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4"/>
  </p:notesMasterIdLst>
  <p:handoutMasterIdLst>
    <p:handoutMasterId r:id="rId5"/>
  </p:handoutMasterIdLst>
  <p:sldIdLst>
    <p:sldId id="271" r:id="rId2"/>
    <p:sldId id="270" r:id="rId3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E8E8ED"/>
    <a:srgbClr val="FF6600"/>
    <a:srgbClr val="FF9900"/>
    <a:srgbClr val="FFCC66"/>
    <a:srgbClr val="996633"/>
    <a:srgbClr val="006600"/>
    <a:srgbClr val="FFFFCC"/>
    <a:srgbClr val="00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86400" autoAdjust="0"/>
  </p:normalViewPr>
  <p:slideViewPr>
    <p:cSldViewPr>
      <p:cViewPr varScale="1">
        <p:scale>
          <a:sx n="92" d="100"/>
          <a:sy n="92" d="100"/>
        </p:scale>
        <p:origin x="11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5208"/>
    </p:cViewPr>
  </p:sorterViewPr>
  <p:notesViewPr>
    <p:cSldViewPr>
      <p:cViewPr varScale="1">
        <p:scale>
          <a:sx n="76" d="100"/>
          <a:sy n="76" d="100"/>
        </p:scale>
        <p:origin x="-2196" y="-96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1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32B63-F3F6-48F6-9251-104A01646AD1}" type="datetimeFigureOut">
              <a:rPr lang="fr-FR" smtClean="0"/>
              <a:pPr/>
              <a:t>19/05/2022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726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2" y="9431726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38DCE-03C3-4315-BD75-179F84EE08D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751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B24A5-A7D7-4451-8100-F9F3E72BF7A0}" type="datetimeFigureOut">
              <a:rPr lang="fr-FR" smtClean="0"/>
              <a:pPr/>
              <a:t>19/05/2022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0937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2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A9A0C-17AF-4DBC-8D61-AA27C45668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15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1A9A0C-17AF-4DBC-8D61-AA27C4566845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29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306488" cy="365125"/>
          </a:xfrm>
          <a:prstGeom prst="rect">
            <a:avLst/>
          </a:prstGeom>
        </p:spPr>
        <p:txBody>
          <a:bodyPr/>
          <a:lstStyle/>
          <a:p>
            <a:fld id="{602CE8D1-FC8E-47B4-9E07-034CFFB4DCCA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07704" y="6356350"/>
            <a:ext cx="5328592" cy="365125"/>
          </a:xfrm>
          <a:prstGeom prst="rect">
            <a:avLst/>
          </a:prstGeom>
        </p:spPr>
        <p:txBody>
          <a:bodyPr/>
          <a:lstStyle/>
          <a:p>
            <a:r>
              <a:rPr lang="en-GB" b="1" dirty="0" err="1"/>
              <a:t>L</a:t>
            </a:r>
            <a:r>
              <a:rPr lang="en-GB" dirty="0" err="1"/>
              <a:t>aboratoire</a:t>
            </a:r>
            <a:r>
              <a:rPr lang="en-GB" dirty="0"/>
              <a:t> </a:t>
            </a:r>
            <a:r>
              <a:rPr lang="en-GB" b="1" dirty="0" err="1"/>
              <a:t>M</a:t>
            </a:r>
            <a:r>
              <a:rPr lang="en-GB" dirty="0" err="1"/>
              <a:t>atériaux</a:t>
            </a:r>
            <a:r>
              <a:rPr lang="en-GB" dirty="0"/>
              <a:t> et </a:t>
            </a:r>
            <a:r>
              <a:rPr lang="en-GB" b="1" dirty="0" err="1"/>
              <a:t>D</a:t>
            </a:r>
            <a:r>
              <a:rPr lang="en-GB" dirty="0" err="1"/>
              <a:t>urabilité</a:t>
            </a:r>
            <a:r>
              <a:rPr lang="en-GB" dirty="0"/>
              <a:t> des </a:t>
            </a:r>
            <a:r>
              <a:rPr lang="en-GB" b="1" dirty="0"/>
              <a:t>C</a:t>
            </a:r>
            <a:r>
              <a:rPr lang="en-GB" dirty="0"/>
              <a:t>onstructions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308304" y="6356350"/>
            <a:ext cx="720080" cy="365125"/>
          </a:xfrm>
          <a:prstGeom prst="rect">
            <a:avLst/>
          </a:prstGeom>
        </p:spPr>
        <p:txBody>
          <a:bodyPr/>
          <a:lstStyle/>
          <a:p>
            <a:fld id="{8E8399F9-6297-4E77-803F-B41420160A3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25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26"/>
          <a:stretch/>
        </p:blipFill>
        <p:spPr bwMode="auto">
          <a:xfrm>
            <a:off x="3203848" y="0"/>
            <a:ext cx="59401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794" y="2975818"/>
            <a:ext cx="1440159" cy="9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Imag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5328" y="5311353"/>
            <a:ext cx="1096857" cy="154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675" y="116632"/>
            <a:ext cx="914007" cy="49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147" y="99147"/>
            <a:ext cx="1557181" cy="49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4" y="99147"/>
            <a:ext cx="1611976" cy="73756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1" y="6081367"/>
            <a:ext cx="1908801" cy="77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43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477F794-7280-4E30-B9FD-555AC067C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97262"/>
            <a:ext cx="3828000" cy="3998724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B6BBDD16-274C-44EE-B65F-EF21E7708B7C}"/>
              </a:ext>
            </a:extLst>
          </p:cNvPr>
          <p:cNvGrpSpPr/>
          <p:nvPr/>
        </p:nvGrpSpPr>
        <p:grpSpPr>
          <a:xfrm>
            <a:off x="2664716" y="5989059"/>
            <a:ext cx="3625067" cy="981826"/>
            <a:chOff x="9525" y="1754188"/>
            <a:chExt cx="10626725" cy="2773362"/>
          </a:xfrm>
        </p:grpSpPr>
        <p:pic>
          <p:nvPicPr>
            <p:cNvPr id="5" name="Picture 5" descr="a1475c16-a1bf-4dd4-8494-ee5ad61f0524">
              <a:extLst>
                <a:ext uri="{FF2B5EF4-FFF2-40B4-BE49-F238E27FC236}">
                  <a16:creationId xmlns:a16="http://schemas.microsoft.com/office/drawing/2014/main" id="{AD781164-9DEA-49CC-98D0-C96F9A5E76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29" b="12250"/>
            <a:stretch>
              <a:fillRect/>
            </a:stretch>
          </p:blipFill>
          <p:spPr bwMode="auto">
            <a:xfrm>
              <a:off x="6938963" y="1754188"/>
              <a:ext cx="3697287" cy="2773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B9C5D87-3F9B-4092-86FA-43DB1A66AA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25" y="2362200"/>
              <a:ext cx="6888163" cy="1574800"/>
              <a:chOff x="135275815" y="101784086"/>
              <a:chExt cx="6887896" cy="1574645"/>
            </a:xfrm>
          </p:grpSpPr>
          <p:sp>
            <p:nvSpPr>
              <p:cNvPr id="7" name="Rectangle 8">
                <a:extLst>
                  <a:ext uri="{FF2B5EF4-FFF2-40B4-BE49-F238E27FC236}">
                    <a16:creationId xmlns:a16="http://schemas.microsoft.com/office/drawing/2014/main" id="{8F19A170-C593-441A-A886-381D1D9CC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75815" y="101832699"/>
                <a:ext cx="6887896" cy="1526032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8" name="Picture 9">
                <a:extLst>
                  <a:ext uri="{FF2B5EF4-FFF2-40B4-BE49-F238E27FC236}">
                    <a16:creationId xmlns:a16="http://schemas.microsoft.com/office/drawing/2014/main" id="{630ADBEA-FDC9-447C-900A-9662FEDC4A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75815" y="101784086"/>
                <a:ext cx="6887896" cy="1529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9" name="AutoShape 2" descr="data:image/jpg;base64,%20/9j/4AAQSkZJRgABAQEAYABgAAD/2wBDAAUDBAQEAwUEBAQFBQUGBwwIBwcHBw8LCwkMEQ8SEhEPERETFhwXExQaFRERGCEYGh0dHx8fExciJCIeJBweHx7/2wBDAQUFBQcGBw4ICA4eFBEUHh4eHh4eHh4eHh4eHh4eHh4eHh4eHh4eHh4eHh4eHh4eHh4eHh4eHh4eHh4eHh4eHh7/wAARCAFEANs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2iiiuC59hyrsFFFFFw5V2CiikYhVLMQABkkngCi4cq7C0VWsb6zvgxs7qKfYcNsOcVSbxFpazGNpZlxI0QcwtsaReqA4wTx0ppSNVh5ybSjqvI1qKpxanYS2AvluoxbnPzsdvIJBGDzkEHjrxVmCRZoUmQMFcZG5SDj6Gk7omVJx3iPoooouRyrsFFFFK4cq7BRRRTuHKuwUUUUrhyrsFFFFFw5V2CirWlWovb+K2Zygc8kDmobuLyLqWHdu8tyufXBp62uTeHNy9SOiiii5XKuwUUUUXDlXYKKKKLhyrsFFFFIoKKKxtd1VreO5s4llgvGj/wBFdlG2Y45CHpvHOFODn1FNJt2LpUpVJcsS/eXflCWK3VZ7xYjKlvu2lwPT8eK5W7uLm/eeOKczpqSlIlEsoaGNuP8AV42ZUg5JOevPap7G1h1DVI20+91PyoYizTy7t8MpIG0Fx3Gdy9BgHima74o0jwpCmlWqtd3oyfKDZIJOSXb1JOcda2S5dtz1cPQcZqnSi5Tfyt69un9WNTw5pt3Z3LzXUMSv5SxtJ57yvJg9s8KvsB3qeHSPK+xBZ8i3upLlvl++WDjHtgsPyrh9f1rxVEI5Lm6igjkJVo7Uj904GTG56hwCOP8AA1Rt9a1dTuGpXRPvIT/OvIxuaxwz96LZ1f2biKi9pzrXtr5HVX2gXaXnmN5tzG5nK+UiOqNJKz/Mj9RggZBBGOtOtbmexuzdyahcXNrZBdPjtguXuZgBuYDOQcgdc8BjxnNZ2l+Mb+Bwt6q3Ufc42uP6V1lrJY6pENSsfLe4RHWJmHMbMO49eBz6Vvg82oYzSL17Pf8Ar0McR7eirV43Xdf1p2/4JftJ1uIBKqSJkkFZEKsCDg8Gpa4qG4t9Jns7meO+tJlDfb5bgs3nnb91Rk+Y27kbRwB26V19ncQ3drHc27h4pFDKQa7Jw5fQ8zE4d0veWz/r+vImoooqDmCiigYyM5xnnFAgorY1DS4ZLQX+ls0kGP3iE5ZDWPTcWiKdWNRXQUUUUjQ0vDP/ACHLf6n+VVtU/wCQndf9dm/nVnwz/wAhy3+p/lVbVP8AkJ3X/XZv51f2DmX+8P0/UrUUUVB0hRVrTbGfULgQwL/vMeij3q7rT6fb266dZxrI6NmSc9SfQGqUdLmMqyU1Bav8jIoooqTYKKKKACuT8QSrdSyxLb3y3W5YhbvGJbe5Ge+MheMnOQwrd1a4wv2COXyrm6hl8l84ClQOf/HhWVoVjJHqNrLDpD6asULJcsXBE5xwBg/Nz824/wBa1hp7x3YVKmnUl8v69VbZ/Io/EfxIvg/wskdoxN5MPJtQ7FivqxJ64H9K8+8C6BrLeIbS9voV812Mq+fMu95CpZCQTnk7T+VUfjjqTXvjp7XdmOyiSIDsGI3H+Yro/hLrWoXyjSxYC5WKIefM5UQiJRgNKT90qCQH5OMcEgGu/wBl7PDp9WfXUcJUwWU+1glzTV5N9nt+H4s6i+0OWXSobKztUlmuLGNmWKOQNLc+cQGbf0bb5mR2wc8AVRn8JhbWVdN1S21K/tVzeWsIOUHcof8AloB0OOlN8R+Ll/0nT9DuppVmZvtV+zHdLk5KRA8pF+p71gabc3FncR3VrM8M0Z3I6HBU18PnU6SdpK/6en9f5nDhqOL9nzOVtbpNb+vZdrWffsdXong6HU4rBR4hsYbu+jaSK1ZWL4Gcg44H3TWFoWqTaTfrcRklM4kTsy11nhvULXUtbt9Ys7a3g8QwFma2J8uG/JUqSp/gk56dDXDTxSwzPDNG0cqMVdGGCp9CK8Sty0YwqUdHd6q/Zd9nvdfpqzDOpVnUp1ndWWjtpq72turWs/1ul6Df2kVuf+Em0+WFpVid5JLos4MbDOFxyuMcAfSpfDFxJCBY3trcW11P5l0DIECyZYbtoVjtxuXg881U8EtHqPhqfT7lfMjUtEy56ow6fqapadfTjXTbpcRT36KYo/t94CUUnkL5abSTt7nJx14r77B1/rWHjU7r+vxPJlSlJToy1cfvt0+Xfy2O2opse/y18zbvwN23pn2p1M8cKKKKALel6hPp9x5sJyp++h6MK0dRsIL62OpaWOOssA6qfYVh1Z069nsbkTQNg/xKejD0NXGXR7HPVpO/tKfxfn6lairerXNvd3fn28BhDAb1z1buaqVLNoNuKbVi3o90lnqMNxIrFEJyF69KhvJRNdzTKCA7lgD7moqKLu1hci5ubqFXNJ0+bUJ9kfyov35D0UVTq4upXK6b9gjKpHkliowzZ7E0K19RVefltDcv6nqMNrbnTdK+WMcSSjq5+tYlFFEpNipUlTVkFFFFI1CiiigDO1PR7HUry2nvoIrhIEkVYZYw6Evt5we42/qafp2k6Xp0jyafp9ras42uYYwuR6HFXqwtGY2nifV9OcnE5S+gz3DDa4/Blz/wIVabaavsdMJVJ05R5nZLb5/8G54T8WI2j+IurBweZVYe4KLW58IlN/fXei3MkrafNZXFxLAshVXkiiZkLY64POOlXv2gNFeLVbPXokJinQQTEDo6/dz9R/Kq3wLjebxg0MYBkl027RBnGWMLAD869eU1PDRZ+hzxMa2RKpF7Q+5xX6NXKukxS3EkUMMbyyyEKiIpLMx6AAdTXSTeH9es7Z7i70XUreFBlpJbV1VR7kjArU8C+B/FFh4n0e6u9JeKGC8hklcyJhVVwSevpXYR6N4qmg8WQ3a3c0d0rizSW53K373I2gtgfLXxGY4J1k7p312XZXPCx+cU4VUqc4taX17u2npucT4AsbXUvGGn2N5GZIJGfcoYrnCMRyOeoFZN9d3N7dNc3k7zzNgM7nLHAwMmu6+H/hXX9N8YWF9fae0NvEXLuzrhQY2Hr6kV5+etfM1qU6WHipxabct9Okbfr+JVCtCtipuElJKMdnfdyv8AkvwO5+Gin7FeN2MigflVxPDrLc22LxfIhYMyiP532ymROe3LHPrVvwlYtp+iQxSDEj/vHHoT2/LFQeFmN5darq2cx3F0Y4T6pGNmfxIavucrpyo4SMX2/M8KvWlKrVqQdlp8+i/C7N2iiiuo8sKK1bH+wfsqfbFuTP8Axben4VNv8Mj/AJY3Z/H/AOvV8vmc7xFnbkf3GJRW553hof8ALrdn8f8A69ZmpPZNcbrGOSOHaOHPOaTjbqVCq5u3K16laqk14NxWLDep7VT1TVItpt7d8sTgsOgqXSYEkQySMAi4yM818HxTntejP6phHaXV9vJfqzup0ko88yeMSyc/OfpVjy5o/vK474INW1P7gjBVUxlEPI+p/pUkMxxsVmHP3XwQT9e3b8q/OZSnGqpSrS5n1vr+d/xv5HPOs+iKQ5+tLU91CFUSLwD1Hoag6jNff8KcR16tb6hjHeVrxl38n302f3kxkpK4UVb0saeZX/tBpQmPl2evvWj5fhk/8t7ofgf8K/Q1G/UynW5Hblb9EYdFbnkeGv8An8uR/wABP+FH2bw3/wBBC4/75P8AhT5PMn6yv5X9zMOiiioOkKxPFFtcKLbWbCMyXensW8tes0R/1ifXHI9wK26KcZWdzSlUdOakv67r5mVfW2l+KvDjQyYuLG8jBVh1HoR6EH9RXiOteGdU8Lal5M+8wEnyblMhXH17H2r2RtPvdJ1NrzR4xNZ3Mm66si23ax6yxnoD6r0PXrWzeQ21xbtBdxxSxP8AKUkAIP51r7RwTSejPZwGaSy+TjB81OXTqv8Ag/g/y8Ls7i4wP9Im/wC+zWpDPPj/AF8v/fZrt77wLojTL9mnls3fO1A24HHoDz+tMi8CQqfm1GQr7RjP86+ZzPA167/dq/zPVlnGDmr3t8jjvPn/AOe0v/fZrqfB3hySWVNQv4ysSndHGw5c9iR6V0GmeG9J08iURGWRed8pzj6DoKuXl5OdOkn0y2F5NnbGhfYpOcZJ9B1rPL8j5KiliGm+i/zPMxWae1Xs6CtfS70/4Yp+KL2ZYo9I098ajf5SMj/lin8cp9gOnqcVpadZwafYQWNsu2GCMRoPYf1qloWktYtNeXk/2rUrnHnz4wAB0RB2Qdh+JrVr6eTVuVHkVpxUVSg7pbvu/wDJdPm+oUUUVBzhRRRQAVzniLVDua1hbCr99h39q2tTn+z2Mso6hePrXn2r3Bjt3cnnBOaiT6G9GK+JkkN2GnQg8ZIrs9NuYhBFFE4Yqpc4HcAkdvX+VeO+GtW+1fa03Zkgm3Y/2T/9cGvRfDmoCSBUX5pIyWVf76kYZa/MM8w01i6j63/Df8jraVSkmdlbXrJYIqKGdmK7sdMY/M9KlFwzwSJKCGAySR1+vv71l2NyI41eOE3EaMWVlbBXIAwwx7VZNx5yFzCYVZQpkZyRgY6ccnivlaqqctnPpa1na1t72tv1vt1OCdBc2xdE0ZhYSMBujBHOMmqcbZzTJ5gIzxguAFU9Qg9fqaLb5st+FdmSRqVM2w0Y7p/hq3+H5iVLli2TUUUV+4EhRRRQAUUUUAFFFFABVS7tftV1B5qq1vHlyp53N0HHpyf0q1S1MoqSsxxk4u6OXQXlvDJMsuy4iikLrsb5Rg4Az8uAcYxjgVfunuoZZoDcTSRgRO7gDcqlmDYx9B9K2DjGD0o4znjPrXJDCcqspf1950yxPM7uJiRxTzC4ksLiSRFG2LzWO2QEfMufrjB+ta9rGYrWKNuqIqn6gVLn3pK3pUVT1uZVKrnoLRRSZrYyFooooAKKKKAM3xJn+ypMdiM15x4ldvscmPQ16pdwrcW0kLdGGK808RWckYkgkUhhkfWoludNF+60eNQ6rNouureAFoiSsyD+JCefx716dpepiMQ3NtLvglAeNwe3Y15v4q09kkc7e9XPhpqDNDc6NMxJh/fQ57KT8w/Pn8a8PPMDGrT9ulqt/T/gE4Os6dX2Utme56JrVr5R86FmkPSRW+bJz/8AWrUbUreRW8qORmYYDSNkr/jXH6JBujX6V0lrbgAV+Z46cIJxsvuPSlShfmLsUkk0g5LMx71sQp5cYXv3qnpkIUlyOnAq/X13BOVwjSeOktZXS9Or+b/LzPPxM03yoKKKK+9OYKKKKACtfwwiPJeb1VsWzEZGcGsirmkXxsLkyeWJUdSjoe4qotJ6mNeMpU2o7l2zRD4Ymcqpb7QozjnqK27rTIH1iC6t1T92wWeMDjBHBxWBfapA9otnZWf2eHeHfLZLEVJ/brrrJv44mVGUK8ZbqB71opRWhwzo1pXlHTf9NDW0+Mizu2ghtjILxwPOHAGa53UxJLqzpIIkcuEPl/d9OKuQ6xa/Z5oLmxMySTtNjzMYz2rMvZIZLlpLaHyI+Nqbs4/GlOSaRrhqU41JOS/r7/0N3UL6LR7gWFtZQuiKDI0gyXzVqzs7ePWxJBCgSe081Y2HCnIrMGsWk6xtqGnLcTxjAcNjd9aZHrb/ANoy3c0O4PEYlRTgIKrmVzF0KnLZLW2uu5qiO6Os2KXtraRqS+0Rc5+XvTrmO7+32i3NpZpAbn5TH948HGa5vSrsWN/HdNGXCZ+UHGcii1uxDqi3vllgJC+3Pr2pKaLlhZ306L8dfM6PVIi1nffbrO3gijz9nkXAYntUtys0djCbeGx2fZwW8wYbOO1YMurCa3u7eeFnjmcyRfNzGanm1fT7iKJbjSzK8cYQMZMdKfPEy+r1Ukmuv6LzMSig9aKwPXCiiigAqhq+l2+pQlZRtfHyuOoq/RQNNp3R4t448MTWsrJIu4EZVgOCK810mJ9M8bWfVVkYxN7hh/jivqDxJYJf6XKjKC6jch9xXz/4+szY6tY3kKgOs6Ecd81jVhz05U+6aHUs0qnY9S8NruhT6V1FunFeV3Hja18KawdI1KGeeQAMkkEJKsD+tdlpfi1LyW3ji02+TzyAskkJVBn1Jr8mzLhzNala0KLZ0SzLDON+dHbWq7YRUtRwJJHCqzMrOByQMCpK/TspwssJgaVCS1jFX9ev4nK5KXvLqFFFFeiAUUUUAFaGh2cN49yJt2I4C64OORWfWl4euoLW6lW5YpHNEYywH3c96qNr6mNfm9m+XcLayhk0OS8bd5qzKg54wSK0bvQI4dVtkXe1pMdrc8qcetQXc1jZ6T9gtrr7S0kwdmC4CgH/AOtV8a5bx64/74PZyKvzYOFYDrWiUepwznXbcoXtr+n9IzJ9MhFhNJEHMovDAnPGM4FTS2mh2Uos7ySd5+N8icKhNJNqFuunzCKZWm+3GZF55XOQatxz6HcXMt9NMg85NskMiEkH1BosugOVVL3r21236FRNFiju72GZmdYoPNiYHGeuM1VtbGCTRftbbvN+0LH14wSK1JdSs/7auEkmX7NJbiFZE5C/X86q3E9jZ6ZFYW919oJnWR3C4CgGhqI41Kzsne7t/wAEk1fT9Ms0mRbe8MirlX6pk9Oao+H7O2vJpxdBykcRf5Tg8GtTW7y1uopzFrOEKcQCPgkds+5rO8NXkNnPcySyKhMJCbhnLZ6UO3Ouw6cqv1d783zJpdJt7qG2uNNaVUmk8srL1Hv+lP8Asmg/afsHm3HnZ2ed/DuqouuXbX1vcT7SkLZ8tBgc8H8atmPQze/2h9vbZu8zyNnzZ64oXK9gkqsdJt+VtdfMrnSkhstSabJmtWUIQeCD3p0Gm2z22lyNvzcyFZPm7Z7VNb6la3rajDdyG2F0VKPjIAHQGlkvLGGXS7WG48yO2k3PLjA5otH+vUTnW2d7/wD2v+YXOl6bKt5HZ+ek9qCW38q2K5+ukvdWhvLW/tmuFiO/MLgYEi+hrm6iduh0YT2lnz/1oFFFFQdYhGRjtXh/xhtY7YFip2QzgngHjOa9xriPiT4TuNdtJTZ7Wd15QnByPSl1TKWsXHuea6+0d74rtby1mgNlOiPHITKFYf8AbJga9YtLdT/ZrIiOVYHcltKP/H5JGI/75rwi08M/FXQ7xtN8OteW6O+SkkayQAn+LDfKPqK948AaLr2k6ef+Eg17+1ryQKWZbZYEj45UBevPeuz20bXPn1ltVy5dl3OpdtzlvWkoorlbue5GPKkgooopFBRRRQAVc0qx/tCSSJJlSVULIpH3/aqdTWMz295FNGcMrjFNWvqRU5uV8r1J309otLF9NIELvtSMry3qaSCwM2lz3qSjMLANHjnHrmr3jCZn1QRbgY40G0Dpk9aZ4XkX7XNZyECO5iKHPr2q7LmscyqVPYe0+fy7fcQw6RNNZW88bgvcOVSPHYdTn04q0dBVi0MGo28tyo5iH8qvyXlvZa3aWhcCCCHyy3YMR1/QfnVey0iWz1Jb2e5hW2jYv5m/7wquVdjneIqWu5W6rTfyMuPTXbT2umkClZvJKFeQavT+HyrvDFfwyXCLu8rGCRU7zpcaPcTLgCS/3Ad8ZFaNxNbnUb1beGNb9IQUkY53jFNQiKeJrX08/wBN/vOS0+2N3ex2obYXOMkZxWjc6GY4pHgvIbjymCyqowV5qt4fONcti3HznOfoa0b/AFSGO4uLW0tFiaWULLLuzu5qIqPLdnRWnV9qow7fqZWp2LWN+bRpA5GPmAx1qy2jsNaXTPPXcV3b9vHTPSr/AIl0+Z72TUFaMwqFJ+bnjHarxty2vpqwli+yCP7+/wD2SKr2epi8W/ZqV+j+/QxLTRhJC01xeRW8fmGNCw+8QcVn3tu1rdSW7OjlDjchyDXQaT9qltpGga1uoHmYtBJ1UZ65rJ8QQ2sGqSR2mPLwMgHIB7iplFctzajWk6rjJmfRRRWZ2hRRRQAUhFLRQAm0UtFFABRRWrqdrbw6Lp9xHGFklB3tnrTSvcznUUWk+plUUUUjQKKKKACnwQyzyrFCjO7dFFMra8Kf6+6WMgXDQHyifWnFXdjKtUdODkireaPqNrCZ5oSUAyxDbsfWq13az2hj85dpkUOuD2qz9n1hYLhil0qAfvtxIz+fWr3iW2uJRZyRQSyItqu5lQkD61birNowjWkpRjJp3vsZdpp95eQSTwx70T7xzTLe2uLiCWSMFo4RufLdBXXaRbTWlhYxo0aqxLzhmwTkcY/T8qzYLb7IuuQY4CAr9Dkim6drGSxjk5JW0tb77Gcmiao8CypBuRlDDDjkfSqCJI04jG7zC23BODmuxjigkn01mnlWeO3DpGvAcAVzImM+urMU2F7gHb6c9KJQSsXQxE6nNfoSTaHqkMZka3JA5O1gTVSytLi9nMNum98bjzjiuieHUv8AhK2kiWdYN43MchCuBn2qXTbc41K8sjGrSylIWY4GAeT+f8qfs1cz+uSULu17L8e5zcdleS3rWSqTMucqW9KbFaXUkU7Kp2wDMoJxj8Pwrq2tzH4pguRjE0LZx03Af/qqORra50nUb6D5XkiKyp6MM80ezF9dk7WW9vvbMC00jUp7b7RBCdhHHzYLD2qlHFI86wqp8xm2gHjmunsxLcW9lDdWt3BIExDPCeAPf0rFiha38QpC0nmFLgAt681LitDaliJSck7aFO5hkt53hmXa6HBGc1M2n3a2AvjF+4P8WffHSr2uWV1LrUxW3lCSShVfYdvOB1ro5bR3SSx3R/Zvs4jRd3zBh3xTjTu2RVxnJGD013OEopXVkdkbhlJB+tJWR3hRWpolzZCOSxvol8qY8S45Q/X0qHV9Nm0+YBvnib/VyDoR/jVculzJVlz8klZ9PMo0UUVJsFbms/8AIu6X9D/KsOtzWf8AkXdL+h/lVx2ZzV/4lP1/RmHRRRUHSFFSW0E1zOsMCF3boBXQLoulQqI7vUAs4HzgOAAaqMHIwq4iFLSW5zdPg84SBoN+9eQUzkUytzwdu+13WxgrfZzgnoDnrRFXdiq8/Z03KxQu77UrhBBczTMD/ARjP+NWri51GHT4mOoTMWXDRCPhF9zWrdtIi6bHfTRz3bXKsjoP4M+tReJ7hhFcRDVEcFgDbeWMgfWtHGybucMaqnKMVFW/pdv8jn7qa7uJ1a4aR5QAF3DnHapHvdQkkkRppWeQBHGOWA7H86626toLq+tGVgt1b7JCD/EmaoTObOLVdQt1U3P2nZuIzsHH+NDptdQhi4zSShr/AMH8jAkuNQWeFpHmWWIbYsjBA9BUTyXBuvNcv55bdkjnP0rctbubUdGu3vMM9th4pcAEN6VdEC3Wr2erf8sjB5jn0ZR/9f8ASlyX2ZbxChdSitL/AOdvmc/LqGqzBoHuLhuPmXHOPwqHzLya2W2/evDGeEC5Cmuh0OSby7zVhC0sk0oVVHPy55/T+VIXuNP8UC3hfbBdSCQrtHOetHLpdsSrpScYxWmvzW5iR3WpwpGiPOixA7Bt+6O/aobaS72yx25lIkGJFUZ3D3rpbe8uLjUtUhmk3JDFIEGAMDNU7q6m0vR7FbHCecu+STbkk+lDj1uONZt8vIru3+fYzINQ1KBPs0VxMg6BMcj6VWjM4n8xN/mqd2QMkH1rpom+1jSdQmRVuWmKFgMbxzz+lXUtoG1C6v7ZgMxvHMvo470/Zt9SHi4wv7uv63scq2r6k2N15IcHI6darrc3C3X2pZmE+Sd/fNRUVldnoKnBbJDpZGkkaSRtzsck+pptFFIoK19I1ONYf7P1EebaNwCesf8A9asiimm0RUpxqRtI0NZ0uSwcOh822fmOQdPoaz6txahdR2EljuDQv2YZ2/T0qpRK3QVJTStMKtXV9LcWVvaOqBIM7SOp+tVaKlzUdG9y3FNptbBU1nbTXdwtvAu52/T3NQ0+GWWGQSQyNG4/iU4NUglez5dzduLi30O3NpZMJL1h+9m/u+wrAZmZizEsxOST1NISSSTyT1opylczpUVT13b3YVa028ls3l8pFczIYyD7+lVa2PCtvFcXkwlhEpSLcik4+bNEU29AryjGm3JXRFNd3lmlvaXUCb7ZxJGWOWA9OO1Lf61JeQSRPaW6l+rqvzfnWmtrDNrVvDdaWLcMjswMm/fxUb6PFapqJeMSRiLfbue3X9a05ZdGcSq0bpyWu/3v1MyXV7l9QivVCpJGoUAdCPelg1i6hvZ7lQhE5zJGwypraisYV020kj0dLpnhDO3mbcHHvUFnb2o0m2uP7K+1PLIVYLnKjJo5Zdw9tRa+Dy6f5+Rmajq893ALdY4reDOSkYxk+9JDq9zFpbaeqpsII3dwDWm+k2NvqF5NLua1t0VvLB53H+H/AD61BcJDe6e0kGizRN1jkj5XHvStLuXGdFpJR00+8htr3U5NPWCyUxRWwJd0bHX1JqKTWLiSa0mkRGktujHq31rbtrSNdJtWh0oXRljDSfvdvPuO9VdHbTbm3uN+mJut0LklvvcninZ6K5Cq0/elybPyvrprqZcGpzRXV1cLGha5DBgegz6U/T9Yntbf7M0UVxCDlUkGcfSrr21re6Ss9tapbvLdLGvOdowBTriTSLG6NgdOM4TAllJ+b60rNdS3OnL3eS77enzKE2sXU19DdOE/cnMcYGFFJb6tcwXVxOgX/SM70PTmtKHSraHVLuFkEsQtjLFu7VSs7eB/D89w0SmVZ1UN3AJHFFpdxqdBrSOmi+8yqK6rWLOC2glMOjI0Yjz5wkxtOOuOvFcrUSjys6KFdVo8yQUVZ066FnceabeKfjG2QZH1rS/4SDH3dMsx/wABoSXVjnOonaMb/MxKK2/+Eik7afZj/gNQ32tzXds9u1rbIrdSq8ii0e5KqVm9YfiZVVrq6WI7F+Z/T0qDUdUgtMp9+THQdvrVDTN13P8AM3zOckmvkuKM5q4GkqWH+OXXsv8ANnoUqV/elsaMZkmYZyxPQCrKQSbN/lvt9ccVZswkRCQMVycbupY+3+NSxSeXJgGZSCRzg/pivyfEU3OXPXqNt7vfX1f/AADGpWd7RRUG4HDZ/HrTquyxeehb5d4HBHRv881RHpX0vD3EGIy7Eww9eblSnor9PNeXdbW1RlGfMLSZpRwQetbQ1yEAD+yLP/vkf4V+vpJ7smpKcfhjcxa0vD17b2NxM1xv2SRFPkHPWs2ihOzuVUgqkXFm7BqGmW2pQXML3bqqsH8w7jyOMUy21kLpl3ZTbmDhvJPpnsaxaKrnZj9Vg99dvwOgGpaXLY2sNw94rwxhD5ZwDxUcGtLa2VrDbGQGKUl1I4ZCTxWHRR7Ri+qU7WextR6paQ6jdERyTWd0P3iNwwPtUrapYWdlJDp5uZGkUqPNPyoD6CsCijnY3hYO1/6sdAmpaXJp9rBcPeI8MYU+UcAmqOl3tvaLfK2/bMhSPjPrjNZtSXEE1vJ5c8bRvgHDelHM9wWHgk433/4cvQ6gkOiJapuFwlwJQcccVqW+s6V5r3csMqTyptlQKGV65mihTaFPCU53ubz6xbrrstxh5baSLysAYIGO1RXl9p8Wn/YdPWUq8gd2k9j0rGoo52NYWCa8rfgdBqeo6TeK7l7wSFNoUHC5xxkVkXpstsP2NZAdg83f/e9qrUUnK5VKgqduVsKKKKk3CszXdQ+yQiOM/vX6ew9a064jXLlpb2aTPAO0fQVMnoa0o8z1M66vP3rRlssQWJz1rofDl3FHbtIXHmEYUY5+vQ15Vqmsi38U2qSNiJyY2Oem7gfrXZeHNQWG4MMxwjAo30Pf8OD+FfBcTYaTxCn5afid1O04tdj0exuvKuJMqGCR8A9eB61YhvJ/MV5FOxzxgYA+hrDs5z5gyoeXZsZN2PMXGAynvxWkt1I6iM2Mg2bTyxGMDAzxxXw9SFSOnO1Zu2j/ABsn6WOKrQTd7FyOULI+WwFkHPTrkH/PtVe5dPtLeWcrng1GsqgFiQyq29yOhbsoqGJzJKM9zk1wypzqclGO7en3/wBL5EQo2bkWz1ooor+hErIgKKKKYBRRRQAUVaksLqOxjvTHmB+jA5x9fSqtNqxMZKWzCiiikUKv3h9a2vGf/IWX/rkKxV+8PrW14z/5Cy/9chVr4Wc0/wCPD0f6GJRRRUHSFFFaVrpLPp8l9cyi3iA/d7hy5ppN7ETqRgryZm0UUUiwooooARvumvPdX3JJMvcMa9DrkvF+nskrXUa5jf72OxqZG1B6tHg/jtXa7kbkehrb8Fa82q2GyR8X1qAJP+mi9m/xp3jPTzIWcLXBabdSaH4ht7zkRh9ko9UPB/x/CuHMMHHF0Gre8tV/l8yFVdCtzdHue+eHdaUMouY/OQDbtJPyjPOK6lNVs5QSIJD3Ck/L0HT05zXA6HGrSt3GeDXYWNuMDivy3HzhSurL7j15U4ydzQ+0PMxPIXJIXsK1LCIrHvb7zdPYVSsoAXUY4rXr0+DMuhicRPGTWkNF69/kvzOLEzSXLEKKKK/TziCiiigAooooA0dG1R7FjFIvm2r8PGf5ipdX0tI4hfae3m2b88dU+tZNX9H1OXT5Tx5kD/6yM9D/APXq1JNWZzVKUoy9pT36rv8A8EoUVqa3Z2ixx31hKpgmP+rzyh9Ky6lqzNadRVI8yFX7w+tbPjEg6quCD+6XpWLRQnpYUqd6infa/wCIUUVoaI2nxSSXF9uYxgGOMDIc0JXZU5csW7XLWl6bDBbjUtU+SEcxxHq57cVS1fUptQn3N8kS8Rxjoo/xpuqahPqFx5sxwo+4g6KKqVTl0RjTpNy9pU3/ACCiiioOkKKKKACmyIsiFHUMp6g06igDh/GfhRHtpLmzUkDlo/Qe1eGeN9GaGN5FXivqogEEEZBryP4m6NGiXcarxgsv0NLZmjXtYtPcq/DqU3OkWMzcloEz+Ax/SvSLJPlFeI+GdVutD8EWuqwRy3zJcPA1qgG7aDwR3/DFd34b8Ya7qGntdJ4S1GJF7yjywfxavzXPOGcxr1W6FO6b7oqGaYdQ5ZSs16no9kuGJ9qt1meHHuLrTY7+fMfnDiLjC/j3rTr6rhnK62W4FUa6tJtt/wBeiMfbRre/F6BRRRX0IBRRRQAUVc03TLvUFdrZUIQgHc2Kujw3qf8AdiH/AAOqUJPoYyxFKDtKSuY1FbQ8M6l/0xH/AAKqmqaTdadGkk7RkM20bW5zQ4SXQUcTSk+WMtShSEhRknApJGWNC7HCgZJrKNy11JnkJn5Vr5/Ps9p5TRUrc03sv1fl+Z10qTmzRNwmcKC1OWUHqpFJb2mITJLIqHHyrjkmrUdtC/CzbTjowr86qcV53KpeM0r9LR/XX8RTlTiRDnpRSyRtC5U9RSds19fw5xX/AGjU+q4mPLV/B2/Jmd09goqS1gkubhIIVzI5wBnFaR8O6r/zxT/v4K+1UW9kZzrU4O0pWMmitQ+H9V/591/77FNk0PVI0Z2tuAMnDA0+SXYSxFJ/aX3mbRRRUmwUUUUAFch8SLVZLJZdvLKyk119Udb0+PUrFrd22nqrY6Gk9ioStI+fdKlTUvCU/h60VpL+1u3kaALvLxk9VXByPWvRfhzYw2+hyQrasJyvIFjaQtn/AIFlj+VcP41+EviL+0Te6Od0hfKPBLsdT69iK634XeAPE2nSx6l4s8WazfTo+6KyN2GgUY/i4yx/HH1rqhWio6niV8uqSqPl2Z6bpSPFpkEMilWUcg9f8/l9Ks0ijAxS1hOXM7np0KSo01BdAoooqTYKKKKAHI7pnYzLn0OKUyyHrI//AH0aZRQKyFLMf4m/OoLy5jtYDNM2FH6mpq5HxDfefcsoP7uPhR6n1pSdjSnDmY3UtWmuWILbEyAEH9a2vD/ELTbVJ+6mTzuP/wCuvORqSyX88Ab5owrY9s4rtNAv2kto8sixo6qcDnnPzH/PpX5rxLCU8a5S6Wt939M7uS9O0TsLJWlWRxIMDgybuc9/oKfHvMbN9oEqAcg5IJ/p9ayLPzWgkiUNuEgDAf1rQ8lraV9rOyBHyxXHTPufSvj5qc1F8jst3fu30/rz8/Nq0rSauWG2SWxUZPG5Tn9P8+oqip521LbzvCiMuMhXY5/unA/pVWJsyD61GGqyji8PUh8acf0/zaCnTauWFJUhlJBHQipRdXI6XEw/4Gahor9+BpPcnF5eDpdz/wDfw0pvr1lKteXBUjBBkODVeindk8kewUUUUiwooooAKKKKAExS0UUAFFFFABRRRQAUVrf8I7qv/PFP++xR/wAI7qv/ADxT/vsVXJLsYfWaP8y+8yaK1v8AhHdV/wCeKf8AfYo/4R3Vf+eKf99ijkl2D6zR/mX3mJdNstpGHUKa871KTbAzZ56165N4b1SSJ08lPmBH3xXFah8O/FEsbpHaQnsP3wqZU5djeji6CTvNfeeDTa0NN8Vi5mY/Z3Jil9lPf8Dg16NoepraT7JDvhkGCM8Mp9D+RFZXiP4HfEC8mdrfTbZgTxm6UVreEfhT8R7bSzY6pptuPII+zyC7ViV/un6f1rwc7ymddKrTjd7NFYbMKMZuE5Kz8ztNMn+2IfL8yUJwJY/vEY6Fe/1/nWjECATtnfHUONoH15zWRpHgHxraj5raJDjBxcLW4nhLxY6BZ40IH/TYf57n86+FxOQYi7fsZN+n9fqdMsTh29KsbepBJdqyYDZZ8F2xj6Aewqexy2X7dBViDwbrgI3wxgf9dBWsnhvU0QKsCAD/AGxXVw1w3iZ45YjFQcVDVXTV3037bvzMK2Lw0Y8sZr7zLoNa3/CO6r/zxT/vsUf8I7qv/PFP++xX6hyS7HJ9Zo/zL7zIAA6Uta3/AAjuq/8APFP++xR/wjuq/wDPFP8AvsUckuwfWaP8y+8yaK1v+Ed1X/nin/fYo/4R3Vf+eKf99ijkl2D6zR/mX3mTRWPrniTTdG1SfTb7z1uIDhwibhnGeuaoHxxoXrdf9+v/AK9Ye3p3tzHoQwWInFSjBtPyNPXPEGl6K8SajcGIyglMITkD6VmP488MIcNfOp9DC3+Fct4x1jRtc1nTJGM5tICftAMeGK5BwBnvjFSXuseE9Z1htU1O0kgeRI/MjMPmAmMkYGMfeUqPbbVwqwfU9illVNU4yqwm2072to76K1u39anRH4g+FB11Bv8Avy1MPxG8IjrqTf8Aflq840VtDh0a6i1CBGu2mUgtCzloscqhDDY2ecnNdFqd98OntbOODSYnmF0DM8Vo6Hy8noCxBwpAI7kE10wjSfc66uUYSnPl5Kj13Vvv2OjPxK8HD/mJt/35b/Ck/wCFleDtu7+0325xnyGxn8q8u8UPoLacbLRLOOSQyrvuWtyrlFiQfLzxlxISPcVu6Vq/gGKw0a01CxWW3hUvPCbZuJvKVSzsG/eZcMRjGARxxXUsPRa6m88jwkaamoVHe+ml9F6deh2f/CzPBn/QUb/vy3+FH/CzPBn/AEFG/wC/Lf4V8/aqtu2o3MlnH5ds0zmFDn5U3HaOeeBiqldSy6i1uz1o8IYGST5pfev8j9Bb25hs7SW6uGKxRIXchSxAHsOTWJH408OSFtt9JhAS7G3kAQZxuYlcAZ4ye9b8sccsbRyIrowwykZBFVV0rTVMhFjb/vCS/wAg+Y5B/mB+Vcp+GUXh1F+1Tb8mv8mZ0/izRYYpmMlw0kIy8It3EgHGTtIzj5l59xTbjxdoscEzrPI0kcZkEZiZS4HTGR0J6HpWiNG0rYE/s+32hSo+QdCckU06Ho5YMdNtSQzMCYx1IwaNDZSwXWMvvX+RTTxXobRu/wBqddiJIQYXGVc4RhxyCehFOsPFWg30xhgvhvABIeNk6kDGSBzkjjqM1aOiaRvDf2dbbgxYHyxwamsdNsLFi1naQwFlCnYuMgdKNBSeE5XyqV/Vf5GP/wAJr4dEHnNdTohKhS9rKpbcMjAK88c8dqktvFuiz4CyXKHPIa1kGBnG4nGMZxznuPWtF9J02SIRtY25QYwNg4xjH8hSnStNJ3Gxgz5nm/cH3vWjQblg7aRl96/yMe48a6HHZy3Ecs8hSDztht3QlSPlOWHAbGATwTUkvjDRgnmQyTXCrcm3kMcLnYQrMT05GFPIzzVy18O6JbW8cEWm2+yNSq7l3HBGDknrxVhNK01HdlsoAXYs3yDknqf1P50aFSlgfsxl96/yLUbCSNXXIDAEZGD+R6U6iikeeFFFFABRRRQAUUUUAfP3jWXS4fihqp1eAzWjNhgv3gdoIx+Ix9CazbLUfDdvDp1wbOL7VHcrJMvkk4Xc27JJww2lMDsQa+hbjR9JuZmmuNNtJZW+87wqSfxqP/hH9D/6A9j/AN+F/wAK+e/snEKpKSmtW3t3Z9jT4loKlGnKEtElpLTRW/E+eNHvfC6ahajUtPge3jtWEjCNvnmJ6sAeRjgY6Zql4P8A7CPiB11SKE28rBYfOQsi5cdQCD93IB7V9H3Oi+Hbe3kuJ9L0+OKNSzs0KgADqelZ+njwPf2tpcW0Wisl4u63BWMNJ9AeSfat4ZfXja8lp5HQ+K6PLJKEveVvi29NDwGCTwmkFo1xGGlWeMXEYiJAVTJuOc8g5Tjr8tLLqnh2K4eO2hSOAXkc2+OEoSBCVfbzlVLnIXPQ177qqeCdMslvLy10lYXcIhWJG3EsF4A68kA+lUtQ1P4aafrI0a9l0GC/LBfJeNAQx6AnGAfrXXDC1VpdG1LiSFeT5KU5abJ3t56LoeGvqvhuPw/p9nAPLZFladEiZW8xoNmWbPzZb0xxxVa+vvA8bWElno8DmKxZZUmjYh5iUxu55IxJyPUV9JHSvCQ+9Y6MPmZOY4/vKMkfUDqKg+yeB/s63Pk6B5Dv5ayfutrN/dB6Z9q6IQnHqTHizDJ35J9ftd776eZ4/wDs56PoGqeIfFHm6ZaXlopiNqtzAsmxC8mMbgccY/Kvaf8AhEPCf/QsaL/4Ax//ABNX9O0vTdPLtYWFtamQDeYYgu7HTOPrVyujmfU+dzfOamOxcq9NyinbS/ZJfoNmkjhieWV1SNAWZicAAd6xLXxDLdmY2uj3kixNhgSqvjGQdpOeRyPWl8br52gvaLLGkk0kYAd9uVEilu4JGM5wa4ab+35pnPmCOXzWIljuxu2bgwTO7t8+Ac+nNeficROnO0Vp5HJhcNCpC8nr5np9jdQ3lrHc277o3GQcYI9QR2I6EVNXG+H9Ph1bwjPpMt9Nb3Es3mTSW02Jchw2c5PXGCeh54rN13wVrUFhFDo+taheL5u6WGe7MeR2IK47k5+uecVvCrJwUuXoR9Xpc7g5216r9T0SivM9KuPHmiwyW7QDUpUc7pZ1uH8w8Dg7cAdTx698Vu+H9Z8WXWvR2+paTbQWTJ87okwKMATwWUDrgdauNS+6ZE8Ny3tJNLzOvrMOt2Y8Sjw/5dz9rNt9p3+SfK25xjf0z7VzXiG2+za+80OratKkz7prP7Y0cSHA+7hCcY7A1zdxpuraF8StA8QaLayRaZqaNBqkC3RePHG2TDkHOW9M/L71rqlexpQw1Gs3FVbOzeqsrpXtdvRvpvqeuUVy/ilNQOpKU/49ygC/KxOe4GAcN09K5W+tPGDznyZNSVP4QO315rSlCM/ikkeFXxrpNpU2/Q9SpqyRscK6k+xrK8NpdL4eSO6MwuthDmUfNux1rI8PWWux2KTBtOuJSf8AWTIUdeMEfL9M/jUyVnY7acueClsddQSB1IFc5rNxrtu9msNvE+7PntG7YBzwAMEn8cV51+1noeua/wCAdKttG0i91K5TUVkkitIWkZV8twSQvbJxWmHpKrUUG7X6kzqcqbS2PZ96/wB4fnS5r4R8J/Drx0nivR3uvB2vRW66hA0shsJFCJ5i7iSRwAP5V9ojwvYq+9bm9VuORKO34Vvi8JHDtJTvcmjVdRO6sbtFR20RhhWMyySkfxyEFj+VSVxGxX1C+stOtWu9Qu7e0t1xulnkCIPqTxVS18Q6BdNKtrrmmTmGPzJRHdI2xP7xweB71S8Y6A+vT6L80Bt7HUFup45V3CRQjDbjoTlgefSuF1H4Sz3Hh+1063vLG0mjW7Es0UWDIJZA6KcdQMAHP4Um2Ukjq7zxh4S1azg019StHTVhNBCHdGVtoIJbngHtnrXl1j4RT7NbacNU8Hb7yOG0juEvVaaEwyZMkIHV37gYIPc10sHwu1KOyimjfS49RFxM0u8vKjpJD5eckAhh1HGKlvvhfftbQ2dnNpKQTafa2l3K9ufNhaE5Lwkd2PXP1qXdlppbMwdX8M3c0D6e2u+HseGxPPCqXW6WTfMkh81BzHgLjvyaW4vbNPAOt6Hf6NcLqGsyzTQTzw7ElDkESF2xgL1yemBVzR/hz4h1HTUfUhp9g1v9saDbGftE7yucec3QgYzxnrXQeJvDviLxpZwafqGnw6NHbW8iiYzrL5kjJtGAvRe5zzXBiKleNaPs07adL7vW76WWque5llelQpubeqd97fCrx03d3o7f8E5qHwjdPeReFrzVtCvFiae8EX24pc3LSwbChUcqM5O4Z47Ul78LvE9za2vnTWU0UJnjWz81EKROEAJk8ohmG05O0HGOeK3tE+HGp2vjCHWtQvLO5j+1LeOEeRWjlEe3CjoRkd+3Fen16CV9zw51G5XKukWv2HSbOx3M32eBIss24naoHJ7njrVqiiqMiC7s7S82faraKbYcpvUHafaoTpGlly50+23FtxPljr60UVLinuilKS2ZJZ2FlZszWlpDAWADGNAM1ZooppJbCbb3CiiimIz73RdPvHke4idmkIZiJWHIGOMHjj0p+maXZab5n2ONk80gtl2bOPqfeiind2FZXLtFFFIYUUUUAFFFFABRRRQAUUUUAFFFFABRRRQAUUUUAFFFFABRRRQB/9k=">
            <a:extLst>
              <a:ext uri="{FF2B5EF4-FFF2-40B4-BE49-F238E27FC236}">
                <a16:creationId xmlns:a16="http://schemas.microsoft.com/office/drawing/2014/main" id="{339BC21F-24BF-43F6-AC2E-09BAC095EED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80EAD83-DA10-4B5F-8E22-C609AAE6E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90320"/>
            <a:ext cx="2592288" cy="379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56E18B9-20F4-ABBE-40B7-70CB1611DA17}"/>
              </a:ext>
            </a:extLst>
          </p:cNvPr>
          <p:cNvSpPr txBox="1"/>
          <p:nvPr/>
        </p:nvSpPr>
        <p:spPr>
          <a:xfrm>
            <a:off x="1687488" y="506583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Étude numérique de l’impact de différents scénarios de rénovations sur le confort d’été des rénovation Toulousaines</a:t>
            </a:r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298851-715B-E68D-82B4-3BA9314242C4}"/>
              </a:ext>
            </a:extLst>
          </p:cNvPr>
          <p:cNvSpPr/>
          <p:nvPr/>
        </p:nvSpPr>
        <p:spPr>
          <a:xfrm>
            <a:off x="1839888" y="1392611"/>
            <a:ext cx="66540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Aft>
                <a:spcPts val="2400"/>
              </a:spcAft>
            </a:pP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Lucas </a:t>
            </a:r>
            <a:r>
              <a:rPr lang="fr-FR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Estay</a:t>
            </a: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Stéphane Ginestet , Marion Bonhomme, Claire Oms</a:t>
            </a:r>
            <a:endParaRPr lang="fr-FR" sz="1600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C843DD-1A20-8EE5-275D-5329595D0895}"/>
              </a:ext>
            </a:extLst>
          </p:cNvPr>
          <p:cNvSpPr/>
          <p:nvPr/>
        </p:nvSpPr>
        <p:spPr>
          <a:xfrm>
            <a:off x="1397370" y="1710783"/>
            <a:ext cx="66540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spcAft>
                <a:spcPts val="2400"/>
              </a:spcAft>
            </a:pPr>
            <a:r>
              <a:rPr lang="fr-FR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IBPSA France 2022, Châlons-en-Champagne </a:t>
            </a:r>
            <a:endParaRPr lang="fr-FR" sz="1600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982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C5FF6D3-B452-4660-8E8E-F435E58CD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" y="908720"/>
            <a:ext cx="9144000" cy="512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45562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26294</TotalTime>
  <Words>33</Words>
  <Application>Microsoft Macintosh PowerPoint</Application>
  <PresentationFormat>Affichage à l'écran (4:3)</PresentationFormat>
  <Paragraphs>4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Conception personnalisée</vt:lpstr>
      <vt:lpstr>Présentation PowerPoint</vt:lpstr>
      <vt:lpstr>Présentation PowerPoint</vt:lpstr>
    </vt:vector>
  </TitlesOfParts>
  <Company>INSA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Alexandra Bertron</dc:creator>
  <cp:lastModifiedBy>lucas estay</cp:lastModifiedBy>
  <cp:revision>645</cp:revision>
  <cp:lastPrinted>2012-08-30T20:16:15Z</cp:lastPrinted>
  <dcterms:created xsi:type="dcterms:W3CDTF">2012-08-27T10:40:24Z</dcterms:created>
  <dcterms:modified xsi:type="dcterms:W3CDTF">2022-05-19T09:29:22Z</dcterms:modified>
</cp:coreProperties>
</file>