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7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0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bookmarkIdSeed="4">
  <p:sldMasterIdLst>
    <p:sldMasterId id="2147483745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1" r:id="rId3"/>
    <p:sldId id="497" r:id="rId4"/>
    <p:sldId id="503" r:id="rId5"/>
    <p:sldId id="499" r:id="rId6"/>
    <p:sldId id="498" r:id="rId7"/>
    <p:sldId id="506" r:id="rId8"/>
    <p:sldId id="501" r:id="rId9"/>
    <p:sldId id="268" r:id="rId10"/>
    <p:sldId id="495" r:id="rId11"/>
    <p:sldId id="505" r:id="rId12"/>
    <p:sldId id="500" r:id="rId13"/>
  </p:sldIdLst>
  <p:sldSz cx="12192000" cy="6858000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CHRECK Cédric" initials="SC" lastIdx="5" clrIdx="0">
    <p:extLst>
      <p:ext uri="{19B8F6BF-5375-455C-9EA6-DF929625EA0E}">
        <p15:presenceInfo xmlns:p15="http://schemas.microsoft.com/office/powerpoint/2012/main" userId="S-1-5-21-1801674531-299502267-839522115-53476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1F74"/>
    <a:srgbClr val="773BA5"/>
    <a:srgbClr val="0000FF"/>
    <a:srgbClr val="63AF3D"/>
    <a:srgbClr val="B889DB"/>
    <a:srgbClr val="C1D3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113A9D2-9D6B-4929-AA2D-F23B5EE8CBE7}" styleName="Style à thème 2 - Accentuation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E3FDE45-AF77-4B5C-9715-49D594BDF05E}" styleName="Style léger 1 - Accentuation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12C8C85-51F0-491E-9774-3900AFEF0FD7}" styleName="Style léger 2 - Accentuation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 autoAdjust="0"/>
    <p:restoredTop sz="85554" autoAdjust="0"/>
  </p:normalViewPr>
  <p:slideViewPr>
    <p:cSldViewPr snapToGrid="0">
      <p:cViewPr varScale="1">
        <p:scale>
          <a:sx n="74" d="100"/>
          <a:sy n="74" d="100"/>
        </p:scale>
        <p:origin x="1013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5" d="100"/>
          <a:sy n="75" d="100"/>
        </p:scale>
        <p:origin x="392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userId="1b040098346c611b" providerId="LiveId" clId="{4B95A78B-8462-468C-92F0-7AB96BB3BE9F}"/>
    <pc:docChg chg="undo custSel addSld delSld modSld sldOrd modMainMaster">
      <pc:chgData name="" userId="1b040098346c611b" providerId="LiveId" clId="{4B95A78B-8462-468C-92F0-7AB96BB3BE9F}" dt="2022-05-13T06:26:36.015" v="7170" actId="20577"/>
      <pc:docMkLst>
        <pc:docMk/>
      </pc:docMkLst>
      <pc:sldChg chg="addSp delSp modSp">
        <pc:chgData name="" userId="1b040098346c611b" providerId="LiveId" clId="{4B95A78B-8462-468C-92F0-7AB96BB3BE9F}" dt="2022-05-12T08:55:46.201" v="93" actId="478"/>
        <pc:sldMkLst>
          <pc:docMk/>
          <pc:sldMk cId="0" sldId="256"/>
        </pc:sldMkLst>
        <pc:spChg chg="mod">
          <ac:chgData name="" userId="1b040098346c611b" providerId="LiveId" clId="{4B95A78B-8462-468C-92F0-7AB96BB3BE9F}" dt="2022-05-12T08:54:38.351" v="64" actId="6549"/>
          <ac:spMkLst>
            <pc:docMk/>
            <pc:sldMk cId="0" sldId="256"/>
            <ac:spMk id="3" creationId="{00000000-0000-0000-0000-000000000000}"/>
          </ac:spMkLst>
        </pc:spChg>
        <pc:spChg chg="add del">
          <ac:chgData name="" userId="1b040098346c611b" providerId="LiveId" clId="{4B95A78B-8462-468C-92F0-7AB96BB3BE9F}" dt="2022-05-12T08:51:29.766" v="36"/>
          <ac:spMkLst>
            <pc:docMk/>
            <pc:sldMk cId="0" sldId="256"/>
            <ac:spMk id="4" creationId="{AF667835-0B90-4829-89C1-8E2EA29712B7}"/>
          </ac:spMkLst>
        </pc:spChg>
        <pc:spChg chg="add del mod">
          <ac:chgData name="" userId="1b040098346c611b" providerId="LiveId" clId="{4B95A78B-8462-468C-92F0-7AB96BB3BE9F}" dt="2022-05-12T08:55:46.201" v="93" actId="478"/>
          <ac:spMkLst>
            <pc:docMk/>
            <pc:sldMk cId="0" sldId="256"/>
            <ac:spMk id="5" creationId="{B2ABA0CD-E0FB-40E9-B7E8-A6DAB1EBD7E0}"/>
          </ac:spMkLst>
        </pc:spChg>
        <pc:spChg chg="mod">
          <ac:chgData name="" userId="1b040098346c611b" providerId="LiveId" clId="{4B95A78B-8462-468C-92F0-7AB96BB3BE9F}" dt="2022-05-12T08:49:42.799" v="1" actId="27636"/>
          <ac:spMkLst>
            <pc:docMk/>
            <pc:sldMk cId="0" sldId="256"/>
            <ac:spMk id="10" creationId="{00000000-0000-0000-0000-000000000000}"/>
          </ac:spMkLst>
        </pc:spChg>
        <pc:spChg chg="mod">
          <ac:chgData name="" userId="1b040098346c611b" providerId="LiveId" clId="{4B95A78B-8462-468C-92F0-7AB96BB3BE9F}" dt="2022-05-12T08:54:28.083" v="62" actId="1076"/>
          <ac:spMkLst>
            <pc:docMk/>
            <pc:sldMk cId="0" sldId="256"/>
            <ac:spMk id="11" creationId="{F24D1AB1-7138-4ECD-969E-CA6BB257027B}"/>
          </ac:spMkLst>
        </pc:spChg>
        <pc:spChg chg="mod">
          <ac:chgData name="" userId="1b040098346c611b" providerId="LiveId" clId="{4B95A78B-8462-468C-92F0-7AB96BB3BE9F}" dt="2022-05-12T08:54:04.735" v="60" actId="2711"/>
          <ac:spMkLst>
            <pc:docMk/>
            <pc:sldMk cId="0" sldId="256"/>
            <ac:spMk id="12" creationId="{00000000-0000-0000-0000-000000000000}"/>
          </ac:spMkLst>
        </pc:spChg>
      </pc:sldChg>
      <pc:sldChg chg="addSp delSp modSp modAnim modNotesTx">
        <pc:chgData name="" userId="1b040098346c611b" providerId="LiveId" clId="{4B95A78B-8462-468C-92F0-7AB96BB3BE9F}" dt="2022-05-13T06:26:22.299" v="7168" actId="478"/>
        <pc:sldMkLst>
          <pc:docMk/>
          <pc:sldMk cId="2350333772" sldId="261"/>
        </pc:sldMkLst>
        <pc:spChg chg="add mod">
          <ac:chgData name="" userId="1b040098346c611b" providerId="LiveId" clId="{4B95A78B-8462-468C-92F0-7AB96BB3BE9F}" dt="2022-05-13T01:28:54.990" v="5643" actId="20577"/>
          <ac:spMkLst>
            <pc:docMk/>
            <pc:sldMk cId="2350333772" sldId="261"/>
            <ac:spMk id="8" creationId="{9CAA748F-5635-45CA-BC08-17C9F8865581}"/>
          </ac:spMkLst>
        </pc:spChg>
        <pc:spChg chg="add mod">
          <ac:chgData name="" userId="1b040098346c611b" providerId="LiveId" clId="{4B95A78B-8462-468C-92F0-7AB96BB3BE9F}" dt="2022-05-13T06:17:43.750" v="6992" actId="20577"/>
          <ac:spMkLst>
            <pc:docMk/>
            <pc:sldMk cId="2350333772" sldId="261"/>
            <ac:spMk id="9" creationId="{5DBCFCF1-81A4-4B60-97DD-1B35DAD877CF}"/>
          </ac:spMkLst>
        </pc:spChg>
        <pc:spChg chg="add del">
          <ac:chgData name="" userId="1b040098346c611b" providerId="LiveId" clId="{4B95A78B-8462-468C-92F0-7AB96BB3BE9F}" dt="2022-05-13T01:37:46.820" v="6154"/>
          <ac:spMkLst>
            <pc:docMk/>
            <pc:sldMk cId="2350333772" sldId="261"/>
            <ac:spMk id="10" creationId="{D192D713-18AC-45F2-ABCF-6F4CBDF3641A}"/>
          </ac:spMkLst>
        </pc:spChg>
        <pc:spChg chg="add mod">
          <ac:chgData name="" userId="1b040098346c611b" providerId="LiveId" clId="{4B95A78B-8462-468C-92F0-7AB96BB3BE9F}" dt="2022-05-13T01:39:25.316" v="6319" actId="1076"/>
          <ac:spMkLst>
            <pc:docMk/>
            <pc:sldMk cId="2350333772" sldId="261"/>
            <ac:spMk id="11" creationId="{1B9CC880-04A7-44FE-9E48-A448D6D53A59}"/>
          </ac:spMkLst>
        </pc:spChg>
        <pc:spChg chg="add mod">
          <ac:chgData name="" userId="1b040098346c611b" providerId="LiveId" clId="{4B95A78B-8462-468C-92F0-7AB96BB3BE9F}" dt="2022-05-13T01:43:47.689" v="6561" actId="313"/>
          <ac:spMkLst>
            <pc:docMk/>
            <pc:sldMk cId="2350333772" sldId="261"/>
            <ac:spMk id="12" creationId="{080A59BE-A967-421E-8EB7-073F6FA71E24}"/>
          </ac:spMkLst>
        </pc:spChg>
        <pc:spChg chg="add mod">
          <ac:chgData name="" userId="1b040098346c611b" providerId="LiveId" clId="{4B95A78B-8462-468C-92F0-7AB96BB3BE9F}" dt="2022-05-12T12:20:05.424" v="2930" actId="1076"/>
          <ac:spMkLst>
            <pc:docMk/>
            <pc:sldMk cId="2350333772" sldId="261"/>
            <ac:spMk id="14" creationId="{98282448-8158-44FD-8C38-36C317AD2C40}"/>
          </ac:spMkLst>
        </pc:spChg>
        <pc:spChg chg="add mod">
          <ac:chgData name="" userId="1b040098346c611b" providerId="LiveId" clId="{4B95A78B-8462-468C-92F0-7AB96BB3BE9F}" dt="2022-05-12T12:20:05.424" v="2930" actId="1076"/>
          <ac:spMkLst>
            <pc:docMk/>
            <pc:sldMk cId="2350333772" sldId="261"/>
            <ac:spMk id="15" creationId="{D1740528-9FE3-4B15-93AC-3D8B8626F950}"/>
          </ac:spMkLst>
        </pc:spChg>
        <pc:spChg chg="add mod">
          <ac:chgData name="" userId="1b040098346c611b" providerId="LiveId" clId="{4B95A78B-8462-468C-92F0-7AB96BB3BE9F}" dt="2022-05-12T12:20:05.424" v="2930" actId="1076"/>
          <ac:spMkLst>
            <pc:docMk/>
            <pc:sldMk cId="2350333772" sldId="261"/>
            <ac:spMk id="16" creationId="{8274506B-54F9-424A-AB37-B440AA79AFAD}"/>
          </ac:spMkLst>
        </pc:spChg>
        <pc:spChg chg="add mod">
          <ac:chgData name="" userId="1b040098346c611b" providerId="LiveId" clId="{4B95A78B-8462-468C-92F0-7AB96BB3BE9F}" dt="2022-05-13T01:29:30.510" v="5676" actId="1076"/>
          <ac:spMkLst>
            <pc:docMk/>
            <pc:sldMk cId="2350333772" sldId="261"/>
            <ac:spMk id="18" creationId="{C14E0234-01C4-4C56-91F5-276DAD03A889}"/>
          </ac:spMkLst>
        </pc:spChg>
        <pc:spChg chg="add del mod">
          <ac:chgData name="" userId="1b040098346c611b" providerId="LiveId" clId="{4B95A78B-8462-468C-92F0-7AB96BB3BE9F}" dt="2022-05-13T01:41:49.685" v="6447" actId="1076"/>
          <ac:spMkLst>
            <pc:docMk/>
            <pc:sldMk cId="2350333772" sldId="261"/>
            <ac:spMk id="25" creationId="{00000000-0000-0000-0000-000000000000}"/>
          </ac:spMkLst>
        </pc:spChg>
        <pc:spChg chg="mod">
          <ac:chgData name="" userId="1b040098346c611b" providerId="LiveId" clId="{4B95A78B-8462-468C-92F0-7AB96BB3BE9F}" dt="2022-05-13T01:37:24.024" v="6148" actId="1076"/>
          <ac:spMkLst>
            <pc:docMk/>
            <pc:sldMk cId="2350333772" sldId="261"/>
            <ac:spMk id="27" creationId="{00000000-0000-0000-0000-000000000000}"/>
          </ac:spMkLst>
        </pc:spChg>
        <pc:spChg chg="mod">
          <ac:chgData name="" userId="1b040098346c611b" providerId="LiveId" clId="{4B95A78B-8462-468C-92F0-7AB96BB3BE9F}" dt="2022-05-13T01:37:34.463" v="6150" actId="1076"/>
          <ac:spMkLst>
            <pc:docMk/>
            <pc:sldMk cId="2350333772" sldId="261"/>
            <ac:spMk id="28" creationId="{00000000-0000-0000-0000-000000000000}"/>
          </ac:spMkLst>
        </pc:spChg>
        <pc:grpChg chg="del">
          <ac:chgData name="" userId="1b040098346c611b" providerId="LiveId" clId="{4B95A78B-8462-468C-92F0-7AB96BB3BE9F}" dt="2022-05-12T09:00:53.174" v="107" actId="478"/>
          <ac:grpSpMkLst>
            <pc:docMk/>
            <pc:sldMk cId="2350333772" sldId="261"/>
            <ac:grpSpMk id="4" creationId="{00000000-0000-0000-0000-000000000000}"/>
          </ac:grpSpMkLst>
        </pc:grpChg>
        <pc:grpChg chg="add del">
          <ac:chgData name="" userId="1b040098346c611b" providerId="LiveId" clId="{4B95A78B-8462-468C-92F0-7AB96BB3BE9F}" dt="2022-05-12T09:00:51.465" v="106" actId="478"/>
          <ac:grpSpMkLst>
            <pc:docMk/>
            <pc:sldMk cId="2350333772" sldId="261"/>
            <ac:grpSpMk id="7" creationId="{00000000-0000-0000-0000-000000000000}"/>
          </ac:grpSpMkLst>
        </pc:grpChg>
        <pc:graphicFrameChg chg="add del mod">
          <ac:chgData name="" userId="1b040098346c611b" providerId="LiveId" clId="{4B95A78B-8462-468C-92F0-7AB96BB3BE9F}" dt="2022-05-13T06:26:22.299" v="7168" actId="478"/>
          <ac:graphicFrameMkLst>
            <pc:docMk/>
            <pc:sldMk cId="2350333772" sldId="261"/>
            <ac:graphicFrameMk id="13" creationId="{47AD70A8-5E71-4037-89F1-809B8CB756D3}"/>
          </ac:graphicFrameMkLst>
        </pc:graphicFrameChg>
      </pc:sldChg>
      <pc:sldChg chg="delSp modSp modNotesTx">
        <pc:chgData name="" userId="1b040098346c611b" providerId="LiveId" clId="{4B95A78B-8462-468C-92F0-7AB96BB3BE9F}" dt="2022-05-13T01:58:39.390" v="6808" actId="255"/>
        <pc:sldMkLst>
          <pc:docMk/>
          <pc:sldMk cId="1343918085" sldId="268"/>
        </pc:sldMkLst>
        <pc:spChg chg="mod">
          <ac:chgData name="" userId="1b040098346c611b" providerId="LiveId" clId="{4B95A78B-8462-468C-92F0-7AB96BB3BE9F}" dt="2022-05-13T01:58:39.390" v="6808" actId="255"/>
          <ac:spMkLst>
            <pc:docMk/>
            <pc:sldMk cId="1343918085" sldId="268"/>
            <ac:spMk id="2" creationId="{00000000-0000-0000-0000-000000000000}"/>
          </ac:spMkLst>
        </pc:spChg>
        <pc:spChg chg="mod">
          <ac:chgData name="" userId="1b040098346c611b" providerId="LiveId" clId="{4B95A78B-8462-468C-92F0-7AB96BB3BE9F}" dt="2022-05-13T01:56:22.816" v="6759" actId="20577"/>
          <ac:spMkLst>
            <pc:docMk/>
            <pc:sldMk cId="1343918085" sldId="268"/>
            <ac:spMk id="11" creationId="{00000000-0000-0000-0000-000000000000}"/>
          </ac:spMkLst>
        </pc:spChg>
        <pc:spChg chg="mod">
          <ac:chgData name="" userId="1b040098346c611b" providerId="LiveId" clId="{4B95A78B-8462-468C-92F0-7AB96BB3BE9F}" dt="2022-05-13T01:56:00.264" v="6752" actId="404"/>
          <ac:spMkLst>
            <pc:docMk/>
            <pc:sldMk cId="1343918085" sldId="268"/>
            <ac:spMk id="18" creationId="{00000000-0000-0000-0000-000000000000}"/>
          </ac:spMkLst>
        </pc:spChg>
        <pc:spChg chg="mod">
          <ac:chgData name="" userId="1b040098346c611b" providerId="LiveId" clId="{4B95A78B-8462-468C-92F0-7AB96BB3BE9F}" dt="2022-05-12T14:35:25.206" v="4140" actId="1076"/>
          <ac:spMkLst>
            <pc:docMk/>
            <pc:sldMk cId="1343918085" sldId="268"/>
            <ac:spMk id="21" creationId="{00000000-0000-0000-0000-000000000000}"/>
          </ac:spMkLst>
        </pc:spChg>
        <pc:picChg chg="del">
          <ac:chgData name="" userId="1b040098346c611b" providerId="LiveId" clId="{4B95A78B-8462-468C-92F0-7AB96BB3BE9F}" dt="2022-05-12T14:35:27.324" v="4141" actId="478"/>
          <ac:picMkLst>
            <pc:docMk/>
            <pc:sldMk cId="1343918085" sldId="268"/>
            <ac:picMk id="19" creationId="{00000000-0000-0000-0000-000000000000}"/>
          </ac:picMkLst>
        </pc:picChg>
      </pc:sldChg>
      <pc:sldChg chg="addSp modSp add ord">
        <pc:chgData name="" userId="1b040098346c611b" providerId="LiveId" clId="{4B95A78B-8462-468C-92F0-7AB96BB3BE9F}" dt="2022-05-12T11:16:49.606" v="2167"/>
        <pc:sldMkLst>
          <pc:docMk/>
          <pc:sldMk cId="143603961" sldId="495"/>
        </pc:sldMkLst>
        <pc:spChg chg="mod">
          <ac:chgData name="" userId="1b040098346c611b" providerId="LiveId" clId="{4B95A78B-8462-468C-92F0-7AB96BB3BE9F}" dt="2022-05-12T09:43:14.368" v="1176" actId="20577"/>
          <ac:spMkLst>
            <pc:docMk/>
            <pc:sldMk cId="143603961" sldId="495"/>
            <ac:spMk id="2" creationId="{00000000-0000-0000-0000-000000000000}"/>
          </ac:spMkLst>
        </pc:spChg>
        <pc:picChg chg="add mod">
          <ac:chgData name="" userId="1b040098346c611b" providerId="LiveId" clId="{4B95A78B-8462-468C-92F0-7AB96BB3BE9F}" dt="2022-05-12T09:43:33.438" v="1180" actId="1076"/>
          <ac:picMkLst>
            <pc:docMk/>
            <pc:sldMk cId="143603961" sldId="495"/>
            <ac:picMk id="7" creationId="{235B9C52-5880-48C3-9F93-B5BA902783E8}"/>
          </ac:picMkLst>
        </pc:picChg>
      </pc:sldChg>
      <pc:sldMasterChg chg="addSp delSp modSp">
        <pc:chgData name="" userId="1b040098346c611b" providerId="LiveId" clId="{4B95A78B-8462-468C-92F0-7AB96BB3BE9F}" dt="2022-05-12T09:07:45.985" v="768" actId="1037"/>
        <pc:sldMasterMkLst>
          <pc:docMk/>
          <pc:sldMasterMk cId="3022741432" sldId="2147483745"/>
        </pc:sldMasterMkLst>
        <pc:picChg chg="mod">
          <ac:chgData name="" userId="1b040098346c611b" providerId="LiveId" clId="{4B95A78B-8462-468C-92F0-7AB96BB3BE9F}" dt="2022-05-12T09:07:27.603" v="674" actId="14100"/>
          <ac:picMkLst>
            <pc:docMk/>
            <pc:sldMasterMk cId="3022741432" sldId="2147483745"/>
            <ac:picMk id="8" creationId="{6BDEFDD1-37F7-4C51-96BB-D2F00DD30A63}"/>
          </ac:picMkLst>
        </pc:picChg>
        <pc:picChg chg="mod">
          <ac:chgData name="" userId="1b040098346c611b" providerId="LiveId" clId="{4B95A78B-8462-468C-92F0-7AB96BB3BE9F}" dt="2022-05-12T09:07:36.633" v="722" actId="1038"/>
          <ac:picMkLst>
            <pc:docMk/>
            <pc:sldMasterMk cId="3022741432" sldId="2147483745"/>
            <ac:picMk id="9" creationId="{00000000-0000-0000-0000-000000000000}"/>
          </ac:picMkLst>
        </pc:picChg>
        <pc:picChg chg="mod">
          <ac:chgData name="" userId="1b040098346c611b" providerId="LiveId" clId="{4B95A78B-8462-468C-92F0-7AB96BB3BE9F}" dt="2022-05-12T09:07:42.654" v="744" actId="1038"/>
          <ac:picMkLst>
            <pc:docMk/>
            <pc:sldMasterMk cId="3022741432" sldId="2147483745"/>
            <ac:picMk id="10" creationId="{B9600ABE-6511-473E-BF97-34740A3EC8FA}"/>
          </ac:picMkLst>
        </pc:picChg>
        <pc:picChg chg="mod">
          <ac:chgData name="" userId="1b040098346c611b" providerId="LiveId" clId="{4B95A78B-8462-468C-92F0-7AB96BB3BE9F}" dt="2022-05-12T09:07:45.985" v="768" actId="1037"/>
          <ac:picMkLst>
            <pc:docMk/>
            <pc:sldMasterMk cId="3022741432" sldId="2147483745"/>
            <ac:picMk id="11" creationId="{44B969C6-284A-4B42-9D5E-78F96E1F4418}"/>
          </ac:picMkLst>
        </pc:picChg>
        <pc:picChg chg="add del mod">
          <ac:chgData name="" userId="1b040098346c611b" providerId="LiveId" clId="{4B95A78B-8462-468C-92F0-7AB96BB3BE9F}" dt="2022-05-12T09:06:36.075" v="552"/>
          <ac:picMkLst>
            <pc:docMk/>
            <pc:sldMasterMk cId="3022741432" sldId="2147483745"/>
            <ac:picMk id="13" creationId="{1791CF98-1A0B-41E8-BBAA-F5A0D7396463}"/>
          </ac:picMkLst>
        </pc:picChg>
        <pc:picChg chg="add mod">
          <ac:chgData name="" userId="1b040098346c611b" providerId="LiveId" clId="{4B95A78B-8462-468C-92F0-7AB96BB3BE9F}" dt="2022-05-12T09:06:52.121" v="578" actId="14100"/>
          <ac:picMkLst>
            <pc:docMk/>
            <pc:sldMasterMk cId="3022741432" sldId="2147483745"/>
            <ac:picMk id="14" creationId="{0B5DA5F6-0657-441E-8529-BED5DFC31063}"/>
          </ac:picMkLst>
        </pc:picChg>
      </pc:sldMasterChg>
    </pc:docChg>
  </pc:docChgLst>
  <pc:docChgLst>
    <pc:chgData userId="1b040098346c611b" providerId="LiveId" clId="{2A71B774-9B25-4026-A546-711C4C54AA29}"/>
    <pc:docChg chg="undo custSel addSld delSld modSld sldOrd modMainMaster">
      <pc:chgData name="" userId="1b040098346c611b" providerId="LiveId" clId="{2A71B774-9B25-4026-A546-711C4C54AA29}" dt="2022-05-19T06:21:16.696" v="10141" actId="1038"/>
      <pc:docMkLst>
        <pc:docMk/>
      </pc:docMkLst>
      <pc:sldChg chg="addSp delSp modSp delAnim modAnim modNotesTx">
        <pc:chgData name="" userId="1b040098346c611b" providerId="LiveId" clId="{2A71B774-9B25-4026-A546-711C4C54AA29}" dt="2022-05-19T03:09:20.293" v="9854" actId="20577"/>
        <pc:sldMkLst>
          <pc:docMk/>
          <pc:sldMk cId="2350333772" sldId="261"/>
        </pc:sldMkLst>
        <pc:spChg chg="del mod">
          <ac:chgData name="" userId="1b040098346c611b" providerId="LiveId" clId="{2A71B774-9B25-4026-A546-711C4C54AA29}" dt="2022-05-13T07:30:21.731" v="1082" actId="478"/>
          <ac:spMkLst>
            <pc:docMk/>
            <pc:sldMk cId="2350333772" sldId="261"/>
            <ac:spMk id="2" creationId="{00000000-0000-0000-0000-000000000000}"/>
          </ac:spMkLst>
        </pc:spChg>
        <pc:spChg chg="add mod">
          <ac:chgData name="" userId="1b040098346c611b" providerId="LiveId" clId="{2A71B774-9B25-4026-A546-711C4C54AA29}" dt="2022-05-17T12:14:29.469" v="7799" actId="1036"/>
          <ac:spMkLst>
            <pc:docMk/>
            <pc:sldMk cId="2350333772" sldId="261"/>
            <ac:spMk id="2" creationId="{407AF745-41ED-4864-8FCD-DF38EF781E47}"/>
          </ac:spMkLst>
        </pc:spChg>
        <pc:spChg chg="add del mod">
          <ac:chgData name="" userId="1b040098346c611b" providerId="LiveId" clId="{2A71B774-9B25-4026-A546-711C4C54AA29}" dt="2022-05-13T07:30:23.827" v="1083" actId="478"/>
          <ac:spMkLst>
            <pc:docMk/>
            <pc:sldMk cId="2350333772" sldId="261"/>
            <ac:spMk id="4" creationId="{7B4244D6-FF96-4384-A5C9-5AB83689D42F}"/>
          </ac:spMkLst>
        </pc:spChg>
        <pc:spChg chg="del">
          <ac:chgData name="" userId="1b040098346c611b" providerId="LiveId" clId="{2A71B774-9B25-4026-A546-711C4C54AA29}" dt="2022-05-13T06:56:44.922" v="285" actId="478"/>
          <ac:spMkLst>
            <pc:docMk/>
            <pc:sldMk cId="2350333772" sldId="261"/>
            <ac:spMk id="8" creationId="{9CAA748F-5635-45CA-BC08-17C9F8865581}"/>
          </ac:spMkLst>
        </pc:spChg>
        <pc:spChg chg="del">
          <ac:chgData name="" userId="1b040098346c611b" providerId="LiveId" clId="{2A71B774-9B25-4026-A546-711C4C54AA29}" dt="2022-05-13T06:56:41.582" v="284" actId="478"/>
          <ac:spMkLst>
            <pc:docMk/>
            <pc:sldMk cId="2350333772" sldId="261"/>
            <ac:spMk id="9" creationId="{5DBCFCF1-81A4-4B60-97DD-1B35DAD877CF}"/>
          </ac:spMkLst>
        </pc:spChg>
        <pc:spChg chg="mod">
          <ac:chgData name="" userId="1b040098346c611b" providerId="LiveId" clId="{2A71B774-9B25-4026-A546-711C4C54AA29}" dt="2022-05-15T05:26:56.408" v="3363" actId="1037"/>
          <ac:spMkLst>
            <pc:docMk/>
            <pc:sldMk cId="2350333772" sldId="261"/>
            <ac:spMk id="11" creationId="{1B9CC880-04A7-44FE-9E48-A448D6D53A59}"/>
          </ac:spMkLst>
        </pc:spChg>
        <pc:spChg chg="del mod">
          <ac:chgData name="" userId="1b040098346c611b" providerId="LiveId" clId="{2A71B774-9B25-4026-A546-711C4C54AA29}" dt="2022-05-13T07:24:06.749" v="770" actId="478"/>
          <ac:spMkLst>
            <pc:docMk/>
            <pc:sldMk cId="2350333772" sldId="261"/>
            <ac:spMk id="12" creationId="{080A59BE-A967-421E-8EB7-073F6FA71E24}"/>
          </ac:spMkLst>
        </pc:spChg>
        <pc:spChg chg="del">
          <ac:chgData name="" userId="1b040098346c611b" providerId="LiveId" clId="{2A71B774-9B25-4026-A546-711C4C54AA29}" dt="2022-05-13T06:56:29.673" v="280" actId="478"/>
          <ac:spMkLst>
            <pc:docMk/>
            <pc:sldMk cId="2350333772" sldId="261"/>
            <ac:spMk id="14" creationId="{98282448-8158-44FD-8C38-36C317AD2C40}"/>
          </ac:spMkLst>
        </pc:spChg>
        <pc:spChg chg="del">
          <ac:chgData name="" userId="1b040098346c611b" providerId="LiveId" clId="{2A71B774-9B25-4026-A546-711C4C54AA29}" dt="2022-05-13T06:56:31.610" v="281" actId="478"/>
          <ac:spMkLst>
            <pc:docMk/>
            <pc:sldMk cId="2350333772" sldId="261"/>
            <ac:spMk id="15" creationId="{D1740528-9FE3-4B15-93AC-3D8B8626F950}"/>
          </ac:spMkLst>
        </pc:spChg>
        <pc:spChg chg="del">
          <ac:chgData name="" userId="1b040098346c611b" providerId="LiveId" clId="{2A71B774-9B25-4026-A546-711C4C54AA29}" dt="2022-05-13T06:56:33.827" v="282" actId="478"/>
          <ac:spMkLst>
            <pc:docMk/>
            <pc:sldMk cId="2350333772" sldId="261"/>
            <ac:spMk id="16" creationId="{8274506B-54F9-424A-AB37-B440AA79AFAD}"/>
          </ac:spMkLst>
        </pc:spChg>
        <pc:spChg chg="add mod">
          <ac:chgData name="" userId="1b040098346c611b" providerId="LiveId" clId="{2A71B774-9B25-4026-A546-711C4C54AA29}" dt="2022-05-15T05:21:45.553" v="3091" actId="1035"/>
          <ac:spMkLst>
            <pc:docMk/>
            <pc:sldMk cId="2350333772" sldId="261"/>
            <ac:spMk id="17" creationId="{DD22C71A-B596-4FDA-87FD-6AB1FC03667A}"/>
          </ac:spMkLst>
        </pc:spChg>
        <pc:spChg chg="del">
          <ac:chgData name="" userId="1b040098346c611b" providerId="LiveId" clId="{2A71B774-9B25-4026-A546-711C4C54AA29}" dt="2022-05-13T06:56:38.953" v="283" actId="478"/>
          <ac:spMkLst>
            <pc:docMk/>
            <pc:sldMk cId="2350333772" sldId="261"/>
            <ac:spMk id="18" creationId="{C14E0234-01C4-4C56-91F5-276DAD03A889}"/>
          </ac:spMkLst>
        </pc:spChg>
        <pc:spChg chg="add mod ord">
          <ac:chgData name="" userId="1b040098346c611b" providerId="LiveId" clId="{2A71B774-9B25-4026-A546-711C4C54AA29}" dt="2022-05-18T13:18:59.913" v="9359" actId="403"/>
          <ac:spMkLst>
            <pc:docMk/>
            <pc:sldMk cId="2350333772" sldId="261"/>
            <ac:spMk id="19" creationId="{5DD6F867-3A32-411D-B562-6C2DACE5E494}"/>
          </ac:spMkLst>
        </pc:spChg>
        <pc:spChg chg="mod">
          <ac:chgData name="" userId="1b040098346c611b" providerId="LiveId" clId="{2A71B774-9B25-4026-A546-711C4C54AA29}" dt="2022-05-15T05:30:13.062" v="3481" actId="1076"/>
          <ac:spMkLst>
            <pc:docMk/>
            <pc:sldMk cId="2350333772" sldId="261"/>
            <ac:spMk id="20" creationId="{00000000-0000-0000-0000-000000000000}"/>
          </ac:spMkLst>
        </pc:spChg>
        <pc:spChg chg="add mod">
          <ac:chgData name="" userId="1b040098346c611b" providerId="LiveId" clId="{2A71B774-9B25-4026-A546-711C4C54AA29}" dt="2022-05-18T13:19:02.625" v="9360" actId="403"/>
          <ac:spMkLst>
            <pc:docMk/>
            <pc:sldMk cId="2350333772" sldId="261"/>
            <ac:spMk id="21" creationId="{4F626343-7113-4418-B4E1-7C2BD74BED75}"/>
          </ac:spMkLst>
        </pc:spChg>
        <pc:spChg chg="add mod">
          <ac:chgData name="" userId="1b040098346c611b" providerId="LiveId" clId="{2A71B774-9B25-4026-A546-711C4C54AA29}" dt="2022-05-15T05:21:45.553" v="3091" actId="1035"/>
          <ac:spMkLst>
            <pc:docMk/>
            <pc:sldMk cId="2350333772" sldId="261"/>
            <ac:spMk id="22" creationId="{31F32079-AFEB-497E-8D45-D455001E1E56}"/>
          </ac:spMkLst>
        </pc:spChg>
        <pc:spChg chg="add mod">
          <ac:chgData name="" userId="1b040098346c611b" providerId="LiveId" clId="{2A71B774-9B25-4026-A546-711C4C54AA29}" dt="2022-05-15T05:21:45.553" v="3091" actId="1035"/>
          <ac:spMkLst>
            <pc:docMk/>
            <pc:sldMk cId="2350333772" sldId="261"/>
            <ac:spMk id="23" creationId="{F23E668D-AEC8-4B7F-8A10-7FBF17C82C59}"/>
          </ac:spMkLst>
        </pc:spChg>
        <pc:spChg chg="add mod">
          <ac:chgData name="" userId="1b040098346c611b" providerId="LiveId" clId="{2A71B774-9B25-4026-A546-711C4C54AA29}" dt="2022-05-15T05:21:45.553" v="3091" actId="1035"/>
          <ac:spMkLst>
            <pc:docMk/>
            <pc:sldMk cId="2350333772" sldId="261"/>
            <ac:spMk id="24" creationId="{6A0E9D0E-618A-41CB-88D5-DB59A52037D5}"/>
          </ac:spMkLst>
        </pc:spChg>
        <pc:spChg chg="del mod">
          <ac:chgData name="" userId="1b040098346c611b" providerId="LiveId" clId="{2A71B774-9B25-4026-A546-711C4C54AA29}" dt="2022-05-13T09:51:23.486" v="2087"/>
          <ac:spMkLst>
            <pc:docMk/>
            <pc:sldMk cId="2350333772" sldId="261"/>
            <ac:spMk id="25" creationId="{00000000-0000-0000-0000-000000000000}"/>
          </ac:spMkLst>
        </pc:spChg>
        <pc:spChg chg="add mod">
          <ac:chgData name="" userId="1b040098346c611b" providerId="LiveId" clId="{2A71B774-9B25-4026-A546-711C4C54AA29}" dt="2022-05-15T05:21:45.553" v="3091" actId="1035"/>
          <ac:spMkLst>
            <pc:docMk/>
            <pc:sldMk cId="2350333772" sldId="261"/>
            <ac:spMk id="26" creationId="{51188EC2-8048-48CF-BF60-31AD98AEA0CA}"/>
          </ac:spMkLst>
        </pc:spChg>
        <pc:spChg chg="mod">
          <ac:chgData name="" userId="1b040098346c611b" providerId="LiveId" clId="{2A71B774-9B25-4026-A546-711C4C54AA29}" dt="2022-05-19T03:09:20.293" v="9854" actId="20577"/>
          <ac:spMkLst>
            <pc:docMk/>
            <pc:sldMk cId="2350333772" sldId="261"/>
            <ac:spMk id="27" creationId="{00000000-0000-0000-0000-000000000000}"/>
          </ac:spMkLst>
        </pc:spChg>
        <pc:spChg chg="del mod">
          <ac:chgData name="" userId="1b040098346c611b" providerId="LiveId" clId="{2A71B774-9B25-4026-A546-711C4C54AA29}" dt="2022-05-13T07:10:47.654" v="487"/>
          <ac:spMkLst>
            <pc:docMk/>
            <pc:sldMk cId="2350333772" sldId="261"/>
            <ac:spMk id="28" creationId="{00000000-0000-0000-0000-000000000000}"/>
          </ac:spMkLst>
        </pc:spChg>
        <pc:spChg chg="add mod">
          <ac:chgData name="" userId="1b040098346c611b" providerId="LiveId" clId="{2A71B774-9B25-4026-A546-711C4C54AA29}" dt="2022-05-18T13:19:06.541" v="9361" actId="403"/>
          <ac:spMkLst>
            <pc:docMk/>
            <pc:sldMk cId="2350333772" sldId="261"/>
            <ac:spMk id="29" creationId="{FF7CE1E5-896B-4DFB-A46E-0136B4E76BD2}"/>
          </ac:spMkLst>
        </pc:spChg>
        <pc:spChg chg="add">
          <ac:chgData name="" userId="1b040098346c611b" providerId="LiveId" clId="{2A71B774-9B25-4026-A546-711C4C54AA29}" dt="2022-05-13T07:07:31.198" v="439"/>
          <ac:spMkLst>
            <pc:docMk/>
            <pc:sldMk cId="2350333772" sldId="261"/>
            <ac:spMk id="33" creationId="{E055BC52-487B-4166-B078-2B45C5A1BAAC}"/>
          </ac:spMkLst>
        </pc:spChg>
        <pc:spChg chg="add">
          <ac:chgData name="" userId="1b040098346c611b" providerId="LiveId" clId="{2A71B774-9B25-4026-A546-711C4C54AA29}" dt="2022-05-13T07:07:31.198" v="439"/>
          <ac:spMkLst>
            <pc:docMk/>
            <pc:sldMk cId="2350333772" sldId="261"/>
            <ac:spMk id="34" creationId="{F595D730-25DF-4C28-8C09-94F96A978DDD}"/>
          </ac:spMkLst>
        </pc:spChg>
        <pc:spChg chg="add mod">
          <ac:chgData name="" userId="1b040098346c611b" providerId="LiveId" clId="{2A71B774-9B25-4026-A546-711C4C54AA29}" dt="2022-05-15T05:30:01.772" v="3480" actId="1036"/>
          <ac:spMkLst>
            <pc:docMk/>
            <pc:sldMk cId="2350333772" sldId="261"/>
            <ac:spMk id="36" creationId="{D23DEEC0-C58A-4F1A-89AB-3B5420CD708C}"/>
          </ac:spMkLst>
        </pc:spChg>
        <pc:spChg chg="add mod">
          <ac:chgData name="" userId="1b040098346c611b" providerId="LiveId" clId="{2A71B774-9B25-4026-A546-711C4C54AA29}" dt="2022-05-15T05:30:01.772" v="3480" actId="1036"/>
          <ac:spMkLst>
            <pc:docMk/>
            <pc:sldMk cId="2350333772" sldId="261"/>
            <ac:spMk id="37" creationId="{EE89F703-E2C4-439D-A6D2-4FF01965D141}"/>
          </ac:spMkLst>
        </pc:spChg>
        <pc:spChg chg="add mod">
          <ac:chgData name="" userId="1b040098346c611b" providerId="LiveId" clId="{2A71B774-9B25-4026-A546-711C4C54AA29}" dt="2022-05-15T05:30:01.772" v="3480" actId="1036"/>
          <ac:spMkLst>
            <pc:docMk/>
            <pc:sldMk cId="2350333772" sldId="261"/>
            <ac:spMk id="38" creationId="{07711EC1-3F25-4275-93BD-8A4D8A31E1AF}"/>
          </ac:spMkLst>
        </pc:spChg>
        <pc:spChg chg="add mod">
          <ac:chgData name="" userId="1b040098346c611b" providerId="LiveId" clId="{2A71B774-9B25-4026-A546-711C4C54AA29}" dt="2022-05-15T05:30:01.772" v="3480" actId="1036"/>
          <ac:spMkLst>
            <pc:docMk/>
            <pc:sldMk cId="2350333772" sldId="261"/>
            <ac:spMk id="39" creationId="{97F7F35D-3C95-453A-829E-6CD8AE3DD746}"/>
          </ac:spMkLst>
        </pc:spChg>
        <pc:spChg chg="add mod">
          <ac:chgData name="" userId="1b040098346c611b" providerId="LiveId" clId="{2A71B774-9B25-4026-A546-711C4C54AA29}" dt="2022-05-15T05:30:01.772" v="3480" actId="1036"/>
          <ac:spMkLst>
            <pc:docMk/>
            <pc:sldMk cId="2350333772" sldId="261"/>
            <ac:spMk id="40" creationId="{9A02F91E-C341-4EC4-8CF8-825D0A4C49B6}"/>
          </ac:spMkLst>
        </pc:spChg>
        <pc:spChg chg="add mod">
          <ac:chgData name="" userId="1b040098346c611b" providerId="LiveId" clId="{2A71B774-9B25-4026-A546-711C4C54AA29}" dt="2022-05-15T05:30:01.772" v="3480" actId="1036"/>
          <ac:spMkLst>
            <pc:docMk/>
            <pc:sldMk cId="2350333772" sldId="261"/>
            <ac:spMk id="41" creationId="{0419FE4D-1BE7-469A-94BB-1367FBC431D9}"/>
          </ac:spMkLst>
        </pc:spChg>
        <pc:spChg chg="add mod">
          <ac:chgData name="" userId="1b040098346c611b" providerId="LiveId" clId="{2A71B774-9B25-4026-A546-711C4C54AA29}" dt="2022-05-15T05:30:01.772" v="3480" actId="1036"/>
          <ac:spMkLst>
            <pc:docMk/>
            <pc:sldMk cId="2350333772" sldId="261"/>
            <ac:spMk id="42" creationId="{A0D22F4F-DA78-4F1D-91DC-CB76C0049B9A}"/>
          </ac:spMkLst>
        </pc:spChg>
        <pc:spChg chg="add mod">
          <ac:chgData name="" userId="1b040098346c611b" providerId="LiveId" clId="{2A71B774-9B25-4026-A546-711C4C54AA29}" dt="2022-05-15T05:30:01.772" v="3480" actId="1036"/>
          <ac:spMkLst>
            <pc:docMk/>
            <pc:sldMk cId="2350333772" sldId="261"/>
            <ac:spMk id="43" creationId="{3B6E8CD9-C34B-4F4E-A634-1170045A02ED}"/>
          </ac:spMkLst>
        </pc:spChg>
        <pc:spChg chg="add mod">
          <ac:chgData name="" userId="1b040098346c611b" providerId="LiveId" clId="{2A71B774-9B25-4026-A546-711C4C54AA29}" dt="2022-05-15T05:30:01.772" v="3480" actId="1036"/>
          <ac:spMkLst>
            <pc:docMk/>
            <pc:sldMk cId="2350333772" sldId="261"/>
            <ac:spMk id="44" creationId="{B07294D1-E15A-475F-80A9-E56C09375728}"/>
          </ac:spMkLst>
        </pc:spChg>
        <pc:spChg chg="add mod">
          <ac:chgData name="" userId="1b040098346c611b" providerId="LiveId" clId="{2A71B774-9B25-4026-A546-711C4C54AA29}" dt="2022-05-15T05:30:01.772" v="3480" actId="1036"/>
          <ac:spMkLst>
            <pc:docMk/>
            <pc:sldMk cId="2350333772" sldId="261"/>
            <ac:spMk id="45" creationId="{1FF69440-F6F7-4412-89EA-2F600875F1B4}"/>
          </ac:spMkLst>
        </pc:spChg>
        <pc:spChg chg="add mod">
          <ac:chgData name="" userId="1b040098346c611b" providerId="LiveId" clId="{2A71B774-9B25-4026-A546-711C4C54AA29}" dt="2022-05-15T05:30:01.772" v="3480" actId="1036"/>
          <ac:spMkLst>
            <pc:docMk/>
            <pc:sldMk cId="2350333772" sldId="261"/>
            <ac:spMk id="46" creationId="{68D766B9-29D2-4A62-BA3C-D38CEB463070}"/>
          </ac:spMkLst>
        </pc:spChg>
        <pc:spChg chg="add mod">
          <ac:chgData name="" userId="1b040098346c611b" providerId="LiveId" clId="{2A71B774-9B25-4026-A546-711C4C54AA29}" dt="2022-05-13T07:15:57.597" v="619" actId="571"/>
          <ac:spMkLst>
            <pc:docMk/>
            <pc:sldMk cId="2350333772" sldId="261"/>
            <ac:spMk id="47" creationId="{E845D4A2-72A1-462D-8FBF-42CB0F8FB918}"/>
          </ac:spMkLst>
        </pc:spChg>
        <pc:spChg chg="add mod">
          <ac:chgData name="" userId="1b040098346c611b" providerId="LiveId" clId="{2A71B774-9B25-4026-A546-711C4C54AA29}" dt="2022-05-13T07:15:57.597" v="619" actId="571"/>
          <ac:spMkLst>
            <pc:docMk/>
            <pc:sldMk cId="2350333772" sldId="261"/>
            <ac:spMk id="48" creationId="{460C7852-23B3-4280-B353-24EA609B6DA2}"/>
          </ac:spMkLst>
        </pc:spChg>
        <pc:spChg chg="add mod">
          <ac:chgData name="" userId="1b040098346c611b" providerId="LiveId" clId="{2A71B774-9B25-4026-A546-711C4C54AA29}" dt="2022-05-13T07:15:57.597" v="619" actId="571"/>
          <ac:spMkLst>
            <pc:docMk/>
            <pc:sldMk cId="2350333772" sldId="261"/>
            <ac:spMk id="49" creationId="{529A48D5-EC70-4F41-994A-8203819FCED6}"/>
          </ac:spMkLst>
        </pc:spChg>
        <pc:spChg chg="add del mod">
          <ac:chgData name="" userId="1b040098346c611b" providerId="LiveId" clId="{2A71B774-9B25-4026-A546-711C4C54AA29}" dt="2022-05-13T07:23:49.227" v="768" actId="478"/>
          <ac:spMkLst>
            <pc:docMk/>
            <pc:sldMk cId="2350333772" sldId="261"/>
            <ac:spMk id="50" creationId="{1831A44A-1050-4B71-AEFA-314D0D63AF7C}"/>
          </ac:spMkLst>
        </pc:spChg>
        <pc:spChg chg="add mod">
          <ac:chgData name="" userId="1b040098346c611b" providerId="LiveId" clId="{2A71B774-9B25-4026-A546-711C4C54AA29}" dt="2022-05-15T05:31:46.707" v="3516" actId="1035"/>
          <ac:spMkLst>
            <pc:docMk/>
            <pc:sldMk cId="2350333772" sldId="261"/>
            <ac:spMk id="52" creationId="{4EAA3624-27C0-4B2A-BFF8-A200992ABAFE}"/>
          </ac:spMkLst>
        </pc:spChg>
        <pc:spChg chg="add mod">
          <ac:chgData name="" userId="1b040098346c611b" providerId="LiveId" clId="{2A71B774-9B25-4026-A546-711C4C54AA29}" dt="2022-05-15T05:26:56.408" v="3363" actId="1037"/>
          <ac:spMkLst>
            <pc:docMk/>
            <pc:sldMk cId="2350333772" sldId="261"/>
            <ac:spMk id="53" creationId="{1B75A5AC-1222-4B43-8B0E-C7E2B3769925}"/>
          </ac:spMkLst>
        </pc:spChg>
        <pc:grpChg chg="add del mod">
          <ac:chgData name="" userId="1b040098346c611b" providerId="LiveId" clId="{2A71B774-9B25-4026-A546-711C4C54AA29}" dt="2022-05-13T07:07:39.798" v="441" actId="478"/>
          <ac:grpSpMkLst>
            <pc:docMk/>
            <pc:sldMk cId="2350333772" sldId="261"/>
            <ac:grpSpMk id="32" creationId="{4F193EB7-F2AE-4CEC-A0F5-55341900496F}"/>
          </ac:grpSpMkLst>
        </pc:grpChg>
        <pc:graphicFrameChg chg="add del mod">
          <ac:chgData name="" userId="1b040098346c611b" providerId="LiveId" clId="{2A71B774-9B25-4026-A546-711C4C54AA29}" dt="2022-05-13T07:10:21.023" v="486" actId="478"/>
          <ac:graphicFrameMkLst>
            <pc:docMk/>
            <pc:sldMk cId="2350333772" sldId="261"/>
            <ac:graphicFrameMk id="30" creationId="{8D5138DC-F97C-41CC-8014-844795F03C4A}"/>
          </ac:graphicFrameMkLst>
        </pc:graphicFrameChg>
        <pc:graphicFrameChg chg="add del">
          <ac:chgData name="" userId="1b040098346c611b" providerId="LiveId" clId="{2A71B774-9B25-4026-A546-711C4C54AA29}" dt="2022-05-13T07:05:29.718" v="435"/>
          <ac:graphicFrameMkLst>
            <pc:docMk/>
            <pc:sldMk cId="2350333772" sldId="261"/>
            <ac:graphicFrameMk id="31" creationId="{A0BF5AE9-09B2-4763-B22B-B4791D67AA0B}"/>
          </ac:graphicFrameMkLst>
        </pc:graphicFrameChg>
        <pc:graphicFrameChg chg="add mod">
          <ac:chgData name="" userId="1b040098346c611b" providerId="LiveId" clId="{2A71B774-9B25-4026-A546-711C4C54AA29}" dt="2022-05-16T06:41:16.527" v="4753" actId="20577"/>
          <ac:graphicFrameMkLst>
            <pc:docMk/>
            <pc:sldMk cId="2350333772" sldId="261"/>
            <ac:graphicFrameMk id="51" creationId="{A0840956-7A20-428F-AEC0-8BA8CBEF843E}"/>
          </ac:graphicFrameMkLst>
        </pc:graphicFrameChg>
        <pc:picChg chg="add del mod">
          <ac:chgData name="" userId="1b040098346c611b" providerId="LiveId" clId="{2A71B774-9B25-4026-A546-711C4C54AA29}" dt="2022-05-15T05:29:40.014" v="3446" actId="478"/>
          <ac:picMkLst>
            <pc:docMk/>
            <pc:sldMk cId="2350333772" sldId="261"/>
            <ac:picMk id="6" creationId="{B423BC09-1E45-42D4-B5BF-C81A8FBB59B5}"/>
          </ac:picMkLst>
        </pc:picChg>
        <pc:picChg chg="add mod">
          <ac:chgData name="" userId="1b040098346c611b" providerId="LiveId" clId="{2A71B774-9B25-4026-A546-711C4C54AA29}" dt="2022-05-15T05:30:35.757" v="3482" actId="207"/>
          <ac:picMkLst>
            <pc:docMk/>
            <pc:sldMk cId="2350333772" sldId="261"/>
            <ac:picMk id="10" creationId="{CEA55906-11F3-4F5A-9CB4-F937D993B9A7}"/>
          </ac:picMkLst>
        </pc:picChg>
        <pc:picChg chg="add mod">
          <ac:chgData name="" userId="1b040098346c611b" providerId="LiveId" clId="{2A71B774-9B25-4026-A546-711C4C54AA29}" dt="2022-05-15T05:30:01.772" v="3480" actId="1036"/>
          <ac:picMkLst>
            <pc:docMk/>
            <pc:sldMk cId="2350333772" sldId="261"/>
            <ac:picMk id="35" creationId="{F5BED5AF-D2E8-4FB9-A0DB-7163767C3A80}"/>
          </ac:picMkLst>
        </pc:picChg>
        <pc:picChg chg="add del mod">
          <ac:chgData name="" userId="1b040098346c611b" providerId="LiveId" clId="{2A71B774-9B25-4026-A546-711C4C54AA29}" dt="2022-05-15T05:29:46.664" v="3449" actId="478"/>
          <ac:picMkLst>
            <pc:docMk/>
            <pc:sldMk cId="2350333772" sldId="261"/>
            <ac:picMk id="54" creationId="{31B4C75D-F82A-427D-994A-31EFEAAF9747}"/>
          </ac:picMkLst>
        </pc:picChg>
        <pc:picChg chg="add del mod">
          <ac:chgData name="" userId="1b040098346c611b" providerId="LiveId" clId="{2A71B774-9B25-4026-A546-711C4C54AA29}" dt="2022-05-15T05:29:44.314" v="3448" actId="478"/>
          <ac:picMkLst>
            <pc:docMk/>
            <pc:sldMk cId="2350333772" sldId="261"/>
            <ac:picMk id="56" creationId="{C444807B-EAE6-4413-B26F-83F081B16527}"/>
          </ac:picMkLst>
        </pc:picChg>
        <pc:picChg chg="add del mod">
          <ac:chgData name="" userId="1b040098346c611b" providerId="LiveId" clId="{2A71B774-9B25-4026-A546-711C4C54AA29}" dt="2022-05-15T05:29:41.980" v="3447" actId="478"/>
          <ac:picMkLst>
            <pc:docMk/>
            <pc:sldMk cId="2350333772" sldId="261"/>
            <ac:picMk id="58" creationId="{A8371CE2-3FCE-418A-BCF3-6F42652F3681}"/>
          </ac:picMkLst>
        </pc:picChg>
        <pc:picChg chg="add del mod">
          <ac:chgData name="" userId="1b040098346c611b" providerId="LiveId" clId="{2A71B774-9B25-4026-A546-711C4C54AA29}" dt="2022-05-15T05:29:05.068" v="3441" actId="478"/>
          <ac:picMkLst>
            <pc:docMk/>
            <pc:sldMk cId="2350333772" sldId="261"/>
            <ac:picMk id="60" creationId="{98833A3E-5662-4815-B1F6-206445CDB31E}"/>
          </ac:picMkLst>
        </pc:picChg>
        <pc:picChg chg="add del mod">
          <ac:chgData name="" userId="1b040098346c611b" providerId="LiveId" clId="{2A71B774-9B25-4026-A546-711C4C54AA29}" dt="2022-05-15T05:29:35.501" v="3445" actId="478"/>
          <ac:picMkLst>
            <pc:docMk/>
            <pc:sldMk cId="2350333772" sldId="261"/>
            <ac:picMk id="62" creationId="{1AFC3F31-89A2-4E44-AF52-DFC6B9F61F38}"/>
          </ac:picMkLst>
        </pc:picChg>
        <pc:picChg chg="add mod">
          <ac:chgData name="" userId="1b040098346c611b" providerId="LiveId" clId="{2A71B774-9B25-4026-A546-711C4C54AA29}" dt="2022-05-15T05:31:53.503" v="3517" actId="1076"/>
          <ac:picMkLst>
            <pc:docMk/>
            <pc:sldMk cId="2350333772" sldId="261"/>
            <ac:picMk id="64" creationId="{E6B1B478-D53E-4165-82BC-4C36151A58A6}"/>
          </ac:picMkLst>
        </pc:picChg>
        <pc:picChg chg="add del mod">
          <ac:chgData name="" userId="1b040098346c611b" providerId="LiveId" clId="{2A71B774-9B25-4026-A546-711C4C54AA29}" dt="2022-05-15T05:29:49.843" v="3450" actId="478"/>
          <ac:picMkLst>
            <pc:docMk/>
            <pc:sldMk cId="2350333772" sldId="261"/>
            <ac:picMk id="66" creationId="{CB1DC7F6-4D5F-4AFF-8C58-EEAD34BDBF46}"/>
          </ac:picMkLst>
        </pc:picChg>
      </pc:sldChg>
      <pc:sldChg chg="addSp delSp modSp delAnim">
        <pc:chgData name="" userId="1b040098346c611b" providerId="LiveId" clId="{2A71B774-9B25-4026-A546-711C4C54AA29}" dt="2022-05-16T13:33:15.834" v="7191" actId="14100"/>
        <pc:sldMkLst>
          <pc:docMk/>
          <pc:sldMk cId="1343918085" sldId="268"/>
        </pc:sldMkLst>
        <pc:spChg chg="del">
          <ac:chgData name="" userId="1b040098346c611b" providerId="LiveId" clId="{2A71B774-9B25-4026-A546-711C4C54AA29}" dt="2022-05-13T07:43:07.613" v="1362" actId="478"/>
          <ac:spMkLst>
            <pc:docMk/>
            <pc:sldMk cId="1343918085" sldId="268"/>
            <ac:spMk id="2" creationId="{00000000-0000-0000-0000-000000000000}"/>
          </ac:spMkLst>
        </pc:spChg>
        <pc:spChg chg="add mod">
          <ac:chgData name="" userId="1b040098346c611b" providerId="LiveId" clId="{2A71B774-9B25-4026-A546-711C4C54AA29}" dt="2022-05-16T07:19:17.160" v="5789" actId="113"/>
          <ac:spMkLst>
            <pc:docMk/>
            <pc:sldMk cId="1343918085" sldId="268"/>
            <ac:spMk id="5" creationId="{7A992F7D-7293-43A4-8BBC-DD5F013B367A}"/>
          </ac:spMkLst>
        </pc:spChg>
        <pc:spChg chg="add mod">
          <ac:chgData name="" userId="1b040098346c611b" providerId="LiveId" clId="{2A71B774-9B25-4026-A546-711C4C54AA29}" dt="2022-05-16T13:33:15.834" v="7191" actId="14100"/>
          <ac:spMkLst>
            <pc:docMk/>
            <pc:sldMk cId="1343918085" sldId="268"/>
            <ac:spMk id="9" creationId="{D77946EF-3E05-4ECE-8DA1-D9219B6CD7F1}"/>
          </ac:spMkLst>
        </pc:spChg>
        <pc:spChg chg="del">
          <ac:chgData name="" userId="1b040098346c611b" providerId="LiveId" clId="{2A71B774-9B25-4026-A546-711C4C54AA29}" dt="2022-05-13T07:42:49.744" v="1360"/>
          <ac:spMkLst>
            <pc:docMk/>
            <pc:sldMk cId="1343918085" sldId="268"/>
            <ac:spMk id="11" creationId="{00000000-0000-0000-0000-000000000000}"/>
          </ac:spMkLst>
        </pc:spChg>
        <pc:spChg chg="del">
          <ac:chgData name="" userId="1b040098346c611b" providerId="LiveId" clId="{2A71B774-9B25-4026-A546-711C4C54AA29}" dt="2022-05-13T07:42:49.744" v="1360"/>
          <ac:spMkLst>
            <pc:docMk/>
            <pc:sldMk cId="1343918085" sldId="268"/>
            <ac:spMk id="18" creationId="{00000000-0000-0000-0000-000000000000}"/>
          </ac:spMkLst>
        </pc:spChg>
        <pc:spChg chg="del">
          <ac:chgData name="" userId="1b040098346c611b" providerId="LiveId" clId="{2A71B774-9B25-4026-A546-711C4C54AA29}" dt="2022-05-13T07:43:19.984" v="1387" actId="478"/>
          <ac:spMkLst>
            <pc:docMk/>
            <pc:sldMk cId="1343918085" sldId="268"/>
            <ac:spMk id="21" creationId="{00000000-0000-0000-0000-000000000000}"/>
          </ac:spMkLst>
        </pc:spChg>
      </pc:sldChg>
      <pc:sldChg chg="modSp">
        <pc:chgData name="" userId="1b040098346c611b" providerId="LiveId" clId="{2A71B774-9B25-4026-A546-711C4C54AA29}" dt="2022-05-15T20:17:20.008" v="3771" actId="1076"/>
        <pc:sldMkLst>
          <pc:docMk/>
          <pc:sldMk cId="143603961" sldId="495"/>
        </pc:sldMkLst>
        <pc:spChg chg="mod">
          <ac:chgData name="" userId="1b040098346c611b" providerId="LiveId" clId="{2A71B774-9B25-4026-A546-711C4C54AA29}" dt="2022-05-15T20:17:08.976" v="3769" actId="1076"/>
          <ac:spMkLst>
            <pc:docMk/>
            <pc:sldMk cId="143603961" sldId="495"/>
            <ac:spMk id="2" creationId="{00000000-0000-0000-0000-000000000000}"/>
          </ac:spMkLst>
        </pc:spChg>
        <pc:picChg chg="mod">
          <ac:chgData name="" userId="1b040098346c611b" providerId="LiveId" clId="{2A71B774-9B25-4026-A546-711C4C54AA29}" dt="2022-05-15T20:17:20.008" v="3771" actId="1076"/>
          <ac:picMkLst>
            <pc:docMk/>
            <pc:sldMk cId="143603961" sldId="495"/>
            <ac:picMk id="7" creationId="{235B9C52-5880-48C3-9F93-B5BA902783E8}"/>
          </ac:picMkLst>
        </pc:picChg>
        <pc:picChg chg="mod">
          <ac:chgData name="" userId="1b040098346c611b" providerId="LiveId" clId="{2A71B774-9B25-4026-A546-711C4C54AA29}" dt="2022-05-15T20:17:15.208" v="3770" actId="1076"/>
          <ac:picMkLst>
            <pc:docMk/>
            <pc:sldMk cId="143603961" sldId="495"/>
            <ac:picMk id="8" creationId="{F4708E91-9836-4297-BCE4-1450C5551D59}"/>
          </ac:picMkLst>
        </pc:picChg>
      </pc:sldChg>
      <pc:sldChg chg="addSp delSp modSp add delAnim modNotesTx">
        <pc:chgData name="" userId="1b040098346c611b" providerId="LiveId" clId="{2A71B774-9B25-4026-A546-711C4C54AA29}" dt="2022-05-18T13:19:46.630" v="9365" actId="403"/>
        <pc:sldMkLst>
          <pc:docMk/>
          <pc:sldMk cId="2097442547" sldId="497"/>
        </pc:sldMkLst>
        <pc:spChg chg="add del mod">
          <ac:chgData name="" userId="1b040098346c611b" providerId="LiveId" clId="{2A71B774-9B25-4026-A546-711C4C54AA29}" dt="2022-05-15T04:32:28.248" v="2545" actId="478"/>
          <ac:spMkLst>
            <pc:docMk/>
            <pc:sldMk cId="2097442547" sldId="497"/>
            <ac:spMk id="2" creationId="{A3716409-6359-42F1-AD81-D7478233B42E}"/>
          </ac:spMkLst>
        </pc:spChg>
        <pc:spChg chg="del">
          <ac:chgData name="" userId="1b040098346c611b" providerId="LiveId" clId="{2A71B774-9B25-4026-A546-711C4C54AA29}" dt="2022-05-13T07:35:51.216" v="1184" actId="478"/>
          <ac:spMkLst>
            <pc:docMk/>
            <pc:sldMk cId="2097442547" sldId="497"/>
            <ac:spMk id="11" creationId="{1B9CC880-04A7-44FE-9E48-A448D6D53A59}"/>
          </ac:spMkLst>
        </pc:spChg>
        <pc:spChg chg="del">
          <ac:chgData name="" userId="1b040098346c611b" providerId="LiveId" clId="{2A71B774-9B25-4026-A546-711C4C54AA29}" dt="2022-05-13T07:35:51.216" v="1184" actId="478"/>
          <ac:spMkLst>
            <pc:docMk/>
            <pc:sldMk cId="2097442547" sldId="497"/>
            <ac:spMk id="17" creationId="{DD22C71A-B596-4FDA-87FD-6AB1FC03667A}"/>
          </ac:spMkLst>
        </pc:spChg>
        <pc:spChg chg="del">
          <ac:chgData name="" userId="1b040098346c611b" providerId="LiveId" clId="{2A71B774-9B25-4026-A546-711C4C54AA29}" dt="2022-05-13T07:35:51.216" v="1184" actId="478"/>
          <ac:spMkLst>
            <pc:docMk/>
            <pc:sldMk cId="2097442547" sldId="497"/>
            <ac:spMk id="19" creationId="{5DD6F867-3A32-411D-B562-6C2DACE5E494}"/>
          </ac:spMkLst>
        </pc:spChg>
        <pc:spChg chg="del">
          <ac:chgData name="" userId="1b040098346c611b" providerId="LiveId" clId="{2A71B774-9B25-4026-A546-711C4C54AA29}" dt="2022-05-13T07:35:51.216" v="1184" actId="478"/>
          <ac:spMkLst>
            <pc:docMk/>
            <pc:sldMk cId="2097442547" sldId="497"/>
            <ac:spMk id="21" creationId="{4F626343-7113-4418-B4E1-7C2BD74BED75}"/>
          </ac:spMkLst>
        </pc:spChg>
        <pc:spChg chg="del">
          <ac:chgData name="" userId="1b040098346c611b" providerId="LiveId" clId="{2A71B774-9B25-4026-A546-711C4C54AA29}" dt="2022-05-13T07:35:51.216" v="1184" actId="478"/>
          <ac:spMkLst>
            <pc:docMk/>
            <pc:sldMk cId="2097442547" sldId="497"/>
            <ac:spMk id="22" creationId="{31F32079-AFEB-497E-8D45-D455001E1E56}"/>
          </ac:spMkLst>
        </pc:spChg>
        <pc:spChg chg="del">
          <ac:chgData name="" userId="1b040098346c611b" providerId="LiveId" clId="{2A71B774-9B25-4026-A546-711C4C54AA29}" dt="2022-05-13T07:35:51.216" v="1184" actId="478"/>
          <ac:spMkLst>
            <pc:docMk/>
            <pc:sldMk cId="2097442547" sldId="497"/>
            <ac:spMk id="23" creationId="{F23E668D-AEC8-4B7F-8A10-7FBF17C82C59}"/>
          </ac:spMkLst>
        </pc:spChg>
        <pc:spChg chg="del">
          <ac:chgData name="" userId="1b040098346c611b" providerId="LiveId" clId="{2A71B774-9B25-4026-A546-711C4C54AA29}" dt="2022-05-13T07:35:51.216" v="1184" actId="478"/>
          <ac:spMkLst>
            <pc:docMk/>
            <pc:sldMk cId="2097442547" sldId="497"/>
            <ac:spMk id="24" creationId="{6A0E9D0E-618A-41CB-88D5-DB59A52037D5}"/>
          </ac:spMkLst>
        </pc:spChg>
        <pc:spChg chg="del">
          <ac:chgData name="" userId="1b040098346c611b" providerId="LiveId" clId="{2A71B774-9B25-4026-A546-711C4C54AA29}" dt="2022-05-13T07:35:45.742" v="1183" actId="478"/>
          <ac:spMkLst>
            <pc:docMk/>
            <pc:sldMk cId="2097442547" sldId="497"/>
            <ac:spMk id="25" creationId="{00000000-0000-0000-0000-000000000000}"/>
          </ac:spMkLst>
        </pc:spChg>
        <pc:spChg chg="del">
          <ac:chgData name="" userId="1b040098346c611b" providerId="LiveId" clId="{2A71B774-9B25-4026-A546-711C4C54AA29}" dt="2022-05-13T07:35:51.216" v="1184" actId="478"/>
          <ac:spMkLst>
            <pc:docMk/>
            <pc:sldMk cId="2097442547" sldId="497"/>
            <ac:spMk id="26" creationId="{51188EC2-8048-48CF-BF60-31AD98AEA0CA}"/>
          </ac:spMkLst>
        </pc:spChg>
        <pc:spChg chg="del">
          <ac:chgData name="" userId="1b040098346c611b" providerId="LiveId" clId="{2A71B774-9B25-4026-A546-711C4C54AA29}" dt="2022-05-13T07:35:51.216" v="1184" actId="478"/>
          <ac:spMkLst>
            <pc:docMk/>
            <pc:sldMk cId="2097442547" sldId="497"/>
            <ac:spMk id="27" creationId="{00000000-0000-0000-0000-000000000000}"/>
          </ac:spMkLst>
        </pc:spChg>
        <pc:spChg chg="del">
          <ac:chgData name="" userId="1b040098346c611b" providerId="LiveId" clId="{2A71B774-9B25-4026-A546-711C4C54AA29}" dt="2022-05-13T07:35:51.216" v="1184" actId="478"/>
          <ac:spMkLst>
            <pc:docMk/>
            <pc:sldMk cId="2097442547" sldId="497"/>
            <ac:spMk id="29" creationId="{FF7CE1E5-896B-4DFB-A46E-0136B4E76BD2}"/>
          </ac:spMkLst>
        </pc:spChg>
        <pc:spChg chg="add mod">
          <ac:chgData name="" userId="1b040098346c611b" providerId="LiveId" clId="{2A71B774-9B25-4026-A546-711C4C54AA29}" dt="2022-05-18T13:19:46.630" v="9365" actId="403"/>
          <ac:spMkLst>
            <pc:docMk/>
            <pc:sldMk cId="2097442547" sldId="497"/>
            <ac:spMk id="31" creationId="{42775B83-CA79-4E7D-8F58-2391379B3385}"/>
          </ac:spMkLst>
        </pc:spChg>
        <pc:spChg chg="add mod">
          <ac:chgData name="" userId="1b040098346c611b" providerId="LiveId" clId="{2A71B774-9B25-4026-A546-711C4C54AA29}" dt="2022-05-18T13:19:36.323" v="9363" actId="255"/>
          <ac:spMkLst>
            <pc:docMk/>
            <pc:sldMk cId="2097442547" sldId="497"/>
            <ac:spMk id="32" creationId="{A4867947-8456-4C3D-8DAB-C9AD0C633DD4}"/>
          </ac:spMkLst>
        </pc:spChg>
        <pc:spChg chg="add mod">
          <ac:chgData name="" userId="1b040098346c611b" providerId="LiveId" clId="{2A71B774-9B25-4026-A546-711C4C54AA29}" dt="2022-05-18T13:19:29.554" v="9362" actId="403"/>
          <ac:spMkLst>
            <pc:docMk/>
            <pc:sldMk cId="2097442547" sldId="497"/>
            <ac:spMk id="34" creationId="{703DD184-F180-4DC4-8DD2-C966423ECD1E}"/>
          </ac:spMkLst>
        </pc:spChg>
        <pc:spChg chg="del">
          <ac:chgData name="" userId="1b040098346c611b" providerId="LiveId" clId="{2A71B774-9B25-4026-A546-711C4C54AA29}" dt="2022-05-13T07:35:51.216" v="1184" actId="478"/>
          <ac:spMkLst>
            <pc:docMk/>
            <pc:sldMk cId="2097442547" sldId="497"/>
            <ac:spMk id="36" creationId="{D23DEEC0-C58A-4F1A-89AB-3B5420CD708C}"/>
          </ac:spMkLst>
        </pc:spChg>
        <pc:spChg chg="del">
          <ac:chgData name="" userId="1b040098346c611b" providerId="LiveId" clId="{2A71B774-9B25-4026-A546-711C4C54AA29}" dt="2022-05-13T07:35:51.216" v="1184" actId="478"/>
          <ac:spMkLst>
            <pc:docMk/>
            <pc:sldMk cId="2097442547" sldId="497"/>
            <ac:spMk id="37" creationId="{EE89F703-E2C4-439D-A6D2-4FF01965D141}"/>
          </ac:spMkLst>
        </pc:spChg>
        <pc:spChg chg="del">
          <ac:chgData name="" userId="1b040098346c611b" providerId="LiveId" clId="{2A71B774-9B25-4026-A546-711C4C54AA29}" dt="2022-05-13T07:35:51.216" v="1184" actId="478"/>
          <ac:spMkLst>
            <pc:docMk/>
            <pc:sldMk cId="2097442547" sldId="497"/>
            <ac:spMk id="38" creationId="{07711EC1-3F25-4275-93BD-8A4D8A31E1AF}"/>
          </ac:spMkLst>
        </pc:spChg>
        <pc:spChg chg="del">
          <ac:chgData name="" userId="1b040098346c611b" providerId="LiveId" clId="{2A71B774-9B25-4026-A546-711C4C54AA29}" dt="2022-05-13T07:35:51.216" v="1184" actId="478"/>
          <ac:spMkLst>
            <pc:docMk/>
            <pc:sldMk cId="2097442547" sldId="497"/>
            <ac:spMk id="39" creationId="{97F7F35D-3C95-453A-829E-6CD8AE3DD746}"/>
          </ac:spMkLst>
        </pc:spChg>
        <pc:spChg chg="del">
          <ac:chgData name="" userId="1b040098346c611b" providerId="LiveId" clId="{2A71B774-9B25-4026-A546-711C4C54AA29}" dt="2022-05-13T07:35:51.216" v="1184" actId="478"/>
          <ac:spMkLst>
            <pc:docMk/>
            <pc:sldMk cId="2097442547" sldId="497"/>
            <ac:spMk id="40" creationId="{9A02F91E-C341-4EC4-8CF8-825D0A4C49B6}"/>
          </ac:spMkLst>
        </pc:spChg>
        <pc:spChg chg="del">
          <ac:chgData name="" userId="1b040098346c611b" providerId="LiveId" clId="{2A71B774-9B25-4026-A546-711C4C54AA29}" dt="2022-05-13T07:35:56.098" v="1186" actId="478"/>
          <ac:spMkLst>
            <pc:docMk/>
            <pc:sldMk cId="2097442547" sldId="497"/>
            <ac:spMk id="41" creationId="{0419FE4D-1BE7-469A-94BB-1367FBC431D9}"/>
          </ac:spMkLst>
        </pc:spChg>
        <pc:spChg chg="del">
          <ac:chgData name="" userId="1b040098346c611b" providerId="LiveId" clId="{2A71B774-9B25-4026-A546-711C4C54AA29}" dt="2022-05-13T07:35:51.216" v="1184" actId="478"/>
          <ac:spMkLst>
            <pc:docMk/>
            <pc:sldMk cId="2097442547" sldId="497"/>
            <ac:spMk id="42" creationId="{A0D22F4F-DA78-4F1D-91DC-CB76C0049B9A}"/>
          </ac:spMkLst>
        </pc:spChg>
        <pc:spChg chg="del">
          <ac:chgData name="" userId="1b040098346c611b" providerId="LiveId" clId="{2A71B774-9B25-4026-A546-711C4C54AA29}" dt="2022-05-13T07:35:51.216" v="1184" actId="478"/>
          <ac:spMkLst>
            <pc:docMk/>
            <pc:sldMk cId="2097442547" sldId="497"/>
            <ac:spMk id="43" creationId="{3B6E8CD9-C34B-4F4E-A634-1170045A02ED}"/>
          </ac:spMkLst>
        </pc:spChg>
        <pc:spChg chg="del">
          <ac:chgData name="" userId="1b040098346c611b" providerId="LiveId" clId="{2A71B774-9B25-4026-A546-711C4C54AA29}" dt="2022-05-13T07:35:51.216" v="1184" actId="478"/>
          <ac:spMkLst>
            <pc:docMk/>
            <pc:sldMk cId="2097442547" sldId="497"/>
            <ac:spMk id="44" creationId="{B07294D1-E15A-475F-80A9-E56C09375728}"/>
          </ac:spMkLst>
        </pc:spChg>
        <pc:spChg chg="del">
          <ac:chgData name="" userId="1b040098346c611b" providerId="LiveId" clId="{2A71B774-9B25-4026-A546-711C4C54AA29}" dt="2022-05-13T07:35:51.216" v="1184" actId="478"/>
          <ac:spMkLst>
            <pc:docMk/>
            <pc:sldMk cId="2097442547" sldId="497"/>
            <ac:spMk id="45" creationId="{1FF69440-F6F7-4412-89EA-2F600875F1B4}"/>
          </ac:spMkLst>
        </pc:spChg>
        <pc:spChg chg="del">
          <ac:chgData name="" userId="1b040098346c611b" providerId="LiveId" clId="{2A71B774-9B25-4026-A546-711C4C54AA29}" dt="2022-05-13T07:35:51.216" v="1184" actId="478"/>
          <ac:spMkLst>
            <pc:docMk/>
            <pc:sldMk cId="2097442547" sldId="497"/>
            <ac:spMk id="46" creationId="{68D766B9-29D2-4A62-BA3C-D38CEB463070}"/>
          </ac:spMkLst>
        </pc:spChg>
        <pc:spChg chg="add mod">
          <ac:chgData name="" userId="1b040098346c611b" providerId="LiveId" clId="{2A71B774-9B25-4026-A546-711C4C54AA29}" dt="2022-05-18T13:19:36.323" v="9363" actId="255"/>
          <ac:spMkLst>
            <pc:docMk/>
            <pc:sldMk cId="2097442547" sldId="497"/>
            <ac:spMk id="47" creationId="{8FE78EEA-3626-475D-88A8-AEC0D477977B}"/>
          </ac:spMkLst>
        </pc:spChg>
        <pc:spChg chg="del">
          <ac:chgData name="" userId="1b040098346c611b" providerId="LiveId" clId="{2A71B774-9B25-4026-A546-711C4C54AA29}" dt="2022-05-13T07:35:51.216" v="1184" actId="478"/>
          <ac:spMkLst>
            <pc:docMk/>
            <pc:sldMk cId="2097442547" sldId="497"/>
            <ac:spMk id="52" creationId="{4EAA3624-27C0-4B2A-BFF8-A200992ABAFE}"/>
          </ac:spMkLst>
        </pc:spChg>
        <pc:spChg chg="add del mod">
          <ac:chgData name="" userId="1b040098346c611b" providerId="LiveId" clId="{2A71B774-9B25-4026-A546-711C4C54AA29}" dt="2022-05-15T04:31:57.361" v="2537" actId="478"/>
          <ac:spMkLst>
            <pc:docMk/>
            <pc:sldMk cId="2097442547" sldId="497"/>
            <ac:spMk id="56" creationId="{2576CCD5-EB2E-4576-A8AA-F3293E724833}"/>
          </ac:spMkLst>
        </pc:spChg>
        <pc:spChg chg="add del mod">
          <ac:chgData name="" userId="1b040098346c611b" providerId="LiveId" clId="{2A71B774-9B25-4026-A546-711C4C54AA29}" dt="2022-05-15T04:31:57.361" v="2537" actId="478"/>
          <ac:spMkLst>
            <pc:docMk/>
            <pc:sldMk cId="2097442547" sldId="497"/>
            <ac:spMk id="57" creationId="{B63947CA-4F21-41AB-84B0-2674920A462A}"/>
          </ac:spMkLst>
        </pc:spChg>
        <pc:spChg chg="add del mod">
          <ac:chgData name="" userId="1b040098346c611b" providerId="LiveId" clId="{2A71B774-9B25-4026-A546-711C4C54AA29}" dt="2022-05-15T04:32:21.281" v="2542" actId="478"/>
          <ac:spMkLst>
            <pc:docMk/>
            <pc:sldMk cId="2097442547" sldId="497"/>
            <ac:spMk id="58" creationId="{E94C91E0-F5F1-49D8-83D7-CF88AD077706}"/>
          </ac:spMkLst>
        </pc:spChg>
        <pc:spChg chg="add del mod">
          <ac:chgData name="" userId="1b040098346c611b" providerId="LiveId" clId="{2A71B774-9B25-4026-A546-711C4C54AA29}" dt="2022-05-15T04:31:57.361" v="2537" actId="478"/>
          <ac:spMkLst>
            <pc:docMk/>
            <pc:sldMk cId="2097442547" sldId="497"/>
            <ac:spMk id="59" creationId="{7DF520DF-B720-488A-B37C-68B4AA025CEB}"/>
          </ac:spMkLst>
        </pc:spChg>
        <pc:spChg chg="add del mod">
          <ac:chgData name="" userId="1b040098346c611b" providerId="LiveId" clId="{2A71B774-9B25-4026-A546-711C4C54AA29}" dt="2022-05-15T04:31:57.361" v="2537" actId="478"/>
          <ac:spMkLst>
            <pc:docMk/>
            <pc:sldMk cId="2097442547" sldId="497"/>
            <ac:spMk id="60" creationId="{47E11625-0634-4CA9-94DB-86F1E2AB9CAE}"/>
          </ac:spMkLst>
        </pc:spChg>
        <pc:spChg chg="add del mod">
          <ac:chgData name="" userId="1b040098346c611b" providerId="LiveId" clId="{2A71B774-9B25-4026-A546-711C4C54AA29}" dt="2022-05-15T04:31:57.361" v="2537" actId="478"/>
          <ac:spMkLst>
            <pc:docMk/>
            <pc:sldMk cId="2097442547" sldId="497"/>
            <ac:spMk id="61" creationId="{B0C927D6-BC1B-4F30-826B-706673AABE6D}"/>
          </ac:spMkLst>
        </pc:spChg>
        <pc:spChg chg="add del mod">
          <ac:chgData name="" userId="1b040098346c611b" providerId="LiveId" clId="{2A71B774-9B25-4026-A546-711C4C54AA29}" dt="2022-05-15T04:31:57.361" v="2537" actId="478"/>
          <ac:spMkLst>
            <pc:docMk/>
            <pc:sldMk cId="2097442547" sldId="497"/>
            <ac:spMk id="66" creationId="{CF989301-B1ED-4887-93E0-5B40EE3DCCCF}"/>
          </ac:spMkLst>
        </pc:spChg>
        <pc:spChg chg="add del mod">
          <ac:chgData name="" userId="1b040098346c611b" providerId="LiveId" clId="{2A71B774-9B25-4026-A546-711C4C54AA29}" dt="2022-05-15T04:32:03.759" v="2539"/>
          <ac:spMkLst>
            <pc:docMk/>
            <pc:sldMk cId="2097442547" sldId="497"/>
            <ac:spMk id="67" creationId="{A4E35294-03B5-4386-A882-3332A4294780}"/>
          </ac:spMkLst>
        </pc:spChg>
        <pc:spChg chg="add del mod">
          <ac:chgData name="" userId="1b040098346c611b" providerId="LiveId" clId="{2A71B774-9B25-4026-A546-711C4C54AA29}" dt="2022-05-16T07:14:32.803" v="5537" actId="478"/>
          <ac:spMkLst>
            <pc:docMk/>
            <pc:sldMk cId="2097442547" sldId="497"/>
            <ac:spMk id="72" creationId="{2B55EEF2-9DC7-44D3-B742-3B0704A0FBA5}"/>
          </ac:spMkLst>
        </pc:spChg>
        <pc:spChg chg="add mod">
          <ac:chgData name="" userId="1b040098346c611b" providerId="LiveId" clId="{2A71B774-9B25-4026-A546-711C4C54AA29}" dt="2022-05-18T13:19:36.323" v="9363" actId="255"/>
          <ac:spMkLst>
            <pc:docMk/>
            <pc:sldMk cId="2097442547" sldId="497"/>
            <ac:spMk id="73" creationId="{70A4B8E9-41C7-453D-A8EB-C7FE3CDFBE40}"/>
          </ac:spMkLst>
        </pc:spChg>
        <pc:spChg chg="add mod">
          <ac:chgData name="" userId="1b040098346c611b" providerId="LiveId" clId="{2A71B774-9B25-4026-A546-711C4C54AA29}" dt="2022-05-18T13:19:39.751" v="9364" actId="14100"/>
          <ac:spMkLst>
            <pc:docMk/>
            <pc:sldMk cId="2097442547" sldId="497"/>
            <ac:spMk id="74" creationId="{96655BD3-6D58-4143-8A6D-935DE2B582AD}"/>
          </ac:spMkLst>
        </pc:spChg>
        <pc:spChg chg="add mod">
          <ac:chgData name="" userId="1b040098346c611b" providerId="LiveId" clId="{2A71B774-9B25-4026-A546-711C4C54AA29}" dt="2022-05-17T10:08:37.133" v="7622" actId="207"/>
          <ac:spMkLst>
            <pc:docMk/>
            <pc:sldMk cId="2097442547" sldId="497"/>
            <ac:spMk id="75" creationId="{538E9C38-89F5-403B-B9BF-5EB03B386F41}"/>
          </ac:spMkLst>
        </pc:spChg>
        <pc:spChg chg="add del mod">
          <ac:chgData name="" userId="1b040098346c611b" providerId="LiveId" clId="{2A71B774-9B25-4026-A546-711C4C54AA29}" dt="2022-05-15T04:32:32.127" v="2546" actId="478"/>
          <ac:spMkLst>
            <pc:docMk/>
            <pc:sldMk cId="2097442547" sldId="497"/>
            <ac:spMk id="76" creationId="{57E89A61-CF5C-4E41-9D89-EA56C4B8363C}"/>
          </ac:spMkLst>
        </pc:spChg>
        <pc:spChg chg="add del">
          <ac:chgData name="" userId="1b040098346c611b" providerId="LiveId" clId="{2A71B774-9B25-4026-A546-711C4C54AA29}" dt="2022-05-15T04:32:32.127" v="2546" actId="478"/>
          <ac:spMkLst>
            <pc:docMk/>
            <pc:sldMk cId="2097442547" sldId="497"/>
            <ac:spMk id="82" creationId="{61290109-9416-44BE-B761-636FC53C2DAF}"/>
          </ac:spMkLst>
        </pc:spChg>
        <pc:spChg chg="add del">
          <ac:chgData name="" userId="1b040098346c611b" providerId="LiveId" clId="{2A71B774-9B25-4026-A546-711C4C54AA29}" dt="2022-05-15T04:32:32.127" v="2546" actId="478"/>
          <ac:spMkLst>
            <pc:docMk/>
            <pc:sldMk cId="2097442547" sldId="497"/>
            <ac:spMk id="83" creationId="{D8703813-613F-4CE8-B4F8-CCA1659A651A}"/>
          </ac:spMkLst>
        </pc:spChg>
        <pc:spChg chg="add del">
          <ac:chgData name="" userId="1b040098346c611b" providerId="LiveId" clId="{2A71B774-9B25-4026-A546-711C4C54AA29}" dt="2022-05-15T04:32:23.604" v="2543" actId="478"/>
          <ac:spMkLst>
            <pc:docMk/>
            <pc:sldMk cId="2097442547" sldId="497"/>
            <ac:spMk id="84" creationId="{B086E261-F67E-4731-9062-2FF5CAFB6F25}"/>
          </ac:spMkLst>
        </pc:spChg>
        <pc:spChg chg="add mod">
          <ac:chgData name="" userId="1b040098346c611b" providerId="LiveId" clId="{2A71B774-9B25-4026-A546-711C4C54AA29}" dt="2022-05-16T07:13:31.630" v="5511" actId="693"/>
          <ac:spMkLst>
            <pc:docMk/>
            <pc:sldMk cId="2097442547" sldId="497"/>
            <ac:spMk id="85" creationId="{94386EEF-9595-405D-8333-B6AF687A9914}"/>
          </ac:spMkLst>
        </pc:spChg>
        <pc:graphicFrameChg chg="add mod modGraphic">
          <ac:chgData name="" userId="1b040098346c611b" providerId="LiveId" clId="{2A71B774-9B25-4026-A546-711C4C54AA29}" dt="2022-05-16T07:16:50.277" v="5722" actId="1036"/>
          <ac:graphicFrameMkLst>
            <pc:docMk/>
            <pc:sldMk cId="2097442547" sldId="497"/>
            <ac:graphicFrameMk id="33" creationId="{40CCE78D-E499-4147-A78F-81FE2D03120E}"/>
          </ac:graphicFrameMkLst>
        </pc:graphicFrameChg>
        <pc:graphicFrameChg chg="mod">
          <ac:chgData name="" userId="1b040098346c611b" providerId="LiveId" clId="{2A71B774-9B25-4026-A546-711C4C54AA29}" dt="2022-05-16T06:41:28.625" v="4775" actId="20577"/>
          <ac:graphicFrameMkLst>
            <pc:docMk/>
            <pc:sldMk cId="2097442547" sldId="497"/>
            <ac:graphicFrameMk id="51" creationId="{A0840956-7A20-428F-AEC0-8BA8CBEF843E}"/>
          </ac:graphicFrameMkLst>
        </pc:graphicFrameChg>
        <pc:picChg chg="add mod">
          <ac:chgData name="" userId="1b040098346c611b" providerId="LiveId" clId="{2A71B774-9B25-4026-A546-711C4C54AA29}" dt="2022-05-16T07:15:14.925" v="5591" actId="14100"/>
          <ac:picMkLst>
            <pc:docMk/>
            <pc:sldMk cId="2097442547" sldId="497"/>
            <ac:picMk id="30" creationId="{DD56ECA5-7737-4442-8ED3-F84538C71092}"/>
          </ac:picMkLst>
        </pc:picChg>
        <pc:picChg chg="del">
          <ac:chgData name="" userId="1b040098346c611b" providerId="LiveId" clId="{2A71B774-9B25-4026-A546-711C4C54AA29}" dt="2022-05-13T07:35:53.414" v="1185" actId="478"/>
          <ac:picMkLst>
            <pc:docMk/>
            <pc:sldMk cId="2097442547" sldId="497"/>
            <ac:picMk id="35" creationId="{F5BED5AF-D2E8-4FB9-A0DB-7163767C3A80}"/>
          </ac:picMkLst>
        </pc:picChg>
        <pc:picChg chg="add del mod">
          <ac:chgData name="" userId="1b040098346c611b" providerId="LiveId" clId="{2A71B774-9B25-4026-A546-711C4C54AA29}" dt="2022-05-15T04:31:57.361" v="2537" actId="478"/>
          <ac:picMkLst>
            <pc:docMk/>
            <pc:sldMk cId="2097442547" sldId="497"/>
            <ac:picMk id="62" creationId="{E6D8C048-581A-4DB7-8777-6F511BCAC93A}"/>
          </ac:picMkLst>
        </pc:picChg>
        <pc:picChg chg="add del mod">
          <ac:chgData name="" userId="1b040098346c611b" providerId="LiveId" clId="{2A71B774-9B25-4026-A546-711C4C54AA29}" dt="2022-05-15T04:31:57.361" v="2537" actId="478"/>
          <ac:picMkLst>
            <pc:docMk/>
            <pc:sldMk cId="2097442547" sldId="497"/>
            <ac:picMk id="63" creationId="{574BEE95-EEA1-4C68-8FFC-6BF0CAEAF687}"/>
          </ac:picMkLst>
        </pc:picChg>
        <pc:picChg chg="add del mod">
          <ac:chgData name="" userId="1b040098346c611b" providerId="LiveId" clId="{2A71B774-9B25-4026-A546-711C4C54AA29}" dt="2022-05-15T04:31:57.361" v="2537" actId="478"/>
          <ac:picMkLst>
            <pc:docMk/>
            <pc:sldMk cId="2097442547" sldId="497"/>
            <ac:picMk id="64" creationId="{66F707C3-A3CD-493A-8993-FD6134962B24}"/>
          </ac:picMkLst>
        </pc:picChg>
        <pc:picChg chg="add del mod">
          <ac:chgData name="" userId="1b040098346c611b" providerId="LiveId" clId="{2A71B774-9B25-4026-A546-711C4C54AA29}" dt="2022-05-15T04:31:57.361" v="2537" actId="478"/>
          <ac:picMkLst>
            <pc:docMk/>
            <pc:sldMk cId="2097442547" sldId="497"/>
            <ac:picMk id="65" creationId="{3BB11BAB-E725-4A0C-998E-5DA758A9892A}"/>
          </ac:picMkLst>
        </pc:picChg>
        <pc:picChg chg="add mod">
          <ac:chgData name="" userId="1b040098346c611b" providerId="LiveId" clId="{2A71B774-9B25-4026-A546-711C4C54AA29}" dt="2022-05-16T07:15:06.361" v="5590" actId="14100"/>
          <ac:picMkLst>
            <pc:docMk/>
            <pc:sldMk cId="2097442547" sldId="497"/>
            <ac:picMk id="68" creationId="{D5F88DB0-D93A-4BD3-997C-70A89B3738BD}"/>
          </ac:picMkLst>
        </pc:picChg>
        <pc:picChg chg="add mod">
          <ac:chgData name="" userId="1b040098346c611b" providerId="LiveId" clId="{2A71B774-9B25-4026-A546-711C4C54AA29}" dt="2022-05-16T07:15:00.866" v="5589" actId="14100"/>
          <ac:picMkLst>
            <pc:docMk/>
            <pc:sldMk cId="2097442547" sldId="497"/>
            <ac:picMk id="69" creationId="{060CC04E-6B06-4CD2-9931-4003314C1D54}"/>
          </ac:picMkLst>
        </pc:picChg>
        <pc:picChg chg="add del">
          <ac:chgData name="" userId="1b040098346c611b" providerId="LiveId" clId="{2A71B774-9B25-4026-A546-711C4C54AA29}" dt="2022-05-15T04:32:25.379" v="2544" actId="478"/>
          <ac:picMkLst>
            <pc:docMk/>
            <pc:sldMk cId="2097442547" sldId="497"/>
            <ac:picMk id="77" creationId="{28B2D824-F783-4791-A588-5D3BDD90AE86}"/>
          </ac:picMkLst>
        </pc:picChg>
        <pc:picChg chg="add del">
          <ac:chgData name="" userId="1b040098346c611b" providerId="LiveId" clId="{2A71B774-9B25-4026-A546-711C4C54AA29}" dt="2022-05-15T04:32:32.127" v="2546" actId="478"/>
          <ac:picMkLst>
            <pc:docMk/>
            <pc:sldMk cId="2097442547" sldId="497"/>
            <ac:picMk id="78" creationId="{FBA525C4-971A-4FA9-843E-F0EE5B169173}"/>
          </ac:picMkLst>
        </pc:picChg>
        <pc:picChg chg="add del">
          <ac:chgData name="" userId="1b040098346c611b" providerId="LiveId" clId="{2A71B774-9B25-4026-A546-711C4C54AA29}" dt="2022-05-15T04:32:32.127" v="2546" actId="478"/>
          <ac:picMkLst>
            <pc:docMk/>
            <pc:sldMk cId="2097442547" sldId="497"/>
            <ac:picMk id="79" creationId="{0AEBCEA1-DDA5-44CD-A407-87860EFAA6D1}"/>
          </ac:picMkLst>
        </pc:picChg>
        <pc:picChg chg="add del">
          <ac:chgData name="" userId="1b040098346c611b" providerId="LiveId" clId="{2A71B774-9B25-4026-A546-711C4C54AA29}" dt="2022-05-15T04:32:32.127" v="2546" actId="478"/>
          <ac:picMkLst>
            <pc:docMk/>
            <pc:sldMk cId="2097442547" sldId="497"/>
            <ac:picMk id="80" creationId="{60FC25C0-315A-4F5E-8E97-594214645B1D}"/>
          </ac:picMkLst>
        </pc:picChg>
        <pc:picChg chg="add del">
          <ac:chgData name="" userId="1b040098346c611b" providerId="LiveId" clId="{2A71B774-9B25-4026-A546-711C4C54AA29}" dt="2022-05-15T04:32:32.127" v="2546" actId="478"/>
          <ac:picMkLst>
            <pc:docMk/>
            <pc:sldMk cId="2097442547" sldId="497"/>
            <ac:picMk id="81" creationId="{A4D315D4-737F-49CB-A6C9-636FEDE44256}"/>
          </ac:picMkLst>
        </pc:picChg>
        <pc:picChg chg="add mod">
          <ac:chgData name="" userId="1b040098346c611b" providerId="LiveId" clId="{2A71B774-9B25-4026-A546-711C4C54AA29}" dt="2022-05-16T07:12:48.807" v="5502" actId="1076"/>
          <ac:picMkLst>
            <pc:docMk/>
            <pc:sldMk cId="2097442547" sldId="497"/>
            <ac:picMk id="1026" creationId="{DC0F33D5-B25E-4189-B4DA-FE604BE8A54B}"/>
          </ac:picMkLst>
        </pc:picChg>
        <pc:cxnChg chg="add del mod">
          <ac:chgData name="" userId="1b040098346c611b" providerId="LiveId" clId="{2A71B774-9B25-4026-A546-711C4C54AA29}" dt="2022-05-13T09:53:28.873" v="2143" actId="478"/>
          <ac:cxnSpMkLst>
            <pc:docMk/>
            <pc:sldMk cId="2097442547" sldId="497"/>
            <ac:cxnSpMk id="4" creationId="{C2E2957F-FDEB-40BB-90DE-57452D8602C1}"/>
          </ac:cxnSpMkLst>
        </pc:cxnChg>
        <pc:cxnChg chg="add mod">
          <ac:chgData name="" userId="1b040098346c611b" providerId="LiveId" clId="{2A71B774-9B25-4026-A546-711C4C54AA29}" dt="2022-05-16T07:15:14.925" v="5591" actId="14100"/>
          <ac:cxnSpMkLst>
            <pc:docMk/>
            <pc:sldMk cId="2097442547" sldId="497"/>
            <ac:cxnSpMk id="7" creationId="{766D1D46-9D70-4A6C-9509-B7335D754ADA}"/>
          </ac:cxnSpMkLst>
        </pc:cxnChg>
        <pc:cxnChg chg="add del mod">
          <ac:chgData name="" userId="1b040098346c611b" providerId="LiveId" clId="{2A71B774-9B25-4026-A546-711C4C54AA29}" dt="2022-05-15T04:31:57.361" v="2537" actId="478"/>
          <ac:cxnSpMkLst>
            <pc:docMk/>
            <pc:sldMk cId="2097442547" sldId="497"/>
            <ac:cxnSpMk id="48" creationId="{DA2EFD80-8490-4576-B3C2-D3CD95F8F71F}"/>
          </ac:cxnSpMkLst>
        </pc:cxnChg>
        <pc:cxnChg chg="add del mod">
          <ac:chgData name="" userId="1b040098346c611b" providerId="LiveId" clId="{2A71B774-9B25-4026-A546-711C4C54AA29}" dt="2022-05-15T04:31:57.361" v="2537" actId="478"/>
          <ac:cxnSpMkLst>
            <pc:docMk/>
            <pc:sldMk cId="2097442547" sldId="497"/>
            <ac:cxnSpMk id="49" creationId="{1E000DA8-2952-4F7F-9153-B168E2C48C8A}"/>
          </ac:cxnSpMkLst>
        </pc:cxnChg>
        <pc:cxnChg chg="add del mod">
          <ac:chgData name="" userId="1b040098346c611b" providerId="LiveId" clId="{2A71B774-9B25-4026-A546-711C4C54AA29}" dt="2022-05-15T04:31:57.361" v="2537" actId="478"/>
          <ac:cxnSpMkLst>
            <pc:docMk/>
            <pc:sldMk cId="2097442547" sldId="497"/>
            <ac:cxnSpMk id="50" creationId="{B72458DD-EF7A-4CCF-BF04-B8FFAB4DA5AE}"/>
          </ac:cxnSpMkLst>
        </pc:cxnChg>
        <pc:cxnChg chg="add del mod">
          <ac:chgData name="" userId="1b040098346c611b" providerId="LiveId" clId="{2A71B774-9B25-4026-A546-711C4C54AA29}" dt="2022-05-15T04:31:57.361" v="2537" actId="478"/>
          <ac:cxnSpMkLst>
            <pc:docMk/>
            <pc:sldMk cId="2097442547" sldId="497"/>
            <ac:cxnSpMk id="53" creationId="{58D09D52-6E94-4641-BE2C-F341B5E2EBDC}"/>
          </ac:cxnSpMkLst>
        </pc:cxnChg>
        <pc:cxnChg chg="add del mod">
          <ac:chgData name="" userId="1b040098346c611b" providerId="LiveId" clId="{2A71B774-9B25-4026-A546-711C4C54AA29}" dt="2022-05-15T04:31:57.361" v="2537" actId="478"/>
          <ac:cxnSpMkLst>
            <pc:docMk/>
            <pc:sldMk cId="2097442547" sldId="497"/>
            <ac:cxnSpMk id="54" creationId="{EFE916CE-2B66-4E9A-AE21-23668B6FE837}"/>
          </ac:cxnSpMkLst>
        </pc:cxnChg>
        <pc:cxnChg chg="add del mod">
          <ac:chgData name="" userId="1b040098346c611b" providerId="LiveId" clId="{2A71B774-9B25-4026-A546-711C4C54AA29}" dt="2022-05-15T04:31:57.361" v="2537" actId="478"/>
          <ac:cxnSpMkLst>
            <pc:docMk/>
            <pc:sldMk cId="2097442547" sldId="497"/>
            <ac:cxnSpMk id="55" creationId="{2E4F8AA5-1FA2-4533-A3D9-BE4D184B3EBA}"/>
          </ac:cxnSpMkLst>
        </pc:cxnChg>
        <pc:cxnChg chg="add mod">
          <ac:chgData name="" userId="1b040098346c611b" providerId="LiveId" clId="{2A71B774-9B25-4026-A546-711C4C54AA29}" dt="2022-05-16T07:15:19.827" v="5592" actId="14100"/>
          <ac:cxnSpMkLst>
            <pc:docMk/>
            <pc:sldMk cId="2097442547" sldId="497"/>
            <ac:cxnSpMk id="70" creationId="{6A987118-7E1E-45D4-94D0-32873C935E9E}"/>
          </ac:cxnSpMkLst>
        </pc:cxnChg>
        <pc:cxnChg chg="add mod">
          <ac:chgData name="" userId="1b040098346c611b" providerId="LiveId" clId="{2A71B774-9B25-4026-A546-711C4C54AA29}" dt="2022-05-16T07:15:23.490" v="5593" actId="14100"/>
          <ac:cxnSpMkLst>
            <pc:docMk/>
            <pc:sldMk cId="2097442547" sldId="497"/>
            <ac:cxnSpMk id="71" creationId="{5C455978-0313-4EAA-820E-71F4B36AFD96}"/>
          </ac:cxnSpMkLst>
        </pc:cxnChg>
      </pc:sldChg>
      <pc:sldChg chg="addSp delSp modSp add modAnim modNotesTx">
        <pc:chgData name="" userId="1b040098346c611b" providerId="LiveId" clId="{2A71B774-9B25-4026-A546-711C4C54AA29}" dt="2022-05-19T04:33:32.131" v="9958" actId="207"/>
        <pc:sldMkLst>
          <pc:docMk/>
          <pc:sldMk cId="3671488791" sldId="498"/>
        </pc:sldMkLst>
        <pc:spChg chg="add mod">
          <ac:chgData name="" userId="1b040098346c611b" providerId="LiveId" clId="{2A71B774-9B25-4026-A546-711C4C54AA29}" dt="2022-05-16T06:50:08.186" v="5228" actId="20577"/>
          <ac:spMkLst>
            <pc:docMk/>
            <pc:sldMk cId="3671488791" sldId="498"/>
            <ac:spMk id="2" creationId="{D845F110-4446-4CA1-BC04-D338E8F1AB87}"/>
          </ac:spMkLst>
        </pc:spChg>
        <pc:spChg chg="add del mod">
          <ac:chgData name="" userId="1b040098346c611b" providerId="LiveId" clId="{2A71B774-9B25-4026-A546-711C4C54AA29}" dt="2022-05-19T03:18:40.936" v="9928" actId="478"/>
          <ac:spMkLst>
            <pc:docMk/>
            <pc:sldMk cId="3671488791" sldId="498"/>
            <ac:spMk id="3" creationId="{589BA5EC-0BDB-4F6A-B070-F07C9202302B}"/>
          </ac:spMkLst>
        </pc:spChg>
        <pc:spChg chg="add del mod">
          <ac:chgData name="" userId="1b040098346c611b" providerId="LiveId" clId="{2A71B774-9B25-4026-A546-711C4C54AA29}" dt="2022-05-16T08:21:58.284" v="5984" actId="478"/>
          <ac:spMkLst>
            <pc:docMk/>
            <pc:sldMk cId="3671488791" sldId="498"/>
            <ac:spMk id="4" creationId="{08A9C2F6-3AC6-425B-9F57-1DDEC7D55BCA}"/>
          </ac:spMkLst>
        </pc:spChg>
        <pc:spChg chg="add mod">
          <ac:chgData name="" userId="1b040098346c611b" providerId="LiveId" clId="{2A71B774-9B25-4026-A546-711C4C54AA29}" dt="2022-05-19T03:50:18.232" v="9952" actId="1036"/>
          <ac:spMkLst>
            <pc:docMk/>
            <pc:sldMk cId="3671488791" sldId="498"/>
            <ac:spMk id="4" creationId="{B616182A-3B10-47FF-8230-C6D31EADFF1C}"/>
          </ac:spMkLst>
        </pc:spChg>
        <pc:spChg chg="add">
          <ac:chgData name="" userId="1b040098346c611b" providerId="LiveId" clId="{2A71B774-9B25-4026-A546-711C4C54AA29}" dt="2022-05-13T07:39:51.148" v="1334"/>
          <ac:spMkLst>
            <pc:docMk/>
            <pc:sldMk cId="3671488791" sldId="498"/>
            <ac:spMk id="5" creationId="{14093A18-0771-47A4-8ACA-E35C2943FAB7}"/>
          </ac:spMkLst>
        </pc:spChg>
        <pc:spChg chg="add mod">
          <ac:chgData name="" userId="1b040098346c611b" providerId="LiveId" clId="{2A71B774-9B25-4026-A546-711C4C54AA29}" dt="2022-05-19T03:50:13.326" v="9941" actId="14100"/>
          <ac:spMkLst>
            <pc:docMk/>
            <pc:sldMk cId="3671488791" sldId="498"/>
            <ac:spMk id="6" creationId="{2102A855-77FB-4021-8547-A20134BAF534}"/>
          </ac:spMkLst>
        </pc:spChg>
        <pc:spChg chg="add del mod">
          <ac:chgData name="" userId="1b040098346c611b" providerId="LiveId" clId="{2A71B774-9B25-4026-A546-711C4C54AA29}" dt="2022-05-16T08:05:57.987" v="5960" actId="478"/>
          <ac:spMkLst>
            <pc:docMk/>
            <pc:sldMk cId="3671488791" sldId="498"/>
            <ac:spMk id="6" creationId="{BE37D20A-1F04-45F5-B972-4B4DA7F67CBA}"/>
          </ac:spMkLst>
        </pc:spChg>
        <pc:spChg chg="add mod">
          <ac:chgData name="" userId="1b040098346c611b" providerId="LiveId" clId="{2A71B774-9B25-4026-A546-711C4C54AA29}" dt="2022-05-18T08:38:34.608" v="9334" actId="1076"/>
          <ac:spMkLst>
            <pc:docMk/>
            <pc:sldMk cId="3671488791" sldId="498"/>
            <ac:spMk id="8" creationId="{EDEFFD54-CB22-4FFC-9740-58A4AB4F5237}"/>
          </ac:spMkLst>
        </pc:spChg>
        <pc:spChg chg="add mod">
          <ac:chgData name="" userId="1b040098346c611b" providerId="LiveId" clId="{2A71B774-9B25-4026-A546-711C4C54AA29}" dt="2022-05-18T08:38:43.474" v="9336" actId="1076"/>
          <ac:spMkLst>
            <pc:docMk/>
            <pc:sldMk cId="3671488791" sldId="498"/>
            <ac:spMk id="9" creationId="{C4AA2938-F63B-423F-B9F2-39E762DED855}"/>
          </ac:spMkLst>
        </pc:spChg>
        <pc:spChg chg="add mod ord">
          <ac:chgData name="" userId="1b040098346c611b" providerId="LiveId" clId="{2A71B774-9B25-4026-A546-711C4C54AA29}" dt="2022-05-19T03:50:22.834" v="9953" actId="1076"/>
          <ac:spMkLst>
            <pc:docMk/>
            <pc:sldMk cId="3671488791" sldId="498"/>
            <ac:spMk id="10" creationId="{56A9BD56-263B-463E-B62F-E3B6CB72A272}"/>
          </ac:spMkLst>
        </pc:spChg>
        <pc:spChg chg="add mod">
          <ac:chgData name="" userId="1b040098346c611b" providerId="LiveId" clId="{2A71B774-9B25-4026-A546-711C4C54AA29}" dt="2022-05-19T03:49:48.374" v="9937" actId="1035"/>
          <ac:spMkLst>
            <pc:docMk/>
            <pc:sldMk cId="3671488791" sldId="498"/>
            <ac:spMk id="11" creationId="{10AD867B-A00E-4CCC-85D4-C27AD724641F}"/>
          </ac:spMkLst>
        </pc:spChg>
        <pc:spChg chg="add del mod">
          <ac:chgData name="" userId="1b040098346c611b" providerId="LiveId" clId="{2A71B774-9B25-4026-A546-711C4C54AA29}" dt="2022-05-18T08:53:09.977" v="9350" actId="478"/>
          <ac:spMkLst>
            <pc:docMk/>
            <pc:sldMk cId="3671488791" sldId="498"/>
            <ac:spMk id="13" creationId="{E4583296-B1C2-4C8F-8376-5E2F08CA586E}"/>
          </ac:spMkLst>
        </pc:spChg>
        <pc:spChg chg="add del mod">
          <ac:chgData name="" userId="1b040098346c611b" providerId="LiveId" clId="{2A71B774-9B25-4026-A546-711C4C54AA29}" dt="2022-05-13T08:22:39.883" v="1973" actId="478"/>
          <ac:spMkLst>
            <pc:docMk/>
            <pc:sldMk cId="3671488791" sldId="498"/>
            <ac:spMk id="14" creationId="{25BF077E-D6B5-46A7-8D6B-A1084A4ACF5D}"/>
          </ac:spMkLst>
        </pc:spChg>
        <pc:spChg chg="add del mod">
          <ac:chgData name="" userId="1b040098346c611b" providerId="LiveId" clId="{2A71B774-9B25-4026-A546-711C4C54AA29}" dt="2022-05-18T08:53:09.977" v="9350" actId="478"/>
          <ac:spMkLst>
            <pc:docMk/>
            <pc:sldMk cId="3671488791" sldId="498"/>
            <ac:spMk id="15" creationId="{795C627B-02B4-44C6-A7EE-CF1D9C12A520}"/>
          </ac:spMkLst>
        </pc:spChg>
        <pc:spChg chg="add del mod">
          <ac:chgData name="" userId="1b040098346c611b" providerId="LiveId" clId="{2A71B774-9B25-4026-A546-711C4C54AA29}" dt="2022-05-16T08:22:01.019" v="5985" actId="478"/>
          <ac:spMkLst>
            <pc:docMk/>
            <pc:sldMk cId="3671488791" sldId="498"/>
            <ac:spMk id="17" creationId="{5D87F3CE-F9CC-4604-823C-C0861E92D008}"/>
          </ac:spMkLst>
        </pc:spChg>
        <pc:spChg chg="add del mod">
          <ac:chgData name="" userId="1b040098346c611b" providerId="LiveId" clId="{2A71B774-9B25-4026-A546-711C4C54AA29}" dt="2022-05-18T09:09:04.301" v="9352" actId="478"/>
          <ac:spMkLst>
            <pc:docMk/>
            <pc:sldMk cId="3671488791" sldId="498"/>
            <ac:spMk id="23" creationId="{4C7331AB-E0EF-4813-8A44-758B80118C3E}"/>
          </ac:spMkLst>
        </pc:spChg>
        <pc:graphicFrameChg chg="add del mod modGraphic">
          <ac:chgData name="" userId="1b040098346c611b" providerId="LiveId" clId="{2A71B774-9B25-4026-A546-711C4C54AA29}" dt="2022-05-13T08:27:20.327" v="2023"/>
          <ac:graphicFrameMkLst>
            <pc:docMk/>
            <pc:sldMk cId="3671488791" sldId="498"/>
            <ac:graphicFrameMk id="7" creationId="{B301848D-CAD5-4C62-8523-23BB60E9C235}"/>
          </ac:graphicFrameMkLst>
        </pc:graphicFrameChg>
        <pc:graphicFrameChg chg="add del mod modGraphic">
          <ac:chgData name="" userId="1b040098346c611b" providerId="LiveId" clId="{2A71B774-9B25-4026-A546-711C4C54AA29}" dt="2022-05-13T08:21:28.115" v="1926" actId="478"/>
          <ac:graphicFrameMkLst>
            <pc:docMk/>
            <pc:sldMk cId="3671488791" sldId="498"/>
            <ac:graphicFrameMk id="13" creationId="{A3141172-7E31-40FC-B24F-BDE57DFFE515}"/>
          </ac:graphicFrameMkLst>
        </pc:graphicFrameChg>
        <pc:graphicFrameChg chg="mod">
          <ac:chgData name="" userId="1b040098346c611b" providerId="LiveId" clId="{2A71B774-9B25-4026-A546-711C4C54AA29}" dt="2022-05-19T04:33:32.131" v="9958" actId="207"/>
          <ac:graphicFrameMkLst>
            <pc:docMk/>
            <pc:sldMk cId="3671488791" sldId="498"/>
            <ac:graphicFrameMk id="51" creationId="{A0840956-7A20-428F-AEC0-8BA8CBEF843E}"/>
          </ac:graphicFrameMkLst>
        </pc:graphicFrameChg>
        <pc:picChg chg="add del mod">
          <ac:chgData name="" userId="1b040098346c611b" providerId="LiveId" clId="{2A71B774-9B25-4026-A546-711C4C54AA29}" dt="2022-05-16T08:21:56.675" v="5983" actId="478"/>
          <ac:picMkLst>
            <pc:docMk/>
            <pc:sldMk cId="3671488791" sldId="498"/>
            <ac:picMk id="3" creationId="{0A6E2B68-559B-4409-8DFB-E28D40272C35}"/>
          </ac:picMkLst>
        </pc:picChg>
        <pc:picChg chg="add del mod">
          <ac:chgData name="" userId="1b040098346c611b" providerId="LiveId" clId="{2A71B774-9B25-4026-A546-711C4C54AA29}" dt="2022-05-16T08:22:06.347" v="5988" actId="478"/>
          <ac:picMkLst>
            <pc:docMk/>
            <pc:sldMk cId="3671488791" sldId="498"/>
            <ac:picMk id="7" creationId="{6C1DDB81-38E9-4B52-A107-2343FD73DF91}"/>
          </ac:picMkLst>
        </pc:picChg>
        <pc:picChg chg="add del mod">
          <ac:chgData name="" userId="1b040098346c611b" providerId="LiveId" clId="{2A71B774-9B25-4026-A546-711C4C54AA29}" dt="2022-05-18T08:37:20.174" v="9242" actId="478"/>
          <ac:picMkLst>
            <pc:docMk/>
            <pc:sldMk cId="3671488791" sldId="498"/>
            <ac:picMk id="12" creationId="{70677123-4B4C-4AF4-BCA3-FDBC803C18AB}"/>
          </ac:picMkLst>
        </pc:picChg>
        <pc:picChg chg="add del mod modCrop">
          <ac:chgData name="" userId="1b040098346c611b" providerId="LiveId" clId="{2A71B774-9B25-4026-A546-711C4C54AA29}" dt="2022-05-13T08:20:46.908" v="1915" actId="478"/>
          <ac:picMkLst>
            <pc:docMk/>
            <pc:sldMk cId="3671488791" sldId="498"/>
            <ac:picMk id="12" creationId="{C9B303D7-FF03-4A6C-9C7A-FD4F8A7864EE}"/>
          </ac:picMkLst>
        </pc:picChg>
        <pc:picChg chg="add mod ord">
          <ac:chgData name="" userId="1b040098346c611b" providerId="LiveId" clId="{2A71B774-9B25-4026-A546-711C4C54AA29}" dt="2022-05-19T03:50:01.156" v="9938" actId="167"/>
          <ac:picMkLst>
            <pc:docMk/>
            <pc:sldMk cId="3671488791" sldId="498"/>
            <ac:picMk id="15" creationId="{074ABC34-23AE-4FAE-BF94-0665A106E7C8}"/>
          </ac:picMkLst>
        </pc:picChg>
        <pc:picChg chg="add del mod ord">
          <ac:chgData name="" userId="1b040098346c611b" providerId="LiveId" clId="{2A71B774-9B25-4026-A546-711C4C54AA29}" dt="2022-05-18T09:09:09.320" v="9353" actId="478"/>
          <ac:picMkLst>
            <pc:docMk/>
            <pc:sldMk cId="3671488791" sldId="498"/>
            <ac:picMk id="18" creationId="{B8FF061A-2BA9-4F44-9DFB-D1CAE5C8A3E6}"/>
          </ac:picMkLst>
        </pc:picChg>
        <pc:picChg chg="add del mod ord">
          <ac:chgData name="" userId="1b040098346c611b" providerId="LiveId" clId="{2A71B774-9B25-4026-A546-711C4C54AA29}" dt="2022-05-19T03:49:28.187" v="9929" actId="478"/>
          <ac:picMkLst>
            <pc:docMk/>
            <pc:sldMk cId="3671488791" sldId="498"/>
            <ac:picMk id="24" creationId="{2A22541E-16CC-4365-8587-783A2247768D}"/>
          </ac:picMkLst>
        </pc:picChg>
        <pc:cxnChg chg="add mod">
          <ac:chgData name="" userId="1b040098346c611b" providerId="LiveId" clId="{2A71B774-9B25-4026-A546-711C4C54AA29}" dt="2022-05-19T03:50:18.232" v="9952" actId="1036"/>
          <ac:cxnSpMkLst>
            <pc:docMk/>
            <pc:sldMk cId="3671488791" sldId="498"/>
            <ac:cxnSpMk id="12" creationId="{B216B585-AE29-44DF-8F47-D7CD4D398682}"/>
          </ac:cxnSpMkLst>
        </pc:cxnChg>
        <pc:cxnChg chg="add del mod">
          <ac:chgData name="" userId="1b040098346c611b" providerId="LiveId" clId="{2A71B774-9B25-4026-A546-711C4C54AA29}" dt="2022-05-18T08:53:09.977" v="9350" actId="478"/>
          <ac:cxnSpMkLst>
            <pc:docMk/>
            <pc:sldMk cId="3671488791" sldId="498"/>
            <ac:cxnSpMk id="16" creationId="{5D491979-C787-4AAC-BB8D-B5C9FCF3764F}"/>
          </ac:cxnSpMkLst>
        </pc:cxnChg>
      </pc:sldChg>
      <pc:sldChg chg="addSp delSp modSp add ord modNotesTx">
        <pc:chgData name="" userId="1b040098346c611b" providerId="LiveId" clId="{2A71B774-9B25-4026-A546-711C4C54AA29}" dt="2022-05-19T06:21:16.696" v="10141" actId="1038"/>
        <pc:sldMkLst>
          <pc:docMk/>
          <pc:sldMk cId="1576647425" sldId="499"/>
        </pc:sldMkLst>
        <pc:spChg chg="add mod">
          <ac:chgData name="" userId="1b040098346c611b" providerId="LiveId" clId="{2A71B774-9B25-4026-A546-711C4C54AA29}" dt="2022-05-16T06:50:25.221" v="5292" actId="1036"/>
          <ac:spMkLst>
            <pc:docMk/>
            <pc:sldMk cId="1576647425" sldId="499"/>
            <ac:spMk id="2" creationId="{730B6FEF-320B-48E6-A5BB-692C688853BC}"/>
          </ac:spMkLst>
        </pc:spChg>
        <pc:spChg chg="add mod">
          <ac:chgData name="" userId="1b040098346c611b" providerId="LiveId" clId="{2A71B774-9B25-4026-A546-711C4C54AA29}" dt="2022-05-19T06:20:42.416" v="10080" actId="1036"/>
          <ac:spMkLst>
            <pc:docMk/>
            <pc:sldMk cId="1576647425" sldId="499"/>
            <ac:spMk id="3" creationId="{8F8B628B-1005-40E5-9C7C-A31F8244A29A}"/>
          </ac:spMkLst>
        </pc:spChg>
        <pc:spChg chg="add mod">
          <ac:chgData name="" userId="1b040098346c611b" providerId="LiveId" clId="{2A71B774-9B25-4026-A546-711C4C54AA29}" dt="2022-05-19T06:20:00.557" v="10004" actId="1037"/>
          <ac:spMkLst>
            <pc:docMk/>
            <pc:sldMk cId="1576647425" sldId="499"/>
            <ac:spMk id="4" creationId="{7CCC4FB8-7FBB-41A8-9C2C-71B5DAF6F5DB}"/>
          </ac:spMkLst>
        </pc:spChg>
        <pc:spChg chg="add mod">
          <ac:chgData name="" userId="1b040098346c611b" providerId="LiveId" clId="{2A71B774-9B25-4026-A546-711C4C54AA29}" dt="2022-05-18T08:32:57.320" v="9241" actId="208"/>
          <ac:spMkLst>
            <pc:docMk/>
            <pc:sldMk cId="1576647425" sldId="499"/>
            <ac:spMk id="7" creationId="{5B9584CB-D4B0-4429-9670-0EB070936624}"/>
          </ac:spMkLst>
        </pc:spChg>
        <pc:spChg chg="add del">
          <ac:chgData name="" userId="1b040098346c611b" providerId="LiveId" clId="{2A71B774-9B25-4026-A546-711C4C54AA29}" dt="2022-05-16T08:38:20.503" v="6061" actId="478"/>
          <ac:spMkLst>
            <pc:docMk/>
            <pc:sldMk cId="1576647425" sldId="499"/>
            <ac:spMk id="8" creationId="{880B0766-37B3-41CE-90B4-D3A80C44A3B2}"/>
          </ac:spMkLst>
        </pc:spChg>
        <pc:spChg chg="add del mod">
          <ac:chgData name="" userId="1b040098346c611b" providerId="LiveId" clId="{2A71B774-9B25-4026-A546-711C4C54AA29}" dt="2022-05-16T08:38:20.503" v="6061" actId="478"/>
          <ac:spMkLst>
            <pc:docMk/>
            <pc:sldMk cId="1576647425" sldId="499"/>
            <ac:spMk id="9" creationId="{E99A3BF5-16BB-4D5A-AB99-4BCC0C8F5C08}"/>
          </ac:spMkLst>
        </pc:spChg>
        <pc:spChg chg="add del">
          <ac:chgData name="" userId="1b040098346c611b" providerId="LiveId" clId="{2A71B774-9B25-4026-A546-711C4C54AA29}" dt="2022-05-16T08:38:20.503" v="6061" actId="478"/>
          <ac:spMkLst>
            <pc:docMk/>
            <pc:sldMk cId="1576647425" sldId="499"/>
            <ac:spMk id="10" creationId="{7223174E-C961-47E1-8BEB-80918886EA6F}"/>
          </ac:spMkLst>
        </pc:spChg>
        <pc:spChg chg="add mod">
          <ac:chgData name="" userId="1b040098346c611b" providerId="LiveId" clId="{2A71B774-9B25-4026-A546-711C4C54AA29}" dt="2022-05-19T06:20:24.215" v="10057" actId="1037"/>
          <ac:spMkLst>
            <pc:docMk/>
            <pc:sldMk cId="1576647425" sldId="499"/>
            <ac:spMk id="10" creationId="{A27391CE-24F7-441C-BA1A-B828FC8AAF9B}"/>
          </ac:spMkLst>
        </pc:spChg>
        <pc:spChg chg="add del">
          <ac:chgData name="" userId="1b040098346c611b" providerId="LiveId" clId="{2A71B774-9B25-4026-A546-711C4C54AA29}" dt="2022-05-16T08:38:20.503" v="6061" actId="478"/>
          <ac:spMkLst>
            <pc:docMk/>
            <pc:sldMk cId="1576647425" sldId="499"/>
            <ac:spMk id="11" creationId="{687852BC-D4AA-4E83-A3C7-E4CC9801246F}"/>
          </ac:spMkLst>
        </pc:spChg>
        <pc:spChg chg="add mod">
          <ac:chgData name="" userId="1b040098346c611b" providerId="LiveId" clId="{2A71B774-9B25-4026-A546-711C4C54AA29}" dt="2022-05-19T06:21:16.696" v="10141" actId="1038"/>
          <ac:spMkLst>
            <pc:docMk/>
            <pc:sldMk cId="1576647425" sldId="499"/>
            <ac:spMk id="11" creationId="{F9DA5B71-C4F4-45EC-9C82-B56C486B11DC}"/>
          </ac:spMkLst>
        </pc:spChg>
        <pc:spChg chg="add mod">
          <ac:chgData name="" userId="1b040098346c611b" providerId="LiveId" clId="{2A71B774-9B25-4026-A546-711C4C54AA29}" dt="2022-05-19T06:21:10.049" v="10138" actId="5793"/>
          <ac:spMkLst>
            <pc:docMk/>
            <pc:sldMk cId="1576647425" sldId="499"/>
            <ac:spMk id="12" creationId="{4BE547DC-C250-4C60-B68C-BBD250EDB22D}"/>
          </ac:spMkLst>
        </pc:spChg>
        <pc:graphicFrameChg chg="mod">
          <ac:chgData name="" userId="1b040098346c611b" providerId="LiveId" clId="{2A71B774-9B25-4026-A546-711C4C54AA29}" dt="2022-05-19T04:33:39.115" v="9959" actId="207"/>
          <ac:graphicFrameMkLst>
            <pc:docMk/>
            <pc:sldMk cId="1576647425" sldId="499"/>
            <ac:graphicFrameMk id="51" creationId="{A0840956-7A20-428F-AEC0-8BA8CBEF843E}"/>
          </ac:graphicFrameMkLst>
        </pc:graphicFrameChg>
        <pc:picChg chg="add del mod">
          <ac:chgData name="" userId="1b040098346c611b" providerId="LiveId" clId="{2A71B774-9B25-4026-A546-711C4C54AA29}" dt="2022-05-16T08:43:06.649" v="6069" actId="478"/>
          <ac:picMkLst>
            <pc:docMk/>
            <pc:sldMk cId="1576647425" sldId="499"/>
            <ac:picMk id="4" creationId="{378246C9-9E8B-4B04-9014-4B34ED847BC8}"/>
          </ac:picMkLst>
        </pc:picChg>
        <pc:picChg chg="add del">
          <ac:chgData name="" userId="1b040098346c611b" providerId="LiveId" clId="{2A71B774-9B25-4026-A546-711C4C54AA29}" dt="2022-05-16T08:38:17.519" v="6060" actId="478"/>
          <ac:picMkLst>
            <pc:docMk/>
            <pc:sldMk cId="1576647425" sldId="499"/>
            <ac:picMk id="5" creationId="{913D1443-D954-48FE-BC0F-A52BCCC0D42A}"/>
          </ac:picMkLst>
        </pc:picChg>
        <pc:picChg chg="add mod">
          <ac:chgData name="" userId="1b040098346c611b" providerId="LiveId" clId="{2A71B774-9B25-4026-A546-711C4C54AA29}" dt="2022-05-18T08:31:58.998" v="9180" actId="1036"/>
          <ac:picMkLst>
            <pc:docMk/>
            <pc:sldMk cId="1576647425" sldId="499"/>
            <ac:picMk id="6" creationId="{D3F5F9E3-57F2-4740-8703-CEEC04535ABF}"/>
          </ac:picMkLst>
        </pc:picChg>
        <pc:picChg chg="add del mod">
          <ac:chgData name="" userId="1b040098346c611b" providerId="LiveId" clId="{2A71B774-9B25-4026-A546-711C4C54AA29}" dt="2022-05-16T08:45:33.519" v="6074" actId="478"/>
          <ac:picMkLst>
            <pc:docMk/>
            <pc:sldMk cId="1576647425" sldId="499"/>
            <ac:picMk id="12" creationId="{937C22BA-8A7D-4105-9AA9-F51A10CF439F}"/>
          </ac:picMkLst>
        </pc:picChg>
        <pc:picChg chg="add mod">
          <ac:chgData name="" userId="1b040098346c611b" providerId="LiveId" clId="{2A71B774-9B25-4026-A546-711C4C54AA29}" dt="2022-05-18T08:32:19.311" v="9240" actId="1036"/>
          <ac:picMkLst>
            <pc:docMk/>
            <pc:sldMk cId="1576647425" sldId="499"/>
            <ac:picMk id="13" creationId="{98799591-878C-40DD-9AF3-C653F8AE3763}"/>
          </ac:picMkLst>
        </pc:picChg>
        <pc:cxnChg chg="add del mod">
          <ac:chgData name="" userId="1b040098346c611b" providerId="LiveId" clId="{2A71B774-9B25-4026-A546-711C4C54AA29}" dt="2022-05-16T08:56:39.909" v="6169" actId="478"/>
          <ac:cxnSpMkLst>
            <pc:docMk/>
            <pc:sldMk cId="1576647425" sldId="499"/>
            <ac:cxnSpMk id="15" creationId="{5F533E58-AD38-4443-AAA0-32B002978631}"/>
          </ac:cxnSpMkLst>
        </pc:cxnChg>
      </pc:sldChg>
      <pc:sldChg chg="addSp delSp modSp add ord modAnim modNotesTx">
        <pc:chgData name="" userId="1b040098346c611b" providerId="LiveId" clId="{2A71B774-9B25-4026-A546-711C4C54AA29}" dt="2022-05-18T13:38:36.129" v="9738"/>
        <pc:sldMkLst>
          <pc:docMk/>
          <pc:sldMk cId="4008048247" sldId="500"/>
        </pc:sldMkLst>
        <pc:spChg chg="add mod">
          <ac:chgData name="" userId="1b040098346c611b" providerId="LiveId" clId="{2A71B774-9B25-4026-A546-711C4C54AA29}" dt="2022-05-17T10:08:12.364" v="7621" actId="1038"/>
          <ac:spMkLst>
            <pc:docMk/>
            <pc:sldMk cId="4008048247" sldId="500"/>
            <ac:spMk id="2" creationId="{5DB38B05-E0F4-4134-B7A3-624B34AF85B3}"/>
          </ac:spMkLst>
        </pc:spChg>
        <pc:spChg chg="add mod">
          <ac:chgData name="" userId="1b040098346c611b" providerId="LiveId" clId="{2A71B774-9B25-4026-A546-711C4C54AA29}" dt="2022-05-17T10:07:54.655" v="7612" actId="1038"/>
          <ac:spMkLst>
            <pc:docMk/>
            <pc:sldMk cId="4008048247" sldId="500"/>
            <ac:spMk id="5" creationId="{EC71E516-8FC9-48AD-936D-52F33287C9AB}"/>
          </ac:spMkLst>
        </pc:spChg>
        <pc:spChg chg="add del mod">
          <ac:chgData name="" userId="1b040098346c611b" providerId="LiveId" clId="{2A71B774-9B25-4026-A546-711C4C54AA29}" dt="2022-05-16T09:38:19.389" v="6355" actId="478"/>
          <ac:spMkLst>
            <pc:docMk/>
            <pc:sldMk cId="4008048247" sldId="500"/>
            <ac:spMk id="6" creationId="{86A62372-E925-4F36-91CE-C6625F2567D7}"/>
          </ac:spMkLst>
        </pc:spChg>
        <pc:spChg chg="add del mod">
          <ac:chgData name="" userId="1b040098346c611b" providerId="LiveId" clId="{2A71B774-9B25-4026-A546-711C4C54AA29}" dt="2022-05-17T10:06:30.163" v="7537" actId="478"/>
          <ac:spMkLst>
            <pc:docMk/>
            <pc:sldMk cId="4008048247" sldId="500"/>
            <ac:spMk id="13" creationId="{16F1D584-F40E-42A4-8BD7-B30CE91FC46F}"/>
          </ac:spMkLst>
        </pc:spChg>
        <pc:spChg chg="add del mod">
          <ac:chgData name="" userId="1b040098346c611b" providerId="LiveId" clId="{2A71B774-9B25-4026-A546-711C4C54AA29}" dt="2022-05-17T10:06:22.472" v="7534" actId="478"/>
          <ac:spMkLst>
            <pc:docMk/>
            <pc:sldMk cId="4008048247" sldId="500"/>
            <ac:spMk id="14" creationId="{55CF6CA0-6C01-4165-9ABA-A7CBD6F5B3EB}"/>
          </ac:spMkLst>
        </pc:spChg>
        <pc:spChg chg="add mod">
          <ac:chgData name="" userId="1b040098346c611b" providerId="LiveId" clId="{2A71B774-9B25-4026-A546-711C4C54AA29}" dt="2022-05-17T10:06:49.593" v="7581" actId="1038"/>
          <ac:spMkLst>
            <pc:docMk/>
            <pc:sldMk cId="4008048247" sldId="500"/>
            <ac:spMk id="16" creationId="{77A3550F-3EA2-4235-911F-5F532A2C6695}"/>
          </ac:spMkLst>
        </pc:spChg>
        <pc:spChg chg="add del mod">
          <ac:chgData name="" userId="1b040098346c611b" providerId="LiveId" clId="{2A71B774-9B25-4026-A546-711C4C54AA29}" dt="2022-05-16T13:06:46.731" v="6828" actId="478"/>
          <ac:spMkLst>
            <pc:docMk/>
            <pc:sldMk cId="4008048247" sldId="500"/>
            <ac:spMk id="17" creationId="{A370665B-3184-46FF-B965-7028AE25EC2F}"/>
          </ac:spMkLst>
        </pc:spChg>
        <pc:spChg chg="add del mod ord">
          <ac:chgData name="" userId="1b040098346c611b" providerId="LiveId" clId="{2A71B774-9B25-4026-A546-711C4C54AA29}" dt="2022-05-17T10:06:09.226" v="7529" actId="478"/>
          <ac:spMkLst>
            <pc:docMk/>
            <pc:sldMk cId="4008048247" sldId="500"/>
            <ac:spMk id="18" creationId="{9956758E-30A3-4FFC-A21E-B9B36B6A770E}"/>
          </ac:spMkLst>
        </pc:spChg>
        <pc:spChg chg="add del mod">
          <ac:chgData name="" userId="1b040098346c611b" providerId="LiveId" clId="{2A71B774-9B25-4026-A546-711C4C54AA29}" dt="2022-05-17T10:06:24.875" v="7535" actId="478"/>
          <ac:spMkLst>
            <pc:docMk/>
            <pc:sldMk cId="4008048247" sldId="500"/>
            <ac:spMk id="19" creationId="{3BB788EB-3DCB-466A-85A6-A5617C4FB3F2}"/>
          </ac:spMkLst>
        </pc:spChg>
        <pc:spChg chg="mod">
          <ac:chgData name="" userId="1b040098346c611b" providerId="LiveId" clId="{2A71B774-9B25-4026-A546-711C4C54AA29}" dt="2022-05-16T13:07:08.001" v="6833" actId="1076"/>
          <ac:spMkLst>
            <pc:docMk/>
            <pc:sldMk cId="4008048247" sldId="500"/>
            <ac:spMk id="20" creationId="{00000000-0000-0000-0000-000000000000}"/>
          </ac:spMkLst>
        </pc:spChg>
        <pc:spChg chg="add del">
          <ac:chgData name="" userId="1b040098346c611b" providerId="LiveId" clId="{2A71B774-9B25-4026-A546-711C4C54AA29}" dt="2022-05-15T05:19:58.020" v="2860" actId="478"/>
          <ac:spMkLst>
            <pc:docMk/>
            <pc:sldMk cId="4008048247" sldId="500"/>
            <ac:spMk id="21" creationId="{230E89F9-B478-4545-95A0-1017D67BE900}"/>
          </ac:spMkLst>
        </pc:spChg>
        <pc:spChg chg="add del mod">
          <ac:chgData name="" userId="1b040098346c611b" providerId="LiveId" clId="{2A71B774-9B25-4026-A546-711C4C54AA29}" dt="2022-05-16T13:08:11.571" v="6901" actId="478"/>
          <ac:spMkLst>
            <pc:docMk/>
            <pc:sldMk cId="4008048247" sldId="500"/>
            <ac:spMk id="21" creationId="{ED317626-6E12-47E8-8B1B-9080601A413B}"/>
          </ac:spMkLst>
        </pc:spChg>
        <pc:spChg chg="add del">
          <ac:chgData name="" userId="1b040098346c611b" providerId="LiveId" clId="{2A71B774-9B25-4026-A546-711C4C54AA29}" dt="2022-05-15T05:03:11.767" v="2822" actId="478"/>
          <ac:spMkLst>
            <pc:docMk/>
            <pc:sldMk cId="4008048247" sldId="500"/>
            <ac:spMk id="22" creationId="{1ED7BE9B-034E-4A75-A543-E92FC2294910}"/>
          </ac:spMkLst>
        </pc:spChg>
        <pc:spChg chg="add del">
          <ac:chgData name="" userId="1b040098346c611b" providerId="LiveId" clId="{2A71B774-9B25-4026-A546-711C4C54AA29}" dt="2022-05-15T05:03:08.527" v="2821" actId="478"/>
          <ac:spMkLst>
            <pc:docMk/>
            <pc:sldMk cId="4008048247" sldId="500"/>
            <ac:spMk id="23" creationId="{69D5B998-4FA2-4E69-BF32-28669EFF5599}"/>
          </ac:spMkLst>
        </pc:spChg>
        <pc:spChg chg="add del">
          <ac:chgData name="" userId="1b040098346c611b" providerId="LiveId" clId="{2A71B774-9B25-4026-A546-711C4C54AA29}" dt="2022-05-15T05:19:35.591" v="2856" actId="478"/>
          <ac:spMkLst>
            <pc:docMk/>
            <pc:sldMk cId="4008048247" sldId="500"/>
            <ac:spMk id="24" creationId="{6B8F1597-503D-44A6-AC2F-7D8FC76AFEC6}"/>
          </ac:spMkLst>
        </pc:spChg>
        <pc:spChg chg="add mod">
          <ac:chgData name="" userId="1b040098346c611b" providerId="LiveId" clId="{2A71B774-9B25-4026-A546-711C4C54AA29}" dt="2022-05-16T13:05:05.028" v="6728" actId="1035"/>
          <ac:spMkLst>
            <pc:docMk/>
            <pc:sldMk cId="4008048247" sldId="500"/>
            <ac:spMk id="28" creationId="{C61C8E7B-9B6E-430E-A583-2662BAF4A382}"/>
          </ac:spMkLst>
        </pc:spChg>
        <pc:spChg chg="add mod">
          <ac:chgData name="" userId="1b040098346c611b" providerId="LiveId" clId="{2A71B774-9B25-4026-A546-711C4C54AA29}" dt="2022-05-17T10:07:54.655" v="7612" actId="1038"/>
          <ac:spMkLst>
            <pc:docMk/>
            <pc:sldMk cId="4008048247" sldId="500"/>
            <ac:spMk id="41" creationId="{D20FFD7C-9CDD-4450-BC07-D77AAEEDC963}"/>
          </ac:spMkLst>
        </pc:spChg>
        <pc:spChg chg="add mod">
          <ac:chgData name="" userId="1b040098346c611b" providerId="LiveId" clId="{2A71B774-9B25-4026-A546-711C4C54AA29}" dt="2022-05-17T10:07:54.655" v="7612" actId="1038"/>
          <ac:spMkLst>
            <pc:docMk/>
            <pc:sldMk cId="4008048247" sldId="500"/>
            <ac:spMk id="42" creationId="{57DAC479-D282-496B-B5E5-364D952659B4}"/>
          </ac:spMkLst>
        </pc:spChg>
        <pc:spChg chg="add mod">
          <ac:chgData name="" userId="1b040098346c611b" providerId="LiveId" clId="{2A71B774-9B25-4026-A546-711C4C54AA29}" dt="2022-05-17T10:07:54.655" v="7612" actId="1038"/>
          <ac:spMkLst>
            <pc:docMk/>
            <pc:sldMk cId="4008048247" sldId="500"/>
            <ac:spMk id="43" creationId="{9035E35E-1553-43A3-B390-6413CAF3A0CC}"/>
          </ac:spMkLst>
        </pc:spChg>
        <pc:spChg chg="add mod">
          <ac:chgData name="" userId="1b040098346c611b" providerId="LiveId" clId="{2A71B774-9B25-4026-A546-711C4C54AA29}" dt="2022-05-17T13:25:42.935" v="7819" actId="1076"/>
          <ac:spMkLst>
            <pc:docMk/>
            <pc:sldMk cId="4008048247" sldId="500"/>
            <ac:spMk id="53" creationId="{7503CA95-9FAE-4EFC-968B-7DA766802414}"/>
          </ac:spMkLst>
        </pc:spChg>
        <pc:spChg chg="add mod">
          <ac:chgData name="" userId="1b040098346c611b" providerId="LiveId" clId="{2A71B774-9B25-4026-A546-711C4C54AA29}" dt="2022-05-17T13:25:53.842" v="7826" actId="20577"/>
          <ac:spMkLst>
            <pc:docMk/>
            <pc:sldMk cId="4008048247" sldId="500"/>
            <ac:spMk id="54" creationId="{613B9E6A-880D-455C-AEE9-BAAF088EECE7}"/>
          </ac:spMkLst>
        </pc:spChg>
        <pc:spChg chg="add del mod">
          <ac:chgData name="" userId="1b040098346c611b" providerId="LiveId" clId="{2A71B774-9B25-4026-A546-711C4C54AA29}" dt="2022-05-17T13:26:32.185" v="7829" actId="478"/>
          <ac:spMkLst>
            <pc:docMk/>
            <pc:sldMk cId="4008048247" sldId="500"/>
            <ac:spMk id="55" creationId="{3663EC4C-1E88-4D35-9827-890506DC860D}"/>
          </ac:spMkLst>
        </pc:spChg>
        <pc:graphicFrameChg chg="add mod modGraphic">
          <ac:chgData name="" userId="1b040098346c611b" providerId="LiveId" clId="{2A71B774-9B25-4026-A546-711C4C54AA29}" dt="2022-05-17T10:07:54.655" v="7612" actId="1038"/>
          <ac:graphicFrameMkLst>
            <pc:docMk/>
            <pc:sldMk cId="4008048247" sldId="500"/>
            <ac:graphicFrameMk id="22" creationId="{D382B5AE-B9BB-47DA-9155-C8D630A980C2}"/>
          </ac:graphicFrameMkLst>
        </pc:graphicFrameChg>
        <pc:graphicFrameChg chg="add mod modGraphic">
          <ac:chgData name="" userId="1b040098346c611b" providerId="LiveId" clId="{2A71B774-9B25-4026-A546-711C4C54AA29}" dt="2022-05-17T10:07:54.655" v="7612" actId="1038"/>
          <ac:graphicFrameMkLst>
            <pc:docMk/>
            <pc:sldMk cId="4008048247" sldId="500"/>
            <ac:graphicFrameMk id="25" creationId="{046F7989-306C-41F2-A2A0-2B56C827E3A5}"/>
          </ac:graphicFrameMkLst>
        </pc:graphicFrameChg>
        <pc:graphicFrameChg chg="add mod modGraphic">
          <ac:chgData name="" userId="1b040098346c611b" providerId="LiveId" clId="{2A71B774-9B25-4026-A546-711C4C54AA29}" dt="2022-05-17T10:07:58.178" v="7613" actId="14100"/>
          <ac:graphicFrameMkLst>
            <pc:docMk/>
            <pc:sldMk cId="4008048247" sldId="500"/>
            <ac:graphicFrameMk id="31" creationId="{BF6D69EA-28C0-4060-B38F-2DC234018F62}"/>
          </ac:graphicFrameMkLst>
        </pc:graphicFrameChg>
        <pc:graphicFrameChg chg="mod">
          <ac:chgData name="" userId="1b040098346c611b" providerId="LiveId" clId="{2A71B774-9B25-4026-A546-711C4C54AA29}" dt="2022-05-16T06:42:14.786" v="4865" actId="20577"/>
          <ac:graphicFrameMkLst>
            <pc:docMk/>
            <pc:sldMk cId="4008048247" sldId="500"/>
            <ac:graphicFrameMk id="51" creationId="{A0840956-7A20-428F-AEC0-8BA8CBEF843E}"/>
          </ac:graphicFrameMkLst>
        </pc:graphicFrameChg>
        <pc:picChg chg="add mod modCrop">
          <ac:chgData name="" userId="1b040098346c611b" providerId="LiveId" clId="{2A71B774-9B25-4026-A546-711C4C54AA29}" dt="2022-05-17T10:07:54.655" v="7612" actId="1038"/>
          <ac:picMkLst>
            <pc:docMk/>
            <pc:sldMk cId="4008048247" sldId="500"/>
            <ac:picMk id="4" creationId="{DFA8010C-02FE-4CF4-8C3E-513AE02A24D1}"/>
          </ac:picMkLst>
        </pc:picChg>
        <pc:picChg chg="add del mod">
          <ac:chgData name="" userId="1b040098346c611b" providerId="LiveId" clId="{2A71B774-9B25-4026-A546-711C4C54AA29}" dt="2022-05-17T10:06:14.191" v="7531" actId="478"/>
          <ac:picMkLst>
            <pc:docMk/>
            <pc:sldMk cId="4008048247" sldId="500"/>
            <ac:picMk id="7" creationId="{213553C8-8EDE-4918-A7CE-E1F956874D0B}"/>
          </ac:picMkLst>
        </pc:picChg>
        <pc:picChg chg="add del mod">
          <ac:chgData name="" userId="1b040098346c611b" providerId="LiveId" clId="{2A71B774-9B25-4026-A546-711C4C54AA29}" dt="2022-05-17T10:06:19.971" v="7533" actId="478"/>
          <ac:picMkLst>
            <pc:docMk/>
            <pc:sldMk cId="4008048247" sldId="500"/>
            <ac:picMk id="8" creationId="{96998094-7F81-42C9-A01E-5C37AC0EDFC0}"/>
          </ac:picMkLst>
        </pc:picChg>
        <pc:picChg chg="add del mod">
          <ac:chgData name="" userId="1b040098346c611b" providerId="LiveId" clId="{2A71B774-9B25-4026-A546-711C4C54AA29}" dt="2022-05-17T10:06:12.228" v="7530" actId="478"/>
          <ac:picMkLst>
            <pc:docMk/>
            <pc:sldMk cId="4008048247" sldId="500"/>
            <ac:picMk id="9" creationId="{EC9EBA31-A569-45F8-B158-67136F8A517E}"/>
          </ac:picMkLst>
        </pc:picChg>
        <pc:picChg chg="add del">
          <ac:chgData name="" userId="1b040098346c611b" providerId="LiveId" clId="{2A71B774-9B25-4026-A546-711C4C54AA29}" dt="2022-05-15T05:02:00.220" v="2801" actId="478"/>
          <ac:picMkLst>
            <pc:docMk/>
            <pc:sldMk cId="4008048247" sldId="500"/>
            <ac:picMk id="10" creationId="{01A45711-883B-43F8-9D5F-B4167B923875}"/>
          </ac:picMkLst>
        </pc:picChg>
        <pc:picChg chg="add mod ord modCrop">
          <ac:chgData name="" userId="1b040098346c611b" providerId="LiveId" clId="{2A71B774-9B25-4026-A546-711C4C54AA29}" dt="2022-05-17T10:07:54.655" v="7612" actId="1038"/>
          <ac:picMkLst>
            <pc:docMk/>
            <pc:sldMk cId="4008048247" sldId="500"/>
            <ac:picMk id="10" creationId="{76EC7E0C-342D-440F-B7D2-62A136CCA498}"/>
          </ac:picMkLst>
        </pc:picChg>
        <pc:picChg chg="add del">
          <ac:chgData name="" userId="1b040098346c611b" providerId="LiveId" clId="{2A71B774-9B25-4026-A546-711C4C54AA29}" dt="2022-05-15T05:02:46.435" v="2806" actId="478"/>
          <ac:picMkLst>
            <pc:docMk/>
            <pc:sldMk cId="4008048247" sldId="500"/>
            <ac:picMk id="11" creationId="{64F5F0B9-7973-46B6-B9C1-CBFD3027C62E}"/>
          </ac:picMkLst>
        </pc:picChg>
        <pc:picChg chg="add mod">
          <ac:chgData name="" userId="1b040098346c611b" providerId="LiveId" clId="{2A71B774-9B25-4026-A546-711C4C54AA29}" dt="2022-05-17T10:07:54.655" v="7612" actId="1038"/>
          <ac:picMkLst>
            <pc:docMk/>
            <pc:sldMk cId="4008048247" sldId="500"/>
            <ac:picMk id="11" creationId="{CD838C3E-D6B1-4037-9EA4-E9ED8F4ECEF5}"/>
          </ac:picMkLst>
        </pc:picChg>
        <pc:picChg chg="add del">
          <ac:chgData name="" userId="1b040098346c611b" providerId="LiveId" clId="{2A71B774-9B25-4026-A546-711C4C54AA29}" dt="2022-05-15T05:19:55.715" v="2859" actId="478"/>
          <ac:picMkLst>
            <pc:docMk/>
            <pc:sldMk cId="4008048247" sldId="500"/>
            <ac:picMk id="16" creationId="{CA7FD0AD-D79F-468B-B557-DA52B0A952A9}"/>
          </ac:picMkLst>
        </pc:picChg>
        <pc:picChg chg="add del">
          <ac:chgData name="" userId="1b040098346c611b" providerId="LiveId" clId="{2A71B774-9B25-4026-A546-711C4C54AA29}" dt="2022-05-15T05:19:20.154" v="2850" actId="478"/>
          <ac:picMkLst>
            <pc:docMk/>
            <pc:sldMk cId="4008048247" sldId="500"/>
            <ac:picMk id="17" creationId="{F39948CD-24D3-47A4-8DF0-4F07B3B716C9}"/>
          </ac:picMkLst>
        </pc:picChg>
        <pc:picChg chg="add del mod modCrop">
          <ac:chgData name="" userId="1b040098346c611b" providerId="LiveId" clId="{2A71B774-9B25-4026-A546-711C4C54AA29}" dt="2022-05-16T07:57:46.991" v="5879" actId="478"/>
          <ac:picMkLst>
            <pc:docMk/>
            <pc:sldMk cId="4008048247" sldId="500"/>
            <ac:picMk id="27" creationId="{82EB0F60-6613-4BD7-BEE9-0442EDCD8A4C}"/>
          </ac:picMkLst>
        </pc:picChg>
        <pc:picChg chg="add mod">
          <ac:chgData name="" userId="1b040098346c611b" providerId="LiveId" clId="{2A71B774-9B25-4026-A546-711C4C54AA29}" dt="2022-05-17T10:07:54.655" v="7612" actId="1038"/>
          <ac:picMkLst>
            <pc:docMk/>
            <pc:sldMk cId="4008048247" sldId="500"/>
            <ac:picMk id="30" creationId="{456DA1BC-7A7C-4448-B736-94F2912C922E}"/>
          </ac:picMkLst>
        </pc:picChg>
        <pc:picChg chg="add del mod">
          <ac:chgData name="" userId="1b040098346c611b" providerId="LiveId" clId="{2A71B774-9B25-4026-A546-711C4C54AA29}" dt="2022-05-16T12:46:28.744" v="6584" actId="478"/>
          <ac:picMkLst>
            <pc:docMk/>
            <pc:sldMk cId="4008048247" sldId="500"/>
            <ac:picMk id="32" creationId="{DDB07B38-5B01-470A-BFB1-B2323993B4B0}"/>
          </ac:picMkLst>
        </pc:picChg>
        <pc:cxnChg chg="add del mod">
          <ac:chgData name="" userId="1b040098346c611b" providerId="LiveId" clId="{2A71B774-9B25-4026-A546-711C4C54AA29}" dt="2022-05-17T10:06:27.170" v="7536" actId="478"/>
          <ac:cxnSpMkLst>
            <pc:docMk/>
            <pc:sldMk cId="4008048247" sldId="500"/>
            <ac:cxnSpMk id="12" creationId="{F6737622-12B4-4133-B478-E9BC0E4FEC51}"/>
          </ac:cxnSpMkLst>
        </pc:cxnChg>
        <pc:cxnChg chg="add del mod">
          <ac:chgData name="" userId="1b040098346c611b" providerId="LiveId" clId="{2A71B774-9B25-4026-A546-711C4C54AA29}" dt="2022-05-17T10:06:18.025" v="7532" actId="478"/>
          <ac:cxnSpMkLst>
            <pc:docMk/>
            <pc:sldMk cId="4008048247" sldId="500"/>
            <ac:cxnSpMk id="15" creationId="{53C8D751-79A0-4945-A1B1-81090E18C16C}"/>
          </ac:cxnSpMkLst>
        </pc:cxnChg>
        <pc:cxnChg chg="add mod">
          <ac:chgData name="" userId="1b040098346c611b" providerId="LiveId" clId="{2A71B774-9B25-4026-A546-711C4C54AA29}" dt="2022-05-17T10:07:54.655" v="7612" actId="1038"/>
          <ac:cxnSpMkLst>
            <pc:docMk/>
            <pc:sldMk cId="4008048247" sldId="500"/>
            <ac:cxnSpMk id="24" creationId="{BB385216-4BEF-45CC-948F-0CD734907B3D}"/>
          </ac:cxnSpMkLst>
        </pc:cxnChg>
        <pc:cxnChg chg="add mod">
          <ac:chgData name="" userId="1b040098346c611b" providerId="LiveId" clId="{2A71B774-9B25-4026-A546-711C4C54AA29}" dt="2022-05-17T10:07:54.655" v="7612" actId="1038"/>
          <ac:cxnSpMkLst>
            <pc:docMk/>
            <pc:sldMk cId="4008048247" sldId="500"/>
            <ac:cxnSpMk id="34" creationId="{E72C37E8-808F-46F4-A68B-9007EBD906FA}"/>
          </ac:cxnSpMkLst>
        </pc:cxnChg>
        <pc:cxnChg chg="add mod">
          <ac:chgData name="" userId="1b040098346c611b" providerId="LiveId" clId="{2A71B774-9B25-4026-A546-711C4C54AA29}" dt="2022-05-17T10:07:54.655" v="7612" actId="1038"/>
          <ac:cxnSpMkLst>
            <pc:docMk/>
            <pc:sldMk cId="4008048247" sldId="500"/>
            <ac:cxnSpMk id="36" creationId="{A11BD27F-DD55-48F2-8846-5D9697DB330F}"/>
          </ac:cxnSpMkLst>
        </pc:cxnChg>
        <pc:cxnChg chg="add mod">
          <ac:chgData name="" userId="1b040098346c611b" providerId="LiveId" clId="{2A71B774-9B25-4026-A546-711C4C54AA29}" dt="2022-05-17T10:07:54.655" v="7612" actId="1038"/>
          <ac:cxnSpMkLst>
            <pc:docMk/>
            <pc:sldMk cId="4008048247" sldId="500"/>
            <ac:cxnSpMk id="38" creationId="{2B403E29-A047-4676-8A5E-EC806AE8DACA}"/>
          </ac:cxnSpMkLst>
        </pc:cxnChg>
        <pc:cxnChg chg="add mod">
          <ac:chgData name="" userId="1b040098346c611b" providerId="LiveId" clId="{2A71B774-9B25-4026-A546-711C4C54AA29}" dt="2022-05-17T10:07:54.655" v="7612" actId="1038"/>
          <ac:cxnSpMkLst>
            <pc:docMk/>
            <pc:sldMk cId="4008048247" sldId="500"/>
            <ac:cxnSpMk id="40" creationId="{D4B694D0-B7B7-4015-A5A0-E4B208CB9C55}"/>
          </ac:cxnSpMkLst>
        </pc:cxnChg>
      </pc:sldChg>
      <pc:sldChg chg="addSp modSp add modNotesTx">
        <pc:chgData name="" userId="1b040098346c611b" providerId="LiveId" clId="{2A71B774-9B25-4026-A546-711C4C54AA29}" dt="2022-05-19T05:33:13.077" v="9960" actId="20577"/>
        <pc:sldMkLst>
          <pc:docMk/>
          <pc:sldMk cId="2451608484" sldId="501"/>
        </pc:sldMkLst>
        <pc:spChg chg="add mod">
          <ac:chgData name="" userId="1b040098346c611b" providerId="LiveId" clId="{2A71B774-9B25-4026-A546-711C4C54AA29}" dt="2022-05-17T10:20:12.912" v="7745" actId="14100"/>
          <ac:spMkLst>
            <pc:docMk/>
            <pc:sldMk cId="2451608484" sldId="501"/>
            <ac:spMk id="4" creationId="{74091B11-83F6-49C3-8384-569EE9DB4AA6}"/>
          </ac:spMkLst>
        </pc:spChg>
        <pc:spChg chg="add mod">
          <ac:chgData name="" userId="1b040098346c611b" providerId="LiveId" clId="{2A71B774-9B25-4026-A546-711C4C54AA29}" dt="2022-05-18T13:38:19.064" v="9737" actId="20577"/>
          <ac:spMkLst>
            <pc:docMk/>
            <pc:sldMk cId="2451608484" sldId="501"/>
            <ac:spMk id="5" creationId="{8CEBE542-CB83-4609-BAC5-B5E8E6FC1EA4}"/>
          </ac:spMkLst>
        </pc:spChg>
        <pc:graphicFrameChg chg="mod">
          <ac:chgData name="" userId="1b040098346c611b" providerId="LiveId" clId="{2A71B774-9B25-4026-A546-711C4C54AA29}" dt="2022-05-16T06:42:26.970" v="4889" actId="20577"/>
          <ac:graphicFrameMkLst>
            <pc:docMk/>
            <pc:sldMk cId="2451608484" sldId="501"/>
            <ac:graphicFrameMk id="51" creationId="{A0840956-7A20-428F-AEC0-8BA8CBEF843E}"/>
          </ac:graphicFrameMkLst>
        </pc:graphicFrameChg>
      </pc:sldChg>
      <pc:sldChg chg="addSp delSp modSp add modNotesTx">
        <pc:chgData name="" userId="1b040098346c611b" providerId="LiveId" clId="{2A71B774-9B25-4026-A546-711C4C54AA29}" dt="2022-05-18T13:21:11.254" v="9401" actId="1035"/>
        <pc:sldMkLst>
          <pc:docMk/>
          <pc:sldMk cId="3142407139" sldId="503"/>
        </pc:sldMkLst>
        <pc:spChg chg="mod">
          <ac:chgData name="" userId="1b040098346c611b" providerId="LiveId" clId="{2A71B774-9B25-4026-A546-711C4C54AA29}" dt="2022-05-18T08:30:58.826" v="8998" actId="1038"/>
          <ac:spMkLst>
            <pc:docMk/>
            <pc:sldMk cId="3142407139" sldId="503"/>
            <ac:spMk id="2" creationId="{A3716409-6359-42F1-AD81-D7478233B42E}"/>
          </ac:spMkLst>
        </pc:spChg>
        <pc:spChg chg="add mod">
          <ac:chgData name="" userId="1b040098346c611b" providerId="LiveId" clId="{2A71B774-9B25-4026-A546-711C4C54AA29}" dt="2022-05-15T20:21:20.440" v="3906" actId="14100"/>
          <ac:spMkLst>
            <pc:docMk/>
            <pc:sldMk cId="3142407139" sldId="503"/>
            <ac:spMk id="3" creationId="{EF564BE8-F754-402F-9CA8-189A7ED4412F}"/>
          </ac:spMkLst>
        </pc:spChg>
        <pc:spChg chg="add del mod">
          <ac:chgData name="" userId="1b040098346c611b" providerId="LiveId" clId="{2A71B774-9B25-4026-A546-711C4C54AA29}" dt="2022-05-15T20:15:28.436" v="3637"/>
          <ac:spMkLst>
            <pc:docMk/>
            <pc:sldMk cId="3142407139" sldId="503"/>
            <ac:spMk id="4" creationId="{1E656B69-9C47-44F4-9C64-1336A24C4D16}"/>
          </ac:spMkLst>
        </pc:spChg>
        <pc:spChg chg="add mod">
          <ac:chgData name="" userId="1b040098346c611b" providerId="LiveId" clId="{2A71B774-9B25-4026-A546-711C4C54AA29}" dt="2022-05-16T13:51:52.585" v="7503" actId="1036"/>
          <ac:spMkLst>
            <pc:docMk/>
            <pc:sldMk cId="3142407139" sldId="503"/>
            <ac:spMk id="4" creationId="{AFD48CF7-F3B9-4557-9F02-FFF1A5EBD0A2}"/>
          </ac:spMkLst>
        </pc:spChg>
        <pc:spChg chg="add mod">
          <ac:chgData name="" userId="1b040098346c611b" providerId="LiveId" clId="{2A71B774-9B25-4026-A546-711C4C54AA29}" dt="2022-05-16T13:52:26.195" v="7526" actId="207"/>
          <ac:spMkLst>
            <pc:docMk/>
            <pc:sldMk cId="3142407139" sldId="503"/>
            <ac:spMk id="6" creationId="{293D607E-182F-47DA-A827-D27E50033FA4}"/>
          </ac:spMkLst>
        </pc:spChg>
        <pc:spChg chg="del">
          <ac:chgData name="" userId="1b040098346c611b" providerId="LiveId" clId="{2A71B774-9B25-4026-A546-711C4C54AA29}" dt="2022-05-15T04:28:10.718" v="2400" actId="478"/>
          <ac:spMkLst>
            <pc:docMk/>
            <pc:sldMk cId="3142407139" sldId="503"/>
            <ac:spMk id="31" creationId="{42775B83-CA79-4E7D-8F58-2391379B3385}"/>
          </ac:spMkLst>
        </pc:spChg>
        <pc:spChg chg="del">
          <ac:chgData name="" userId="1b040098346c611b" providerId="LiveId" clId="{2A71B774-9B25-4026-A546-711C4C54AA29}" dt="2022-05-15T04:28:10.718" v="2400" actId="478"/>
          <ac:spMkLst>
            <pc:docMk/>
            <pc:sldMk cId="3142407139" sldId="503"/>
            <ac:spMk id="32" creationId="{A4867947-8456-4C3D-8DAB-C9AD0C633DD4}"/>
          </ac:spMkLst>
        </pc:spChg>
        <pc:spChg chg="del">
          <ac:chgData name="" userId="1b040098346c611b" providerId="LiveId" clId="{2A71B774-9B25-4026-A546-711C4C54AA29}" dt="2022-05-15T04:28:10.718" v="2400" actId="478"/>
          <ac:spMkLst>
            <pc:docMk/>
            <pc:sldMk cId="3142407139" sldId="503"/>
            <ac:spMk id="34" creationId="{703DD184-F180-4DC4-8DD2-C966423ECD1E}"/>
          </ac:spMkLst>
        </pc:spChg>
        <pc:spChg chg="del">
          <ac:chgData name="" userId="1b040098346c611b" providerId="LiveId" clId="{2A71B774-9B25-4026-A546-711C4C54AA29}" dt="2022-05-15T04:28:10.718" v="2400" actId="478"/>
          <ac:spMkLst>
            <pc:docMk/>
            <pc:sldMk cId="3142407139" sldId="503"/>
            <ac:spMk id="47" creationId="{8FE78EEA-3626-475D-88A8-AEC0D477977B}"/>
          </ac:spMkLst>
        </pc:spChg>
        <pc:spChg chg="add mod">
          <ac:chgData name="" userId="1b040098346c611b" providerId="LiveId" clId="{2A71B774-9B25-4026-A546-711C4C54AA29}" dt="2022-05-15T20:21:15.044" v="3905" actId="14100"/>
          <ac:spMkLst>
            <pc:docMk/>
            <pc:sldMk cId="3142407139" sldId="503"/>
            <ac:spMk id="52" creationId="{83EB129F-6DD1-4153-8C51-781155CE4A05}"/>
          </ac:spMkLst>
        </pc:spChg>
        <pc:spChg chg="mod">
          <ac:chgData name="" userId="1b040098346c611b" providerId="LiveId" clId="{2A71B774-9B25-4026-A546-711C4C54AA29}" dt="2022-05-15T05:42:02.042" v="3565" actId="1035"/>
          <ac:spMkLst>
            <pc:docMk/>
            <pc:sldMk cId="3142407139" sldId="503"/>
            <ac:spMk id="56" creationId="{2576CCD5-EB2E-4576-A8AA-F3293E724833}"/>
          </ac:spMkLst>
        </pc:spChg>
        <pc:spChg chg="mod">
          <ac:chgData name="" userId="1b040098346c611b" providerId="LiveId" clId="{2A71B774-9B25-4026-A546-711C4C54AA29}" dt="2022-05-18T13:20:54.889" v="9380" actId="14100"/>
          <ac:spMkLst>
            <pc:docMk/>
            <pc:sldMk cId="3142407139" sldId="503"/>
            <ac:spMk id="57" creationId="{B63947CA-4F21-41AB-84B0-2674920A462A}"/>
          </ac:spMkLst>
        </pc:spChg>
        <pc:spChg chg="mod">
          <ac:chgData name="" userId="1b040098346c611b" providerId="LiveId" clId="{2A71B774-9B25-4026-A546-711C4C54AA29}" dt="2022-05-18T13:20:26.553" v="9373" actId="14100"/>
          <ac:spMkLst>
            <pc:docMk/>
            <pc:sldMk cId="3142407139" sldId="503"/>
            <ac:spMk id="58" creationId="{E94C91E0-F5F1-49D8-83D7-CF88AD077706}"/>
          </ac:spMkLst>
        </pc:spChg>
        <pc:spChg chg="mod">
          <ac:chgData name="" userId="1b040098346c611b" providerId="LiveId" clId="{2A71B774-9B25-4026-A546-711C4C54AA29}" dt="2022-05-15T04:30:01.533" v="2527" actId="1037"/>
          <ac:spMkLst>
            <pc:docMk/>
            <pc:sldMk cId="3142407139" sldId="503"/>
            <ac:spMk id="59" creationId="{7DF520DF-B720-488A-B37C-68B4AA025CEB}"/>
          </ac:spMkLst>
        </pc:spChg>
        <pc:spChg chg="mod">
          <ac:chgData name="" userId="1b040098346c611b" providerId="LiveId" clId="{2A71B774-9B25-4026-A546-711C4C54AA29}" dt="2022-05-15T04:29:47.974" v="2456" actId="1076"/>
          <ac:spMkLst>
            <pc:docMk/>
            <pc:sldMk cId="3142407139" sldId="503"/>
            <ac:spMk id="60" creationId="{47E11625-0634-4CA9-94DB-86F1E2AB9CAE}"/>
          </ac:spMkLst>
        </pc:spChg>
        <pc:spChg chg="del mod">
          <ac:chgData name="" userId="1b040098346c611b" providerId="LiveId" clId="{2A71B774-9B25-4026-A546-711C4C54AA29}" dt="2022-05-16T13:51:12.062" v="7489" actId="478"/>
          <ac:spMkLst>
            <pc:docMk/>
            <pc:sldMk cId="3142407139" sldId="503"/>
            <ac:spMk id="61" creationId="{B0C927D6-BC1B-4F30-826B-706673AABE6D}"/>
          </ac:spMkLst>
        </pc:spChg>
        <pc:spChg chg="mod">
          <ac:chgData name="" userId="1b040098346c611b" providerId="LiveId" clId="{2A71B774-9B25-4026-A546-711C4C54AA29}" dt="2022-05-15T04:30:01.533" v="2527" actId="1037"/>
          <ac:spMkLst>
            <pc:docMk/>
            <pc:sldMk cId="3142407139" sldId="503"/>
            <ac:spMk id="66" creationId="{CF989301-B1ED-4887-93E0-5B40EE3DCCCF}"/>
          </ac:spMkLst>
        </pc:spChg>
        <pc:spChg chg="del">
          <ac:chgData name="" userId="1b040098346c611b" providerId="LiveId" clId="{2A71B774-9B25-4026-A546-711C4C54AA29}" dt="2022-05-15T05:40:33.985" v="3551" actId="478"/>
          <ac:spMkLst>
            <pc:docMk/>
            <pc:sldMk cId="3142407139" sldId="503"/>
            <ac:spMk id="67" creationId="{A4E35294-03B5-4386-A882-3332A4294780}"/>
          </ac:spMkLst>
        </pc:spChg>
        <pc:spChg chg="del">
          <ac:chgData name="" userId="1b040098346c611b" providerId="LiveId" clId="{2A71B774-9B25-4026-A546-711C4C54AA29}" dt="2022-05-15T04:28:04.915" v="2399" actId="478"/>
          <ac:spMkLst>
            <pc:docMk/>
            <pc:sldMk cId="3142407139" sldId="503"/>
            <ac:spMk id="72" creationId="{2B55EEF2-9DC7-44D3-B742-3B0704A0FBA5}"/>
          </ac:spMkLst>
        </pc:spChg>
        <pc:spChg chg="del">
          <ac:chgData name="" userId="1b040098346c611b" providerId="LiveId" clId="{2A71B774-9B25-4026-A546-711C4C54AA29}" dt="2022-05-15T04:28:10.718" v="2400" actId="478"/>
          <ac:spMkLst>
            <pc:docMk/>
            <pc:sldMk cId="3142407139" sldId="503"/>
            <ac:spMk id="73" creationId="{70A4B8E9-41C7-453D-A8EB-C7FE3CDFBE40}"/>
          </ac:spMkLst>
        </pc:spChg>
        <pc:spChg chg="del">
          <ac:chgData name="" userId="1b040098346c611b" providerId="LiveId" clId="{2A71B774-9B25-4026-A546-711C4C54AA29}" dt="2022-05-15T04:28:10.718" v="2400" actId="478"/>
          <ac:spMkLst>
            <pc:docMk/>
            <pc:sldMk cId="3142407139" sldId="503"/>
            <ac:spMk id="74" creationId="{96655BD3-6D58-4143-8A6D-935DE2B582AD}"/>
          </ac:spMkLst>
        </pc:spChg>
        <pc:spChg chg="del">
          <ac:chgData name="" userId="1b040098346c611b" providerId="LiveId" clId="{2A71B774-9B25-4026-A546-711C4C54AA29}" dt="2022-05-15T04:28:14.843" v="2401" actId="478"/>
          <ac:spMkLst>
            <pc:docMk/>
            <pc:sldMk cId="3142407139" sldId="503"/>
            <ac:spMk id="75" creationId="{538E9C38-89F5-403B-B9BF-5EB03B386F41}"/>
          </ac:spMkLst>
        </pc:spChg>
        <pc:spChg chg="mod">
          <ac:chgData name="" userId="1b040098346c611b" providerId="LiveId" clId="{2A71B774-9B25-4026-A546-711C4C54AA29}" dt="2022-05-15T04:28:55.210" v="2406" actId="1076"/>
          <ac:spMkLst>
            <pc:docMk/>
            <pc:sldMk cId="3142407139" sldId="503"/>
            <ac:spMk id="76" creationId="{57E89A61-CF5C-4E41-9D89-EA56C4B8363C}"/>
          </ac:spMkLst>
        </pc:spChg>
        <pc:spChg chg="mod">
          <ac:chgData name="" userId="1b040098346c611b" providerId="LiveId" clId="{2A71B774-9B25-4026-A546-711C4C54AA29}" dt="2022-05-15T04:29:07.607" v="2451" actId="1036"/>
          <ac:spMkLst>
            <pc:docMk/>
            <pc:sldMk cId="3142407139" sldId="503"/>
            <ac:spMk id="82" creationId="{61290109-9416-44BE-B761-636FC53C2DAF}"/>
          </ac:spMkLst>
        </pc:spChg>
        <pc:spChg chg="mod">
          <ac:chgData name="" userId="1b040098346c611b" providerId="LiveId" clId="{2A71B774-9B25-4026-A546-711C4C54AA29}" dt="2022-05-18T13:20:17.630" v="9372" actId="14100"/>
          <ac:spMkLst>
            <pc:docMk/>
            <pc:sldMk cId="3142407139" sldId="503"/>
            <ac:spMk id="83" creationId="{D8703813-613F-4CE8-B4F8-CCA1659A651A}"/>
          </ac:spMkLst>
        </pc:spChg>
        <pc:spChg chg="mod ord">
          <ac:chgData name="" userId="1b040098346c611b" providerId="LiveId" clId="{2A71B774-9B25-4026-A546-711C4C54AA29}" dt="2022-05-16T13:50:46.541" v="7487" actId="1035"/>
          <ac:spMkLst>
            <pc:docMk/>
            <pc:sldMk cId="3142407139" sldId="503"/>
            <ac:spMk id="84" creationId="{B086E261-F67E-4731-9062-2FF5CAFB6F25}"/>
          </ac:spMkLst>
        </pc:spChg>
        <pc:spChg chg="add mod">
          <ac:chgData name="" userId="1b040098346c611b" providerId="LiveId" clId="{2A71B774-9B25-4026-A546-711C4C54AA29}" dt="2022-05-15T04:32:15.824" v="2541" actId="1076"/>
          <ac:spMkLst>
            <pc:docMk/>
            <pc:sldMk cId="3142407139" sldId="503"/>
            <ac:spMk id="86" creationId="{8642CEDA-BD8B-46EF-8D9D-2F7413AA52A1}"/>
          </ac:spMkLst>
        </pc:spChg>
        <pc:graphicFrameChg chg="add mod modGraphic">
          <ac:chgData name="" userId="1b040098346c611b" providerId="LiveId" clId="{2A71B774-9B25-4026-A546-711C4C54AA29}" dt="2022-05-18T13:21:11.254" v="9401" actId="1035"/>
          <ac:graphicFrameMkLst>
            <pc:docMk/>
            <pc:sldMk cId="3142407139" sldId="503"/>
            <ac:graphicFrameMk id="5" creationId="{DB8B6B2D-E975-4CB5-926D-CFE743663383}"/>
          </ac:graphicFrameMkLst>
        </pc:graphicFrameChg>
        <pc:graphicFrameChg chg="del">
          <ac:chgData name="" userId="1b040098346c611b" providerId="LiveId" clId="{2A71B774-9B25-4026-A546-711C4C54AA29}" dt="2022-05-15T04:28:10.718" v="2400" actId="478"/>
          <ac:graphicFrameMkLst>
            <pc:docMk/>
            <pc:sldMk cId="3142407139" sldId="503"/>
            <ac:graphicFrameMk id="33" creationId="{40CCE78D-E499-4147-A78F-81FE2D03120E}"/>
          </ac:graphicFrameMkLst>
        </pc:graphicFrameChg>
        <pc:graphicFrameChg chg="mod">
          <ac:chgData name="" userId="1b040098346c611b" providerId="LiveId" clId="{2A71B774-9B25-4026-A546-711C4C54AA29}" dt="2022-05-16T06:41:48.103" v="4797" actId="20577"/>
          <ac:graphicFrameMkLst>
            <pc:docMk/>
            <pc:sldMk cId="3142407139" sldId="503"/>
            <ac:graphicFrameMk id="51" creationId="{A0840956-7A20-428F-AEC0-8BA8CBEF843E}"/>
          </ac:graphicFrameMkLst>
        </pc:graphicFrameChg>
        <pc:picChg chg="del">
          <ac:chgData name="" userId="1b040098346c611b" providerId="LiveId" clId="{2A71B774-9B25-4026-A546-711C4C54AA29}" dt="2022-05-15T04:28:10.718" v="2400" actId="478"/>
          <ac:picMkLst>
            <pc:docMk/>
            <pc:sldMk cId="3142407139" sldId="503"/>
            <ac:picMk id="30" creationId="{DD56ECA5-7737-4442-8ED3-F84538C71092}"/>
          </ac:picMkLst>
        </pc:picChg>
        <pc:picChg chg="mod">
          <ac:chgData name="" userId="1b040098346c611b" providerId="LiveId" clId="{2A71B774-9B25-4026-A546-711C4C54AA29}" dt="2022-05-15T04:30:01.533" v="2527" actId="1037"/>
          <ac:picMkLst>
            <pc:docMk/>
            <pc:sldMk cId="3142407139" sldId="503"/>
            <ac:picMk id="62" creationId="{E6D8C048-581A-4DB7-8777-6F511BCAC93A}"/>
          </ac:picMkLst>
        </pc:picChg>
        <pc:picChg chg="mod">
          <ac:chgData name="" userId="1b040098346c611b" providerId="LiveId" clId="{2A71B774-9B25-4026-A546-711C4C54AA29}" dt="2022-05-15T04:30:01.533" v="2527" actId="1037"/>
          <ac:picMkLst>
            <pc:docMk/>
            <pc:sldMk cId="3142407139" sldId="503"/>
            <ac:picMk id="63" creationId="{574BEE95-EEA1-4C68-8FFC-6BF0CAEAF687}"/>
          </ac:picMkLst>
        </pc:picChg>
        <pc:picChg chg="mod">
          <ac:chgData name="" userId="1b040098346c611b" providerId="LiveId" clId="{2A71B774-9B25-4026-A546-711C4C54AA29}" dt="2022-05-15T04:30:01.533" v="2527" actId="1037"/>
          <ac:picMkLst>
            <pc:docMk/>
            <pc:sldMk cId="3142407139" sldId="503"/>
            <ac:picMk id="64" creationId="{66F707C3-A3CD-493A-8993-FD6134962B24}"/>
          </ac:picMkLst>
        </pc:picChg>
        <pc:picChg chg="mod">
          <ac:chgData name="" userId="1b040098346c611b" providerId="LiveId" clId="{2A71B774-9B25-4026-A546-711C4C54AA29}" dt="2022-05-15T04:30:01.533" v="2527" actId="1037"/>
          <ac:picMkLst>
            <pc:docMk/>
            <pc:sldMk cId="3142407139" sldId="503"/>
            <ac:picMk id="65" creationId="{3BB11BAB-E725-4A0C-998E-5DA758A9892A}"/>
          </ac:picMkLst>
        </pc:picChg>
        <pc:picChg chg="del">
          <ac:chgData name="" userId="1b040098346c611b" providerId="LiveId" clId="{2A71B774-9B25-4026-A546-711C4C54AA29}" dt="2022-05-15T04:28:10.718" v="2400" actId="478"/>
          <ac:picMkLst>
            <pc:docMk/>
            <pc:sldMk cId="3142407139" sldId="503"/>
            <ac:picMk id="68" creationId="{D5F88DB0-D93A-4BD3-997C-70A89B3738BD}"/>
          </ac:picMkLst>
        </pc:picChg>
        <pc:picChg chg="del">
          <ac:chgData name="" userId="1b040098346c611b" providerId="LiveId" clId="{2A71B774-9B25-4026-A546-711C4C54AA29}" dt="2022-05-15T04:28:10.718" v="2400" actId="478"/>
          <ac:picMkLst>
            <pc:docMk/>
            <pc:sldMk cId="3142407139" sldId="503"/>
            <ac:picMk id="69" creationId="{060CC04E-6B06-4CD2-9931-4003314C1D54}"/>
          </ac:picMkLst>
        </pc:picChg>
        <pc:picChg chg="mod">
          <ac:chgData name="" userId="1b040098346c611b" providerId="LiveId" clId="{2A71B774-9B25-4026-A546-711C4C54AA29}" dt="2022-05-15T04:30:15.616" v="2529" actId="1076"/>
          <ac:picMkLst>
            <pc:docMk/>
            <pc:sldMk cId="3142407139" sldId="503"/>
            <ac:picMk id="77" creationId="{28B2D824-F783-4791-A588-5D3BDD90AE86}"/>
          </ac:picMkLst>
        </pc:picChg>
        <pc:picChg chg="mod">
          <ac:chgData name="" userId="1b040098346c611b" providerId="LiveId" clId="{2A71B774-9B25-4026-A546-711C4C54AA29}" dt="2022-05-15T04:29:07.607" v="2451" actId="1036"/>
          <ac:picMkLst>
            <pc:docMk/>
            <pc:sldMk cId="3142407139" sldId="503"/>
            <ac:picMk id="78" creationId="{FBA525C4-971A-4FA9-843E-F0EE5B169173}"/>
          </ac:picMkLst>
        </pc:picChg>
        <pc:picChg chg="mod">
          <ac:chgData name="" userId="1b040098346c611b" providerId="LiveId" clId="{2A71B774-9B25-4026-A546-711C4C54AA29}" dt="2022-05-15T04:29:07.607" v="2451" actId="1036"/>
          <ac:picMkLst>
            <pc:docMk/>
            <pc:sldMk cId="3142407139" sldId="503"/>
            <ac:picMk id="79" creationId="{0AEBCEA1-DDA5-44CD-A407-87860EFAA6D1}"/>
          </ac:picMkLst>
        </pc:picChg>
        <pc:picChg chg="mod">
          <ac:chgData name="" userId="1b040098346c611b" providerId="LiveId" clId="{2A71B774-9B25-4026-A546-711C4C54AA29}" dt="2022-05-15T04:29:07.607" v="2451" actId="1036"/>
          <ac:picMkLst>
            <pc:docMk/>
            <pc:sldMk cId="3142407139" sldId="503"/>
            <ac:picMk id="80" creationId="{60FC25C0-315A-4F5E-8E97-594214645B1D}"/>
          </ac:picMkLst>
        </pc:picChg>
        <pc:picChg chg="mod">
          <ac:chgData name="" userId="1b040098346c611b" providerId="LiveId" clId="{2A71B774-9B25-4026-A546-711C4C54AA29}" dt="2022-05-15T04:29:07.607" v="2451" actId="1036"/>
          <ac:picMkLst>
            <pc:docMk/>
            <pc:sldMk cId="3142407139" sldId="503"/>
            <ac:picMk id="81" creationId="{A4D315D4-737F-49CB-A6C9-636FEDE44256}"/>
          </ac:picMkLst>
        </pc:picChg>
        <pc:picChg chg="add mod">
          <ac:chgData name="" userId="1b040098346c611b" providerId="LiveId" clId="{2A71B774-9B25-4026-A546-711C4C54AA29}" dt="2022-05-15T04:30:21.796" v="2531" actId="1076"/>
          <ac:picMkLst>
            <pc:docMk/>
            <pc:sldMk cId="3142407139" sldId="503"/>
            <ac:picMk id="85" creationId="{0DC3537A-75A1-41A6-B62E-69D270D10726}"/>
          </ac:picMkLst>
        </pc:picChg>
        <pc:cxnChg chg="mod">
          <ac:chgData name="" userId="1b040098346c611b" providerId="LiveId" clId="{2A71B774-9B25-4026-A546-711C4C54AA29}" dt="2022-05-15T04:30:01.533" v="2527" actId="1037"/>
          <ac:cxnSpMkLst>
            <pc:docMk/>
            <pc:sldMk cId="3142407139" sldId="503"/>
            <ac:cxnSpMk id="48" creationId="{DA2EFD80-8490-4576-B3C2-D3CD95F8F71F}"/>
          </ac:cxnSpMkLst>
        </pc:cxnChg>
        <pc:cxnChg chg="mod">
          <ac:chgData name="" userId="1b040098346c611b" providerId="LiveId" clId="{2A71B774-9B25-4026-A546-711C4C54AA29}" dt="2022-05-15T04:30:01.533" v="2527" actId="1037"/>
          <ac:cxnSpMkLst>
            <pc:docMk/>
            <pc:sldMk cId="3142407139" sldId="503"/>
            <ac:cxnSpMk id="49" creationId="{1E000DA8-2952-4F7F-9153-B168E2C48C8A}"/>
          </ac:cxnSpMkLst>
        </pc:cxnChg>
        <pc:cxnChg chg="mod">
          <ac:chgData name="" userId="1b040098346c611b" providerId="LiveId" clId="{2A71B774-9B25-4026-A546-711C4C54AA29}" dt="2022-05-15T04:30:01.533" v="2527" actId="1037"/>
          <ac:cxnSpMkLst>
            <pc:docMk/>
            <pc:sldMk cId="3142407139" sldId="503"/>
            <ac:cxnSpMk id="50" creationId="{B72458DD-EF7A-4CCF-BF04-B8FFAB4DA5AE}"/>
          </ac:cxnSpMkLst>
        </pc:cxnChg>
        <pc:cxnChg chg="mod">
          <ac:chgData name="" userId="1b040098346c611b" providerId="LiveId" clId="{2A71B774-9B25-4026-A546-711C4C54AA29}" dt="2022-05-15T04:30:01.533" v="2527" actId="1037"/>
          <ac:cxnSpMkLst>
            <pc:docMk/>
            <pc:sldMk cId="3142407139" sldId="503"/>
            <ac:cxnSpMk id="53" creationId="{58D09D52-6E94-4641-BE2C-F341B5E2EBDC}"/>
          </ac:cxnSpMkLst>
        </pc:cxnChg>
        <pc:cxnChg chg="mod">
          <ac:chgData name="" userId="1b040098346c611b" providerId="LiveId" clId="{2A71B774-9B25-4026-A546-711C4C54AA29}" dt="2022-05-15T04:30:01.533" v="2527" actId="1037"/>
          <ac:cxnSpMkLst>
            <pc:docMk/>
            <pc:sldMk cId="3142407139" sldId="503"/>
            <ac:cxnSpMk id="54" creationId="{EFE916CE-2B66-4E9A-AE21-23668B6FE837}"/>
          </ac:cxnSpMkLst>
        </pc:cxnChg>
        <pc:cxnChg chg="mod">
          <ac:chgData name="" userId="1b040098346c611b" providerId="LiveId" clId="{2A71B774-9B25-4026-A546-711C4C54AA29}" dt="2022-05-15T04:30:01.533" v="2527" actId="1037"/>
          <ac:cxnSpMkLst>
            <pc:docMk/>
            <pc:sldMk cId="3142407139" sldId="503"/>
            <ac:cxnSpMk id="55" creationId="{2E4F8AA5-1FA2-4533-A3D9-BE4D184B3EBA}"/>
          </ac:cxnSpMkLst>
        </pc:cxnChg>
        <pc:cxnChg chg="del mod">
          <ac:chgData name="" userId="1b040098346c611b" providerId="LiveId" clId="{2A71B774-9B25-4026-A546-711C4C54AA29}" dt="2022-05-15T04:28:10.718" v="2400" actId="478"/>
          <ac:cxnSpMkLst>
            <pc:docMk/>
            <pc:sldMk cId="3142407139" sldId="503"/>
            <ac:cxnSpMk id="70" creationId="{6A987118-7E1E-45D4-94D0-32873C935E9E}"/>
          </ac:cxnSpMkLst>
        </pc:cxnChg>
        <pc:cxnChg chg="del mod">
          <ac:chgData name="" userId="1b040098346c611b" providerId="LiveId" clId="{2A71B774-9B25-4026-A546-711C4C54AA29}" dt="2022-05-15T04:28:10.718" v="2400" actId="478"/>
          <ac:cxnSpMkLst>
            <pc:docMk/>
            <pc:sldMk cId="3142407139" sldId="503"/>
            <ac:cxnSpMk id="71" creationId="{5C455978-0313-4EAA-820E-71F4B36AFD96}"/>
          </ac:cxnSpMkLst>
        </pc:cxnChg>
      </pc:sldChg>
      <pc:sldChg chg="delSp add del ord">
        <pc:chgData name="" userId="1b040098346c611b" providerId="LiveId" clId="{2A71B774-9B25-4026-A546-711C4C54AA29}" dt="2022-05-18T13:29:06.981" v="9626" actId="2696"/>
        <pc:sldMkLst>
          <pc:docMk/>
          <pc:sldMk cId="811550721" sldId="504"/>
        </pc:sldMkLst>
        <pc:spChg chg="del">
          <ac:chgData name="" userId="1b040098346c611b" providerId="LiveId" clId="{2A71B774-9B25-4026-A546-711C4C54AA29}" dt="2022-05-16T13:33:49.766" v="7193" actId="478"/>
          <ac:spMkLst>
            <pc:docMk/>
            <pc:sldMk cId="811550721" sldId="504"/>
            <ac:spMk id="16" creationId="{77A3550F-3EA2-4235-911F-5F532A2C6695}"/>
          </ac:spMkLst>
        </pc:spChg>
        <pc:graphicFrameChg chg="del">
          <ac:chgData name="" userId="1b040098346c611b" providerId="LiveId" clId="{2A71B774-9B25-4026-A546-711C4C54AA29}" dt="2022-05-16T13:33:47.178" v="7192" actId="478"/>
          <ac:graphicFrameMkLst>
            <pc:docMk/>
            <pc:sldMk cId="811550721" sldId="504"/>
            <ac:graphicFrameMk id="25" creationId="{046F7989-306C-41F2-A2A0-2B56C827E3A5}"/>
          </ac:graphicFrameMkLst>
        </pc:graphicFrameChg>
        <pc:graphicFrameChg chg="del">
          <ac:chgData name="" userId="1b040098346c611b" providerId="LiveId" clId="{2A71B774-9B25-4026-A546-711C4C54AA29}" dt="2022-05-16T13:33:52.424" v="7194" actId="478"/>
          <ac:graphicFrameMkLst>
            <pc:docMk/>
            <pc:sldMk cId="811550721" sldId="504"/>
            <ac:graphicFrameMk id="31" creationId="{BF6D69EA-28C0-4060-B38F-2DC234018F62}"/>
          </ac:graphicFrameMkLst>
        </pc:graphicFrameChg>
        <pc:picChg chg="del">
          <ac:chgData name="" userId="1b040098346c611b" providerId="LiveId" clId="{2A71B774-9B25-4026-A546-711C4C54AA29}" dt="2022-05-16T13:34:04.679" v="7197"/>
          <ac:picMkLst>
            <pc:docMk/>
            <pc:sldMk cId="811550721" sldId="504"/>
            <ac:picMk id="32" creationId="{DDB07B38-5B01-470A-BFB1-B2323993B4B0}"/>
          </ac:picMkLst>
        </pc:picChg>
      </pc:sldChg>
      <pc:sldChg chg="addSp modSp add ord">
        <pc:chgData name="" userId="1b040098346c611b" providerId="LiveId" clId="{2A71B774-9B25-4026-A546-711C4C54AA29}" dt="2022-05-16T13:34:27.275" v="7272" actId="1037"/>
        <pc:sldMkLst>
          <pc:docMk/>
          <pc:sldMk cId="682465298" sldId="505"/>
        </pc:sldMkLst>
        <pc:picChg chg="mod">
          <ac:chgData name="" userId="1b040098346c611b" providerId="LiveId" clId="{2A71B774-9B25-4026-A546-711C4C54AA29}" dt="2022-05-16T13:34:13.254" v="7243" actId="1037"/>
          <ac:picMkLst>
            <pc:docMk/>
            <pc:sldMk cId="682465298" sldId="505"/>
            <ac:picMk id="11" creationId="{CD838C3E-D6B1-4037-9EA4-E9ED8F4ECEF5}"/>
          </ac:picMkLst>
        </pc:picChg>
        <pc:picChg chg="mod">
          <ac:chgData name="" userId="1b040098346c611b" providerId="LiveId" clId="{2A71B774-9B25-4026-A546-711C4C54AA29}" dt="2022-05-16T13:34:17.328" v="7263" actId="1038"/>
          <ac:picMkLst>
            <pc:docMk/>
            <pc:sldMk cId="682465298" sldId="505"/>
            <ac:picMk id="30" creationId="{456DA1BC-7A7C-4448-B736-94F2912C922E}"/>
          </ac:picMkLst>
        </pc:picChg>
        <pc:picChg chg="add mod">
          <ac:chgData name="" userId="1b040098346c611b" providerId="LiveId" clId="{2A71B774-9B25-4026-A546-711C4C54AA29}" dt="2022-05-16T13:34:27.275" v="7272" actId="1037"/>
          <ac:picMkLst>
            <pc:docMk/>
            <pc:sldMk cId="682465298" sldId="505"/>
            <ac:picMk id="32" creationId="{BEE8521A-2ABB-4BB8-9549-B091DD195D51}"/>
          </ac:picMkLst>
        </pc:picChg>
      </pc:sldChg>
      <pc:sldChg chg="addSp delSp modSp add">
        <pc:chgData name="" userId="1b040098346c611b" providerId="LiveId" clId="{2A71B774-9B25-4026-A546-711C4C54AA29}" dt="2022-05-18T13:39:31.694" v="9823" actId="14100"/>
        <pc:sldMkLst>
          <pc:docMk/>
          <pc:sldMk cId="2667603341" sldId="506"/>
        </pc:sldMkLst>
        <pc:spChg chg="mod">
          <ac:chgData name="" userId="1b040098346c611b" providerId="LiveId" clId="{2A71B774-9B25-4026-A546-711C4C54AA29}" dt="2022-05-18T13:39:12.478" v="9819" actId="1038"/>
          <ac:spMkLst>
            <pc:docMk/>
            <pc:sldMk cId="2667603341" sldId="506"/>
            <ac:spMk id="41" creationId="{D20FFD7C-9CDD-4450-BC07-D77AAEEDC963}"/>
          </ac:spMkLst>
        </pc:spChg>
        <pc:spChg chg="mod">
          <ac:chgData name="" userId="1b040098346c611b" providerId="LiveId" clId="{2A71B774-9B25-4026-A546-711C4C54AA29}" dt="2022-05-18T13:32:45.921" v="9695" actId="1037"/>
          <ac:spMkLst>
            <pc:docMk/>
            <pc:sldMk cId="2667603341" sldId="506"/>
            <ac:spMk id="42" creationId="{57DAC479-D282-496B-B5E5-364D952659B4}"/>
          </ac:spMkLst>
        </pc:spChg>
        <pc:spChg chg="mod">
          <ac:chgData name="" userId="1b040098346c611b" providerId="LiveId" clId="{2A71B774-9B25-4026-A546-711C4C54AA29}" dt="2022-05-18T13:33:40.826" v="9706" actId="1038"/>
          <ac:spMkLst>
            <pc:docMk/>
            <pc:sldMk cId="2667603341" sldId="506"/>
            <ac:spMk id="54" creationId="{613B9E6A-880D-455C-AEE9-BAAF088EECE7}"/>
          </ac:spMkLst>
        </pc:spChg>
        <pc:picChg chg="add mod ord">
          <ac:chgData name="" userId="1b040098346c611b" providerId="LiveId" clId="{2A71B774-9B25-4026-A546-711C4C54AA29}" dt="2022-05-18T13:33:32.286" v="9698" actId="1035"/>
          <ac:picMkLst>
            <pc:docMk/>
            <pc:sldMk cId="2667603341" sldId="506"/>
            <ac:picMk id="3" creationId="{DB5903AB-5B1E-4C30-8C4C-ADF4EDF42F32}"/>
          </ac:picMkLst>
        </pc:picChg>
        <pc:picChg chg="del">
          <ac:chgData name="" userId="1b040098346c611b" providerId="LiveId" clId="{2A71B774-9B25-4026-A546-711C4C54AA29}" dt="2022-05-18T13:32:06.707" v="9628" actId="478"/>
          <ac:picMkLst>
            <pc:docMk/>
            <pc:sldMk cId="2667603341" sldId="506"/>
            <ac:picMk id="4" creationId="{DFA8010C-02FE-4CF4-8C3E-513AE02A24D1}"/>
          </ac:picMkLst>
        </pc:picChg>
        <pc:picChg chg="mod">
          <ac:chgData name="" userId="1b040098346c611b" providerId="LiveId" clId="{2A71B774-9B25-4026-A546-711C4C54AA29}" dt="2022-05-18T13:38:50.815" v="9739" actId="14100"/>
          <ac:picMkLst>
            <pc:docMk/>
            <pc:sldMk cId="2667603341" sldId="506"/>
            <ac:picMk id="10" creationId="{76EC7E0C-342D-440F-B7D2-62A136CCA498}"/>
          </ac:picMkLst>
        </pc:picChg>
        <pc:picChg chg="del">
          <ac:chgData name="" userId="1b040098346c611b" providerId="LiveId" clId="{2A71B774-9B25-4026-A546-711C4C54AA29}" dt="2022-05-18T13:32:50.350" v="9696" actId="478"/>
          <ac:picMkLst>
            <pc:docMk/>
            <pc:sldMk cId="2667603341" sldId="506"/>
            <ac:picMk id="30" creationId="{456DA1BC-7A7C-4448-B736-94F2912C922E}"/>
          </ac:picMkLst>
        </pc:picChg>
        <pc:cxnChg chg="mod">
          <ac:chgData name="" userId="1b040098346c611b" providerId="LiveId" clId="{2A71B774-9B25-4026-A546-711C4C54AA29}" dt="2022-05-18T13:39:25.246" v="9822" actId="14100"/>
          <ac:cxnSpMkLst>
            <pc:docMk/>
            <pc:sldMk cId="2667603341" sldId="506"/>
            <ac:cxnSpMk id="36" creationId="{A11BD27F-DD55-48F2-8846-5D9697DB330F}"/>
          </ac:cxnSpMkLst>
        </pc:cxnChg>
        <pc:cxnChg chg="mod">
          <ac:chgData name="" userId="1b040098346c611b" providerId="LiveId" clId="{2A71B774-9B25-4026-A546-711C4C54AA29}" dt="2022-05-18T13:39:31.694" v="9823" actId="14100"/>
          <ac:cxnSpMkLst>
            <pc:docMk/>
            <pc:sldMk cId="2667603341" sldId="506"/>
            <ac:cxnSpMk id="38" creationId="{2B403E29-A047-4676-8A5E-EC806AE8DACA}"/>
          </ac:cxnSpMkLst>
        </pc:cxnChg>
      </pc:sldChg>
      <pc:sldMasterChg chg="modSldLayout">
        <pc:chgData name="" userId="1b040098346c611b" providerId="LiveId" clId="{2A71B774-9B25-4026-A546-711C4C54AA29}" dt="2022-05-13T09:50:16.349" v="2086" actId="478"/>
        <pc:sldMasterMkLst>
          <pc:docMk/>
          <pc:sldMasterMk cId="3022741432" sldId="2147483745"/>
        </pc:sldMasterMkLst>
        <pc:sldLayoutChg chg="delSp">
          <pc:chgData name="" userId="1b040098346c611b" providerId="LiveId" clId="{2A71B774-9B25-4026-A546-711C4C54AA29}" dt="2022-05-13T09:50:16.349" v="2086" actId="478"/>
          <pc:sldLayoutMkLst>
            <pc:docMk/>
            <pc:sldMasterMk cId="3022741432" sldId="2147483745"/>
            <pc:sldLayoutMk cId="1081963425" sldId="2147483746"/>
          </pc:sldLayoutMkLst>
          <pc:picChg chg="del">
            <ac:chgData name="" userId="1b040098346c611b" providerId="LiveId" clId="{2A71B774-9B25-4026-A546-711C4C54AA29}" dt="2022-05-13T09:50:16.349" v="2086" actId="478"/>
            <ac:picMkLst>
              <pc:docMk/>
              <pc:sldMasterMk cId="3022741432" sldId="2147483745"/>
              <pc:sldLayoutMk cId="1081963425" sldId="2147483746"/>
              <ac:picMk id="8" creationId="{00000000-0000-0000-0000-000000000000}"/>
            </ac:picMkLst>
          </pc:picChg>
        </pc:sldLayoutChg>
        <pc:sldLayoutChg chg="modSp">
          <pc:chgData name="" userId="1b040098346c611b" providerId="LiveId" clId="{2A71B774-9B25-4026-A546-711C4C54AA29}" dt="2022-05-13T07:30:13.508" v="1080" actId="1076"/>
          <pc:sldLayoutMkLst>
            <pc:docMk/>
            <pc:sldMasterMk cId="3022741432" sldId="2147483745"/>
            <pc:sldLayoutMk cId="2386039550" sldId="2147483751"/>
          </pc:sldLayoutMkLst>
          <pc:picChg chg="mod">
            <ac:chgData name="" userId="1b040098346c611b" providerId="LiveId" clId="{2A71B774-9B25-4026-A546-711C4C54AA29}" dt="2022-05-13T07:30:13.508" v="1080" actId="1076"/>
            <ac:picMkLst>
              <pc:docMk/>
              <pc:sldMasterMk cId="3022741432" sldId="2147483745"/>
              <pc:sldLayoutMk cId="2386039550" sldId="2147483751"/>
              <ac:picMk id="6" creationId="{00000000-0000-0000-0000-000000000000}"/>
            </ac:picMkLst>
          </pc:picChg>
        </pc:sldLayoutChg>
        <pc:sldLayoutChg chg="modSp">
          <pc:chgData name="" userId="1b040098346c611b" providerId="LiveId" clId="{2A71B774-9B25-4026-A546-711C4C54AA29}" dt="2022-05-13T07:35:04.171" v="1181" actId="1076"/>
          <pc:sldLayoutMkLst>
            <pc:docMk/>
            <pc:sldMasterMk cId="3022741432" sldId="2147483745"/>
            <pc:sldLayoutMk cId="1379289148" sldId="2147483752"/>
          </pc:sldLayoutMkLst>
          <pc:picChg chg="mod">
            <ac:chgData name="" userId="1b040098346c611b" providerId="LiveId" clId="{2A71B774-9B25-4026-A546-711C4C54AA29}" dt="2022-05-13T07:35:04.171" v="1181" actId="1076"/>
            <ac:picMkLst>
              <pc:docMk/>
              <pc:sldMasterMk cId="3022741432" sldId="2147483745"/>
              <pc:sldLayoutMk cId="1379289148" sldId="2147483752"/>
              <ac:picMk id="5" creationId="{00000000-0000-0000-0000-000000000000}"/>
            </ac:picMkLst>
          </pc:picChg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0AC3F7-BC18-46D0-91F0-FD2C5ACE35D1}" type="doc">
      <dgm:prSet loTypeId="urn:microsoft.com/office/officeart/2005/8/layout/chevron1" loCatId="process" qsTypeId="urn:microsoft.com/office/officeart/2005/8/quickstyle/simple1" qsCatId="simple" csTypeId="urn:microsoft.com/office/officeart/2005/8/colors/accent6_2" csCatId="accent6" phldr="1"/>
      <dgm:spPr/>
    </dgm:pt>
    <dgm:pt modelId="{1F0E9240-27D2-46FC-A194-DB3EB5A75DA6}">
      <dgm:prSet phldrT="[Texte]" custT="1"/>
      <dgm:spPr>
        <a:solidFill>
          <a:schemeClr val="accent4"/>
        </a:solidFill>
      </dgm:spPr>
      <dgm:t>
        <a:bodyPr/>
        <a:lstStyle/>
        <a:p>
          <a:r>
            <a:rPr lang="fr-FR" sz="1600" b="1" dirty="0"/>
            <a:t>Introduction</a:t>
          </a:r>
        </a:p>
      </dgm:t>
    </dgm:pt>
    <dgm:pt modelId="{20BC9490-02B3-48B4-9516-F9089CF6BB80}" type="parTrans" cxnId="{B200F1D1-5187-4437-A68D-F0774C5E5568}">
      <dgm:prSet/>
      <dgm:spPr/>
      <dgm:t>
        <a:bodyPr/>
        <a:lstStyle/>
        <a:p>
          <a:endParaRPr lang="fr-FR" sz="1600" b="1"/>
        </a:p>
      </dgm:t>
    </dgm:pt>
    <dgm:pt modelId="{294A0206-91E7-49DF-B8EF-6F75B4179512}" type="sibTrans" cxnId="{B200F1D1-5187-4437-A68D-F0774C5E5568}">
      <dgm:prSet/>
      <dgm:spPr/>
      <dgm:t>
        <a:bodyPr/>
        <a:lstStyle/>
        <a:p>
          <a:endParaRPr lang="fr-FR" sz="1600" b="1"/>
        </a:p>
      </dgm:t>
    </dgm:pt>
    <dgm:pt modelId="{F21FDBF7-A0C8-4864-998E-4A175F31E344}">
      <dgm:prSet phldrT="[Texte]" custT="1"/>
      <dgm:spPr>
        <a:solidFill>
          <a:srgbClr val="3F1F74"/>
        </a:solidFill>
      </dgm:spPr>
      <dgm:t>
        <a:bodyPr/>
        <a:lstStyle/>
        <a:p>
          <a:r>
            <a:rPr lang="fr-FR" sz="1600" b="1" dirty="0"/>
            <a:t>Résultats </a:t>
          </a:r>
        </a:p>
      </dgm:t>
    </dgm:pt>
    <dgm:pt modelId="{FE50A99B-53E8-4E70-B456-C984F7BFC141}" type="parTrans" cxnId="{7C3BC024-909D-4983-AD81-405FD053DBF5}">
      <dgm:prSet/>
      <dgm:spPr/>
      <dgm:t>
        <a:bodyPr/>
        <a:lstStyle/>
        <a:p>
          <a:endParaRPr lang="fr-FR" sz="1600" b="1"/>
        </a:p>
      </dgm:t>
    </dgm:pt>
    <dgm:pt modelId="{4DFB0BBE-D09E-45F7-BE35-8FA1A9D103E1}" type="sibTrans" cxnId="{7C3BC024-909D-4983-AD81-405FD053DBF5}">
      <dgm:prSet/>
      <dgm:spPr/>
      <dgm:t>
        <a:bodyPr/>
        <a:lstStyle/>
        <a:p>
          <a:endParaRPr lang="fr-FR" sz="1600" b="1"/>
        </a:p>
      </dgm:t>
    </dgm:pt>
    <dgm:pt modelId="{2013FA56-1E37-4D86-A3CE-78CF9CCBBBDF}">
      <dgm:prSet custT="1"/>
      <dgm:spPr>
        <a:solidFill>
          <a:srgbClr val="3F1F74"/>
        </a:solidFill>
      </dgm:spPr>
      <dgm:t>
        <a:bodyPr/>
        <a:lstStyle/>
        <a:p>
          <a:r>
            <a:rPr lang="fr-FR" sz="1600" b="1" dirty="0"/>
            <a:t>Etude de cas</a:t>
          </a:r>
        </a:p>
      </dgm:t>
    </dgm:pt>
    <dgm:pt modelId="{15FFF966-4E42-4C2A-9CF3-6C5099DA1901}" type="parTrans" cxnId="{D5F76802-4FB1-4C74-9DA4-49663B2478CD}">
      <dgm:prSet/>
      <dgm:spPr/>
      <dgm:t>
        <a:bodyPr/>
        <a:lstStyle/>
        <a:p>
          <a:endParaRPr lang="fr-FR" sz="1600" b="1"/>
        </a:p>
      </dgm:t>
    </dgm:pt>
    <dgm:pt modelId="{CD2E84FF-CE72-488B-95CC-F86E080FA392}" type="sibTrans" cxnId="{D5F76802-4FB1-4C74-9DA4-49663B2478CD}">
      <dgm:prSet/>
      <dgm:spPr/>
      <dgm:t>
        <a:bodyPr/>
        <a:lstStyle/>
        <a:p>
          <a:endParaRPr lang="fr-FR" sz="1600" b="1"/>
        </a:p>
      </dgm:t>
    </dgm:pt>
    <dgm:pt modelId="{68DDB697-AB2E-4328-BBE9-B8E8E4988732}">
      <dgm:prSet custT="1"/>
      <dgm:spPr>
        <a:solidFill>
          <a:srgbClr val="3F1F74"/>
        </a:solidFill>
      </dgm:spPr>
      <dgm:t>
        <a:bodyPr/>
        <a:lstStyle/>
        <a:p>
          <a:r>
            <a:rPr lang="en-US" sz="1600" b="1" dirty="0"/>
            <a:t>Conclusion et perspectives</a:t>
          </a:r>
        </a:p>
      </dgm:t>
    </dgm:pt>
    <dgm:pt modelId="{30C89BD9-865A-4585-ADDE-0BA8A3415F92}" type="parTrans" cxnId="{23C45203-24E9-4962-92F9-94C2BD6C9C04}">
      <dgm:prSet/>
      <dgm:spPr/>
      <dgm:t>
        <a:bodyPr/>
        <a:lstStyle/>
        <a:p>
          <a:endParaRPr lang="en-US" sz="1600" b="1"/>
        </a:p>
      </dgm:t>
    </dgm:pt>
    <dgm:pt modelId="{02D6E03E-ED5B-4385-98F0-AB98215357AD}" type="sibTrans" cxnId="{23C45203-24E9-4962-92F9-94C2BD6C9C04}">
      <dgm:prSet/>
      <dgm:spPr/>
      <dgm:t>
        <a:bodyPr/>
        <a:lstStyle/>
        <a:p>
          <a:endParaRPr lang="en-US" sz="1600" b="1"/>
        </a:p>
      </dgm:t>
    </dgm:pt>
    <dgm:pt modelId="{6F5A1C40-49A9-46C4-B9A0-0B4D4C45F05F}" type="pres">
      <dgm:prSet presAssocID="{CF0AC3F7-BC18-46D0-91F0-FD2C5ACE35D1}" presName="Name0" presStyleCnt="0">
        <dgm:presLayoutVars>
          <dgm:dir/>
          <dgm:animLvl val="lvl"/>
          <dgm:resizeHandles val="exact"/>
        </dgm:presLayoutVars>
      </dgm:prSet>
      <dgm:spPr/>
    </dgm:pt>
    <dgm:pt modelId="{483B23E9-B409-406E-900B-23721AA94668}" type="pres">
      <dgm:prSet presAssocID="{1F0E9240-27D2-46FC-A194-DB3EB5A75DA6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7BC54FE0-9894-4DA3-91B5-7B259852B7FA}" type="pres">
      <dgm:prSet presAssocID="{294A0206-91E7-49DF-B8EF-6F75B4179512}" presName="parTxOnlySpace" presStyleCnt="0"/>
      <dgm:spPr/>
    </dgm:pt>
    <dgm:pt modelId="{8254208B-9C73-4F47-9C13-CA3705F9C161}" type="pres">
      <dgm:prSet presAssocID="{2013FA56-1E37-4D86-A3CE-78CF9CCBBBDF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91D76C86-B937-432C-A6F5-59274019E92F}" type="pres">
      <dgm:prSet presAssocID="{CD2E84FF-CE72-488B-95CC-F86E080FA392}" presName="parTxOnlySpace" presStyleCnt="0"/>
      <dgm:spPr/>
    </dgm:pt>
    <dgm:pt modelId="{DC353A78-FB25-4C6E-AA40-BB5355207DD7}" type="pres">
      <dgm:prSet presAssocID="{F21FDBF7-A0C8-4864-998E-4A175F31E344}" presName="parTxOnly" presStyleLbl="node1" presStyleIdx="2" presStyleCnt="4" custLinFactNeighborY="-3965">
        <dgm:presLayoutVars>
          <dgm:chMax val="0"/>
          <dgm:chPref val="0"/>
          <dgm:bulletEnabled val="1"/>
        </dgm:presLayoutVars>
      </dgm:prSet>
      <dgm:spPr/>
    </dgm:pt>
    <dgm:pt modelId="{5DCF74D6-0E8A-4B05-B253-003D669F6309}" type="pres">
      <dgm:prSet presAssocID="{4DFB0BBE-D09E-45F7-BE35-8FA1A9D103E1}" presName="parTxOnlySpace" presStyleCnt="0"/>
      <dgm:spPr/>
    </dgm:pt>
    <dgm:pt modelId="{3308AB7D-0683-46DE-975D-28C6483CB7E8}" type="pres">
      <dgm:prSet presAssocID="{68DDB697-AB2E-4328-BBE9-B8E8E4988732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D5F76802-4FB1-4C74-9DA4-49663B2478CD}" srcId="{CF0AC3F7-BC18-46D0-91F0-FD2C5ACE35D1}" destId="{2013FA56-1E37-4D86-A3CE-78CF9CCBBBDF}" srcOrd="1" destOrd="0" parTransId="{15FFF966-4E42-4C2A-9CF3-6C5099DA1901}" sibTransId="{CD2E84FF-CE72-488B-95CC-F86E080FA392}"/>
    <dgm:cxn modelId="{23C45203-24E9-4962-92F9-94C2BD6C9C04}" srcId="{CF0AC3F7-BC18-46D0-91F0-FD2C5ACE35D1}" destId="{68DDB697-AB2E-4328-BBE9-B8E8E4988732}" srcOrd="3" destOrd="0" parTransId="{30C89BD9-865A-4585-ADDE-0BA8A3415F92}" sibTransId="{02D6E03E-ED5B-4385-98F0-AB98215357AD}"/>
    <dgm:cxn modelId="{7C3BC024-909D-4983-AD81-405FD053DBF5}" srcId="{CF0AC3F7-BC18-46D0-91F0-FD2C5ACE35D1}" destId="{F21FDBF7-A0C8-4864-998E-4A175F31E344}" srcOrd="2" destOrd="0" parTransId="{FE50A99B-53E8-4E70-B456-C984F7BFC141}" sibTransId="{4DFB0BBE-D09E-45F7-BE35-8FA1A9D103E1}"/>
    <dgm:cxn modelId="{34914E33-0178-4AB5-99D2-C4E642F8D960}" type="presOf" srcId="{2013FA56-1E37-4D86-A3CE-78CF9CCBBBDF}" destId="{8254208B-9C73-4F47-9C13-CA3705F9C161}" srcOrd="0" destOrd="0" presId="urn:microsoft.com/office/officeart/2005/8/layout/chevron1"/>
    <dgm:cxn modelId="{8ABB7841-1386-45E7-B02B-5577766B8BAA}" type="presOf" srcId="{CF0AC3F7-BC18-46D0-91F0-FD2C5ACE35D1}" destId="{6F5A1C40-49A9-46C4-B9A0-0B4D4C45F05F}" srcOrd="0" destOrd="0" presId="urn:microsoft.com/office/officeart/2005/8/layout/chevron1"/>
    <dgm:cxn modelId="{89E28276-BC0B-4B35-A856-6F185BD70ED7}" type="presOf" srcId="{68DDB697-AB2E-4328-BBE9-B8E8E4988732}" destId="{3308AB7D-0683-46DE-975D-28C6483CB7E8}" srcOrd="0" destOrd="0" presId="urn:microsoft.com/office/officeart/2005/8/layout/chevron1"/>
    <dgm:cxn modelId="{BEAAEB77-ABA3-4229-A056-E33BDCD950DB}" type="presOf" srcId="{1F0E9240-27D2-46FC-A194-DB3EB5A75DA6}" destId="{483B23E9-B409-406E-900B-23721AA94668}" srcOrd="0" destOrd="0" presId="urn:microsoft.com/office/officeart/2005/8/layout/chevron1"/>
    <dgm:cxn modelId="{2D2647AC-41C1-4025-9231-F5402052EA80}" type="presOf" srcId="{F21FDBF7-A0C8-4864-998E-4A175F31E344}" destId="{DC353A78-FB25-4C6E-AA40-BB5355207DD7}" srcOrd="0" destOrd="0" presId="urn:microsoft.com/office/officeart/2005/8/layout/chevron1"/>
    <dgm:cxn modelId="{B200F1D1-5187-4437-A68D-F0774C5E5568}" srcId="{CF0AC3F7-BC18-46D0-91F0-FD2C5ACE35D1}" destId="{1F0E9240-27D2-46FC-A194-DB3EB5A75DA6}" srcOrd="0" destOrd="0" parTransId="{20BC9490-02B3-48B4-9516-F9089CF6BB80}" sibTransId="{294A0206-91E7-49DF-B8EF-6F75B4179512}"/>
    <dgm:cxn modelId="{5C5485DF-25BF-4872-83DB-29EA5A480177}" type="presParOf" srcId="{6F5A1C40-49A9-46C4-B9A0-0B4D4C45F05F}" destId="{483B23E9-B409-406E-900B-23721AA94668}" srcOrd="0" destOrd="0" presId="urn:microsoft.com/office/officeart/2005/8/layout/chevron1"/>
    <dgm:cxn modelId="{1337FE4D-FCB4-4FCD-AF7F-77D38C6499F5}" type="presParOf" srcId="{6F5A1C40-49A9-46C4-B9A0-0B4D4C45F05F}" destId="{7BC54FE0-9894-4DA3-91B5-7B259852B7FA}" srcOrd="1" destOrd="0" presId="urn:microsoft.com/office/officeart/2005/8/layout/chevron1"/>
    <dgm:cxn modelId="{3E4CDE24-851E-42E7-9D65-84CB39DE28C7}" type="presParOf" srcId="{6F5A1C40-49A9-46C4-B9A0-0B4D4C45F05F}" destId="{8254208B-9C73-4F47-9C13-CA3705F9C161}" srcOrd="2" destOrd="0" presId="urn:microsoft.com/office/officeart/2005/8/layout/chevron1"/>
    <dgm:cxn modelId="{A7AD38F2-1F0B-4B38-9FDE-10CC628ED5DB}" type="presParOf" srcId="{6F5A1C40-49A9-46C4-B9A0-0B4D4C45F05F}" destId="{91D76C86-B937-432C-A6F5-59274019E92F}" srcOrd="3" destOrd="0" presId="urn:microsoft.com/office/officeart/2005/8/layout/chevron1"/>
    <dgm:cxn modelId="{D9B4CD1C-A284-42BE-8C14-0E7CE876FC1C}" type="presParOf" srcId="{6F5A1C40-49A9-46C4-B9A0-0B4D4C45F05F}" destId="{DC353A78-FB25-4C6E-AA40-BB5355207DD7}" srcOrd="4" destOrd="0" presId="urn:microsoft.com/office/officeart/2005/8/layout/chevron1"/>
    <dgm:cxn modelId="{BD181839-4A22-4CD5-9ACD-579F14033A5E}" type="presParOf" srcId="{6F5A1C40-49A9-46C4-B9A0-0B4D4C45F05F}" destId="{5DCF74D6-0E8A-4B05-B253-003D669F6309}" srcOrd="5" destOrd="0" presId="urn:microsoft.com/office/officeart/2005/8/layout/chevron1"/>
    <dgm:cxn modelId="{D4EE10EE-B547-45CC-9A69-DAAF97D41FA6}" type="presParOf" srcId="{6F5A1C40-49A9-46C4-B9A0-0B4D4C45F05F}" destId="{3308AB7D-0683-46DE-975D-28C6483CB7E8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F0AC3F7-BC18-46D0-91F0-FD2C5ACE35D1}" type="doc">
      <dgm:prSet loTypeId="urn:microsoft.com/office/officeart/2005/8/layout/chevron1" loCatId="process" qsTypeId="urn:microsoft.com/office/officeart/2005/8/quickstyle/simple1" qsCatId="simple" csTypeId="urn:microsoft.com/office/officeart/2005/8/colors/accent6_2" csCatId="accent6" phldr="1"/>
      <dgm:spPr/>
    </dgm:pt>
    <dgm:pt modelId="{1F0E9240-27D2-46FC-A194-DB3EB5A75DA6}">
      <dgm:prSet phldrT="[Texte]" custT="1"/>
      <dgm:spPr>
        <a:solidFill>
          <a:srgbClr val="3F1F74"/>
        </a:solidFill>
      </dgm:spPr>
      <dgm:t>
        <a:bodyPr/>
        <a:lstStyle/>
        <a:p>
          <a:r>
            <a:rPr lang="fr-FR" sz="1600" b="1" dirty="0"/>
            <a:t>Introduction</a:t>
          </a:r>
        </a:p>
      </dgm:t>
    </dgm:pt>
    <dgm:pt modelId="{20BC9490-02B3-48B4-9516-F9089CF6BB80}" type="parTrans" cxnId="{B200F1D1-5187-4437-A68D-F0774C5E5568}">
      <dgm:prSet/>
      <dgm:spPr/>
      <dgm:t>
        <a:bodyPr/>
        <a:lstStyle/>
        <a:p>
          <a:endParaRPr lang="fr-FR" sz="1600" b="1"/>
        </a:p>
      </dgm:t>
    </dgm:pt>
    <dgm:pt modelId="{294A0206-91E7-49DF-B8EF-6F75B4179512}" type="sibTrans" cxnId="{B200F1D1-5187-4437-A68D-F0774C5E5568}">
      <dgm:prSet/>
      <dgm:spPr/>
      <dgm:t>
        <a:bodyPr/>
        <a:lstStyle/>
        <a:p>
          <a:endParaRPr lang="fr-FR" sz="1600" b="1"/>
        </a:p>
      </dgm:t>
    </dgm:pt>
    <dgm:pt modelId="{F21FDBF7-A0C8-4864-998E-4A175F31E344}">
      <dgm:prSet phldrT="[Texte]" custT="1"/>
      <dgm:spPr>
        <a:solidFill>
          <a:srgbClr val="3F1F74"/>
        </a:solidFill>
      </dgm:spPr>
      <dgm:t>
        <a:bodyPr/>
        <a:lstStyle/>
        <a:p>
          <a:r>
            <a:rPr lang="fr-FR" sz="1600" b="1" dirty="0"/>
            <a:t>Résultats </a:t>
          </a:r>
        </a:p>
      </dgm:t>
    </dgm:pt>
    <dgm:pt modelId="{FE50A99B-53E8-4E70-B456-C984F7BFC141}" type="parTrans" cxnId="{7C3BC024-909D-4983-AD81-405FD053DBF5}">
      <dgm:prSet/>
      <dgm:spPr/>
      <dgm:t>
        <a:bodyPr/>
        <a:lstStyle/>
        <a:p>
          <a:endParaRPr lang="fr-FR" sz="1600" b="1"/>
        </a:p>
      </dgm:t>
    </dgm:pt>
    <dgm:pt modelId="{4DFB0BBE-D09E-45F7-BE35-8FA1A9D103E1}" type="sibTrans" cxnId="{7C3BC024-909D-4983-AD81-405FD053DBF5}">
      <dgm:prSet/>
      <dgm:spPr/>
      <dgm:t>
        <a:bodyPr/>
        <a:lstStyle/>
        <a:p>
          <a:endParaRPr lang="fr-FR" sz="1600" b="1"/>
        </a:p>
      </dgm:t>
    </dgm:pt>
    <dgm:pt modelId="{2013FA56-1E37-4D86-A3CE-78CF9CCBBBDF}">
      <dgm:prSet custT="1"/>
      <dgm:spPr>
        <a:solidFill>
          <a:srgbClr val="FFC000"/>
        </a:solidFill>
      </dgm:spPr>
      <dgm:t>
        <a:bodyPr/>
        <a:lstStyle/>
        <a:p>
          <a:r>
            <a:rPr lang="fr-FR" sz="1600" b="1" dirty="0"/>
            <a:t>Etude de cas</a:t>
          </a:r>
        </a:p>
      </dgm:t>
    </dgm:pt>
    <dgm:pt modelId="{15FFF966-4E42-4C2A-9CF3-6C5099DA1901}" type="parTrans" cxnId="{D5F76802-4FB1-4C74-9DA4-49663B2478CD}">
      <dgm:prSet/>
      <dgm:spPr/>
      <dgm:t>
        <a:bodyPr/>
        <a:lstStyle/>
        <a:p>
          <a:endParaRPr lang="fr-FR" sz="1600" b="1"/>
        </a:p>
      </dgm:t>
    </dgm:pt>
    <dgm:pt modelId="{CD2E84FF-CE72-488B-95CC-F86E080FA392}" type="sibTrans" cxnId="{D5F76802-4FB1-4C74-9DA4-49663B2478CD}">
      <dgm:prSet/>
      <dgm:spPr/>
      <dgm:t>
        <a:bodyPr/>
        <a:lstStyle/>
        <a:p>
          <a:endParaRPr lang="fr-FR" sz="1600" b="1"/>
        </a:p>
      </dgm:t>
    </dgm:pt>
    <dgm:pt modelId="{68DDB697-AB2E-4328-BBE9-B8E8E4988732}">
      <dgm:prSet custT="1"/>
      <dgm:spPr>
        <a:solidFill>
          <a:srgbClr val="3F1F74"/>
        </a:solidFill>
      </dgm:spPr>
      <dgm:t>
        <a:bodyPr/>
        <a:lstStyle/>
        <a:p>
          <a:r>
            <a:rPr lang="en-US" sz="1600" b="1" dirty="0"/>
            <a:t>Conclusion et perspectives</a:t>
          </a:r>
        </a:p>
      </dgm:t>
    </dgm:pt>
    <dgm:pt modelId="{30C89BD9-865A-4585-ADDE-0BA8A3415F92}" type="parTrans" cxnId="{23C45203-24E9-4962-92F9-94C2BD6C9C04}">
      <dgm:prSet/>
      <dgm:spPr/>
      <dgm:t>
        <a:bodyPr/>
        <a:lstStyle/>
        <a:p>
          <a:endParaRPr lang="en-US" sz="1600" b="1"/>
        </a:p>
      </dgm:t>
    </dgm:pt>
    <dgm:pt modelId="{02D6E03E-ED5B-4385-98F0-AB98215357AD}" type="sibTrans" cxnId="{23C45203-24E9-4962-92F9-94C2BD6C9C04}">
      <dgm:prSet/>
      <dgm:spPr/>
      <dgm:t>
        <a:bodyPr/>
        <a:lstStyle/>
        <a:p>
          <a:endParaRPr lang="en-US" sz="1600" b="1"/>
        </a:p>
      </dgm:t>
    </dgm:pt>
    <dgm:pt modelId="{6F5A1C40-49A9-46C4-B9A0-0B4D4C45F05F}" type="pres">
      <dgm:prSet presAssocID="{CF0AC3F7-BC18-46D0-91F0-FD2C5ACE35D1}" presName="Name0" presStyleCnt="0">
        <dgm:presLayoutVars>
          <dgm:dir/>
          <dgm:animLvl val="lvl"/>
          <dgm:resizeHandles val="exact"/>
        </dgm:presLayoutVars>
      </dgm:prSet>
      <dgm:spPr/>
    </dgm:pt>
    <dgm:pt modelId="{483B23E9-B409-406E-900B-23721AA94668}" type="pres">
      <dgm:prSet presAssocID="{1F0E9240-27D2-46FC-A194-DB3EB5A75DA6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7BC54FE0-9894-4DA3-91B5-7B259852B7FA}" type="pres">
      <dgm:prSet presAssocID="{294A0206-91E7-49DF-B8EF-6F75B4179512}" presName="parTxOnlySpace" presStyleCnt="0"/>
      <dgm:spPr/>
    </dgm:pt>
    <dgm:pt modelId="{8254208B-9C73-4F47-9C13-CA3705F9C161}" type="pres">
      <dgm:prSet presAssocID="{2013FA56-1E37-4D86-A3CE-78CF9CCBBBDF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91D76C86-B937-432C-A6F5-59274019E92F}" type="pres">
      <dgm:prSet presAssocID="{CD2E84FF-CE72-488B-95CC-F86E080FA392}" presName="parTxOnlySpace" presStyleCnt="0"/>
      <dgm:spPr/>
    </dgm:pt>
    <dgm:pt modelId="{DC353A78-FB25-4C6E-AA40-BB5355207DD7}" type="pres">
      <dgm:prSet presAssocID="{F21FDBF7-A0C8-4864-998E-4A175F31E344}" presName="parTxOnly" presStyleLbl="node1" presStyleIdx="2" presStyleCnt="4" custLinFactNeighborY="-3965">
        <dgm:presLayoutVars>
          <dgm:chMax val="0"/>
          <dgm:chPref val="0"/>
          <dgm:bulletEnabled val="1"/>
        </dgm:presLayoutVars>
      </dgm:prSet>
      <dgm:spPr/>
    </dgm:pt>
    <dgm:pt modelId="{5DCF74D6-0E8A-4B05-B253-003D669F6309}" type="pres">
      <dgm:prSet presAssocID="{4DFB0BBE-D09E-45F7-BE35-8FA1A9D103E1}" presName="parTxOnlySpace" presStyleCnt="0"/>
      <dgm:spPr/>
    </dgm:pt>
    <dgm:pt modelId="{3308AB7D-0683-46DE-975D-28C6483CB7E8}" type="pres">
      <dgm:prSet presAssocID="{68DDB697-AB2E-4328-BBE9-B8E8E4988732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D5F76802-4FB1-4C74-9DA4-49663B2478CD}" srcId="{CF0AC3F7-BC18-46D0-91F0-FD2C5ACE35D1}" destId="{2013FA56-1E37-4D86-A3CE-78CF9CCBBBDF}" srcOrd="1" destOrd="0" parTransId="{15FFF966-4E42-4C2A-9CF3-6C5099DA1901}" sibTransId="{CD2E84FF-CE72-488B-95CC-F86E080FA392}"/>
    <dgm:cxn modelId="{23C45203-24E9-4962-92F9-94C2BD6C9C04}" srcId="{CF0AC3F7-BC18-46D0-91F0-FD2C5ACE35D1}" destId="{68DDB697-AB2E-4328-BBE9-B8E8E4988732}" srcOrd="3" destOrd="0" parTransId="{30C89BD9-865A-4585-ADDE-0BA8A3415F92}" sibTransId="{02D6E03E-ED5B-4385-98F0-AB98215357AD}"/>
    <dgm:cxn modelId="{7C3BC024-909D-4983-AD81-405FD053DBF5}" srcId="{CF0AC3F7-BC18-46D0-91F0-FD2C5ACE35D1}" destId="{F21FDBF7-A0C8-4864-998E-4A175F31E344}" srcOrd="2" destOrd="0" parTransId="{FE50A99B-53E8-4E70-B456-C984F7BFC141}" sibTransId="{4DFB0BBE-D09E-45F7-BE35-8FA1A9D103E1}"/>
    <dgm:cxn modelId="{34914E33-0178-4AB5-99D2-C4E642F8D960}" type="presOf" srcId="{2013FA56-1E37-4D86-A3CE-78CF9CCBBBDF}" destId="{8254208B-9C73-4F47-9C13-CA3705F9C161}" srcOrd="0" destOrd="0" presId="urn:microsoft.com/office/officeart/2005/8/layout/chevron1"/>
    <dgm:cxn modelId="{8ABB7841-1386-45E7-B02B-5577766B8BAA}" type="presOf" srcId="{CF0AC3F7-BC18-46D0-91F0-FD2C5ACE35D1}" destId="{6F5A1C40-49A9-46C4-B9A0-0B4D4C45F05F}" srcOrd="0" destOrd="0" presId="urn:microsoft.com/office/officeart/2005/8/layout/chevron1"/>
    <dgm:cxn modelId="{89E28276-BC0B-4B35-A856-6F185BD70ED7}" type="presOf" srcId="{68DDB697-AB2E-4328-BBE9-B8E8E4988732}" destId="{3308AB7D-0683-46DE-975D-28C6483CB7E8}" srcOrd="0" destOrd="0" presId="urn:microsoft.com/office/officeart/2005/8/layout/chevron1"/>
    <dgm:cxn modelId="{BEAAEB77-ABA3-4229-A056-E33BDCD950DB}" type="presOf" srcId="{1F0E9240-27D2-46FC-A194-DB3EB5A75DA6}" destId="{483B23E9-B409-406E-900B-23721AA94668}" srcOrd="0" destOrd="0" presId="urn:microsoft.com/office/officeart/2005/8/layout/chevron1"/>
    <dgm:cxn modelId="{2D2647AC-41C1-4025-9231-F5402052EA80}" type="presOf" srcId="{F21FDBF7-A0C8-4864-998E-4A175F31E344}" destId="{DC353A78-FB25-4C6E-AA40-BB5355207DD7}" srcOrd="0" destOrd="0" presId="urn:microsoft.com/office/officeart/2005/8/layout/chevron1"/>
    <dgm:cxn modelId="{B200F1D1-5187-4437-A68D-F0774C5E5568}" srcId="{CF0AC3F7-BC18-46D0-91F0-FD2C5ACE35D1}" destId="{1F0E9240-27D2-46FC-A194-DB3EB5A75DA6}" srcOrd="0" destOrd="0" parTransId="{20BC9490-02B3-48B4-9516-F9089CF6BB80}" sibTransId="{294A0206-91E7-49DF-B8EF-6F75B4179512}"/>
    <dgm:cxn modelId="{5C5485DF-25BF-4872-83DB-29EA5A480177}" type="presParOf" srcId="{6F5A1C40-49A9-46C4-B9A0-0B4D4C45F05F}" destId="{483B23E9-B409-406E-900B-23721AA94668}" srcOrd="0" destOrd="0" presId="urn:microsoft.com/office/officeart/2005/8/layout/chevron1"/>
    <dgm:cxn modelId="{1337FE4D-FCB4-4FCD-AF7F-77D38C6499F5}" type="presParOf" srcId="{6F5A1C40-49A9-46C4-B9A0-0B4D4C45F05F}" destId="{7BC54FE0-9894-4DA3-91B5-7B259852B7FA}" srcOrd="1" destOrd="0" presId="urn:microsoft.com/office/officeart/2005/8/layout/chevron1"/>
    <dgm:cxn modelId="{3E4CDE24-851E-42E7-9D65-84CB39DE28C7}" type="presParOf" srcId="{6F5A1C40-49A9-46C4-B9A0-0B4D4C45F05F}" destId="{8254208B-9C73-4F47-9C13-CA3705F9C161}" srcOrd="2" destOrd="0" presId="urn:microsoft.com/office/officeart/2005/8/layout/chevron1"/>
    <dgm:cxn modelId="{A7AD38F2-1F0B-4B38-9FDE-10CC628ED5DB}" type="presParOf" srcId="{6F5A1C40-49A9-46C4-B9A0-0B4D4C45F05F}" destId="{91D76C86-B937-432C-A6F5-59274019E92F}" srcOrd="3" destOrd="0" presId="urn:microsoft.com/office/officeart/2005/8/layout/chevron1"/>
    <dgm:cxn modelId="{D9B4CD1C-A284-42BE-8C14-0E7CE876FC1C}" type="presParOf" srcId="{6F5A1C40-49A9-46C4-B9A0-0B4D4C45F05F}" destId="{DC353A78-FB25-4C6E-AA40-BB5355207DD7}" srcOrd="4" destOrd="0" presId="urn:microsoft.com/office/officeart/2005/8/layout/chevron1"/>
    <dgm:cxn modelId="{BD181839-4A22-4CD5-9ACD-579F14033A5E}" type="presParOf" srcId="{6F5A1C40-49A9-46C4-B9A0-0B4D4C45F05F}" destId="{5DCF74D6-0E8A-4B05-B253-003D669F6309}" srcOrd="5" destOrd="0" presId="urn:microsoft.com/office/officeart/2005/8/layout/chevron1"/>
    <dgm:cxn modelId="{D4EE10EE-B547-45CC-9A69-DAAF97D41FA6}" type="presParOf" srcId="{6F5A1C40-49A9-46C4-B9A0-0B4D4C45F05F}" destId="{3308AB7D-0683-46DE-975D-28C6483CB7E8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F0AC3F7-BC18-46D0-91F0-FD2C5ACE35D1}" type="doc">
      <dgm:prSet loTypeId="urn:microsoft.com/office/officeart/2005/8/layout/chevron1" loCatId="process" qsTypeId="urn:microsoft.com/office/officeart/2005/8/quickstyle/simple1" qsCatId="simple" csTypeId="urn:microsoft.com/office/officeart/2005/8/colors/accent6_2" csCatId="accent6" phldr="1"/>
      <dgm:spPr/>
    </dgm:pt>
    <dgm:pt modelId="{1F0E9240-27D2-46FC-A194-DB3EB5A75DA6}">
      <dgm:prSet phldrT="[Texte]" custT="1"/>
      <dgm:spPr>
        <a:solidFill>
          <a:srgbClr val="3F1F74"/>
        </a:solidFill>
      </dgm:spPr>
      <dgm:t>
        <a:bodyPr/>
        <a:lstStyle/>
        <a:p>
          <a:r>
            <a:rPr lang="fr-FR" sz="1600" b="1" dirty="0"/>
            <a:t>Introduction</a:t>
          </a:r>
        </a:p>
      </dgm:t>
    </dgm:pt>
    <dgm:pt modelId="{20BC9490-02B3-48B4-9516-F9089CF6BB80}" type="parTrans" cxnId="{B200F1D1-5187-4437-A68D-F0774C5E5568}">
      <dgm:prSet/>
      <dgm:spPr/>
      <dgm:t>
        <a:bodyPr/>
        <a:lstStyle/>
        <a:p>
          <a:endParaRPr lang="fr-FR" sz="1600" b="1"/>
        </a:p>
      </dgm:t>
    </dgm:pt>
    <dgm:pt modelId="{294A0206-91E7-49DF-B8EF-6F75B4179512}" type="sibTrans" cxnId="{B200F1D1-5187-4437-A68D-F0774C5E5568}">
      <dgm:prSet/>
      <dgm:spPr/>
      <dgm:t>
        <a:bodyPr/>
        <a:lstStyle/>
        <a:p>
          <a:endParaRPr lang="fr-FR" sz="1600" b="1"/>
        </a:p>
      </dgm:t>
    </dgm:pt>
    <dgm:pt modelId="{F21FDBF7-A0C8-4864-998E-4A175F31E344}">
      <dgm:prSet phldrT="[Texte]" custT="1"/>
      <dgm:spPr>
        <a:solidFill>
          <a:srgbClr val="3F1F74"/>
        </a:solidFill>
      </dgm:spPr>
      <dgm:t>
        <a:bodyPr/>
        <a:lstStyle/>
        <a:p>
          <a:r>
            <a:rPr lang="fr-FR" sz="1600" b="1" dirty="0"/>
            <a:t>Résultats </a:t>
          </a:r>
        </a:p>
      </dgm:t>
    </dgm:pt>
    <dgm:pt modelId="{FE50A99B-53E8-4E70-B456-C984F7BFC141}" type="parTrans" cxnId="{7C3BC024-909D-4983-AD81-405FD053DBF5}">
      <dgm:prSet/>
      <dgm:spPr/>
      <dgm:t>
        <a:bodyPr/>
        <a:lstStyle/>
        <a:p>
          <a:endParaRPr lang="fr-FR" sz="1600" b="1"/>
        </a:p>
      </dgm:t>
    </dgm:pt>
    <dgm:pt modelId="{4DFB0BBE-D09E-45F7-BE35-8FA1A9D103E1}" type="sibTrans" cxnId="{7C3BC024-909D-4983-AD81-405FD053DBF5}">
      <dgm:prSet/>
      <dgm:spPr/>
      <dgm:t>
        <a:bodyPr/>
        <a:lstStyle/>
        <a:p>
          <a:endParaRPr lang="fr-FR" sz="1600" b="1"/>
        </a:p>
      </dgm:t>
    </dgm:pt>
    <dgm:pt modelId="{2013FA56-1E37-4D86-A3CE-78CF9CCBBBDF}">
      <dgm:prSet custT="1"/>
      <dgm:spPr>
        <a:solidFill>
          <a:srgbClr val="FFC000"/>
        </a:solidFill>
      </dgm:spPr>
      <dgm:t>
        <a:bodyPr/>
        <a:lstStyle/>
        <a:p>
          <a:r>
            <a:rPr lang="fr-FR" sz="1600" b="1" dirty="0"/>
            <a:t>Etude de cas</a:t>
          </a:r>
        </a:p>
      </dgm:t>
    </dgm:pt>
    <dgm:pt modelId="{15FFF966-4E42-4C2A-9CF3-6C5099DA1901}" type="parTrans" cxnId="{D5F76802-4FB1-4C74-9DA4-49663B2478CD}">
      <dgm:prSet/>
      <dgm:spPr/>
      <dgm:t>
        <a:bodyPr/>
        <a:lstStyle/>
        <a:p>
          <a:endParaRPr lang="fr-FR" sz="1600" b="1"/>
        </a:p>
      </dgm:t>
    </dgm:pt>
    <dgm:pt modelId="{CD2E84FF-CE72-488B-95CC-F86E080FA392}" type="sibTrans" cxnId="{D5F76802-4FB1-4C74-9DA4-49663B2478CD}">
      <dgm:prSet/>
      <dgm:spPr/>
      <dgm:t>
        <a:bodyPr/>
        <a:lstStyle/>
        <a:p>
          <a:endParaRPr lang="fr-FR" sz="1600" b="1"/>
        </a:p>
      </dgm:t>
    </dgm:pt>
    <dgm:pt modelId="{68DDB697-AB2E-4328-BBE9-B8E8E4988732}">
      <dgm:prSet custT="1"/>
      <dgm:spPr>
        <a:solidFill>
          <a:srgbClr val="3F1F74"/>
        </a:solidFill>
      </dgm:spPr>
      <dgm:t>
        <a:bodyPr/>
        <a:lstStyle/>
        <a:p>
          <a:r>
            <a:rPr lang="en-US" sz="1600" b="1" dirty="0"/>
            <a:t>Conclusion et perspectives</a:t>
          </a:r>
        </a:p>
      </dgm:t>
    </dgm:pt>
    <dgm:pt modelId="{30C89BD9-865A-4585-ADDE-0BA8A3415F92}" type="parTrans" cxnId="{23C45203-24E9-4962-92F9-94C2BD6C9C04}">
      <dgm:prSet/>
      <dgm:spPr/>
      <dgm:t>
        <a:bodyPr/>
        <a:lstStyle/>
        <a:p>
          <a:endParaRPr lang="en-US" sz="1600" b="1"/>
        </a:p>
      </dgm:t>
    </dgm:pt>
    <dgm:pt modelId="{02D6E03E-ED5B-4385-98F0-AB98215357AD}" type="sibTrans" cxnId="{23C45203-24E9-4962-92F9-94C2BD6C9C04}">
      <dgm:prSet/>
      <dgm:spPr/>
      <dgm:t>
        <a:bodyPr/>
        <a:lstStyle/>
        <a:p>
          <a:endParaRPr lang="en-US" sz="1600" b="1"/>
        </a:p>
      </dgm:t>
    </dgm:pt>
    <dgm:pt modelId="{6F5A1C40-49A9-46C4-B9A0-0B4D4C45F05F}" type="pres">
      <dgm:prSet presAssocID="{CF0AC3F7-BC18-46D0-91F0-FD2C5ACE35D1}" presName="Name0" presStyleCnt="0">
        <dgm:presLayoutVars>
          <dgm:dir/>
          <dgm:animLvl val="lvl"/>
          <dgm:resizeHandles val="exact"/>
        </dgm:presLayoutVars>
      </dgm:prSet>
      <dgm:spPr/>
    </dgm:pt>
    <dgm:pt modelId="{483B23E9-B409-406E-900B-23721AA94668}" type="pres">
      <dgm:prSet presAssocID="{1F0E9240-27D2-46FC-A194-DB3EB5A75DA6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7BC54FE0-9894-4DA3-91B5-7B259852B7FA}" type="pres">
      <dgm:prSet presAssocID="{294A0206-91E7-49DF-B8EF-6F75B4179512}" presName="parTxOnlySpace" presStyleCnt="0"/>
      <dgm:spPr/>
    </dgm:pt>
    <dgm:pt modelId="{8254208B-9C73-4F47-9C13-CA3705F9C161}" type="pres">
      <dgm:prSet presAssocID="{2013FA56-1E37-4D86-A3CE-78CF9CCBBBDF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91D76C86-B937-432C-A6F5-59274019E92F}" type="pres">
      <dgm:prSet presAssocID="{CD2E84FF-CE72-488B-95CC-F86E080FA392}" presName="parTxOnlySpace" presStyleCnt="0"/>
      <dgm:spPr/>
    </dgm:pt>
    <dgm:pt modelId="{DC353A78-FB25-4C6E-AA40-BB5355207DD7}" type="pres">
      <dgm:prSet presAssocID="{F21FDBF7-A0C8-4864-998E-4A175F31E344}" presName="parTxOnly" presStyleLbl="node1" presStyleIdx="2" presStyleCnt="4" custLinFactNeighborY="-3965">
        <dgm:presLayoutVars>
          <dgm:chMax val="0"/>
          <dgm:chPref val="0"/>
          <dgm:bulletEnabled val="1"/>
        </dgm:presLayoutVars>
      </dgm:prSet>
      <dgm:spPr/>
    </dgm:pt>
    <dgm:pt modelId="{5DCF74D6-0E8A-4B05-B253-003D669F6309}" type="pres">
      <dgm:prSet presAssocID="{4DFB0BBE-D09E-45F7-BE35-8FA1A9D103E1}" presName="parTxOnlySpace" presStyleCnt="0"/>
      <dgm:spPr/>
    </dgm:pt>
    <dgm:pt modelId="{3308AB7D-0683-46DE-975D-28C6483CB7E8}" type="pres">
      <dgm:prSet presAssocID="{68DDB697-AB2E-4328-BBE9-B8E8E4988732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D5F76802-4FB1-4C74-9DA4-49663B2478CD}" srcId="{CF0AC3F7-BC18-46D0-91F0-FD2C5ACE35D1}" destId="{2013FA56-1E37-4D86-A3CE-78CF9CCBBBDF}" srcOrd="1" destOrd="0" parTransId="{15FFF966-4E42-4C2A-9CF3-6C5099DA1901}" sibTransId="{CD2E84FF-CE72-488B-95CC-F86E080FA392}"/>
    <dgm:cxn modelId="{23C45203-24E9-4962-92F9-94C2BD6C9C04}" srcId="{CF0AC3F7-BC18-46D0-91F0-FD2C5ACE35D1}" destId="{68DDB697-AB2E-4328-BBE9-B8E8E4988732}" srcOrd="3" destOrd="0" parTransId="{30C89BD9-865A-4585-ADDE-0BA8A3415F92}" sibTransId="{02D6E03E-ED5B-4385-98F0-AB98215357AD}"/>
    <dgm:cxn modelId="{7C3BC024-909D-4983-AD81-405FD053DBF5}" srcId="{CF0AC3F7-BC18-46D0-91F0-FD2C5ACE35D1}" destId="{F21FDBF7-A0C8-4864-998E-4A175F31E344}" srcOrd="2" destOrd="0" parTransId="{FE50A99B-53E8-4E70-B456-C984F7BFC141}" sibTransId="{4DFB0BBE-D09E-45F7-BE35-8FA1A9D103E1}"/>
    <dgm:cxn modelId="{34914E33-0178-4AB5-99D2-C4E642F8D960}" type="presOf" srcId="{2013FA56-1E37-4D86-A3CE-78CF9CCBBBDF}" destId="{8254208B-9C73-4F47-9C13-CA3705F9C161}" srcOrd="0" destOrd="0" presId="urn:microsoft.com/office/officeart/2005/8/layout/chevron1"/>
    <dgm:cxn modelId="{8ABB7841-1386-45E7-B02B-5577766B8BAA}" type="presOf" srcId="{CF0AC3F7-BC18-46D0-91F0-FD2C5ACE35D1}" destId="{6F5A1C40-49A9-46C4-B9A0-0B4D4C45F05F}" srcOrd="0" destOrd="0" presId="urn:microsoft.com/office/officeart/2005/8/layout/chevron1"/>
    <dgm:cxn modelId="{89E28276-BC0B-4B35-A856-6F185BD70ED7}" type="presOf" srcId="{68DDB697-AB2E-4328-BBE9-B8E8E4988732}" destId="{3308AB7D-0683-46DE-975D-28C6483CB7E8}" srcOrd="0" destOrd="0" presId="urn:microsoft.com/office/officeart/2005/8/layout/chevron1"/>
    <dgm:cxn modelId="{BEAAEB77-ABA3-4229-A056-E33BDCD950DB}" type="presOf" srcId="{1F0E9240-27D2-46FC-A194-DB3EB5A75DA6}" destId="{483B23E9-B409-406E-900B-23721AA94668}" srcOrd="0" destOrd="0" presId="urn:microsoft.com/office/officeart/2005/8/layout/chevron1"/>
    <dgm:cxn modelId="{2D2647AC-41C1-4025-9231-F5402052EA80}" type="presOf" srcId="{F21FDBF7-A0C8-4864-998E-4A175F31E344}" destId="{DC353A78-FB25-4C6E-AA40-BB5355207DD7}" srcOrd="0" destOrd="0" presId="urn:microsoft.com/office/officeart/2005/8/layout/chevron1"/>
    <dgm:cxn modelId="{B200F1D1-5187-4437-A68D-F0774C5E5568}" srcId="{CF0AC3F7-BC18-46D0-91F0-FD2C5ACE35D1}" destId="{1F0E9240-27D2-46FC-A194-DB3EB5A75DA6}" srcOrd="0" destOrd="0" parTransId="{20BC9490-02B3-48B4-9516-F9089CF6BB80}" sibTransId="{294A0206-91E7-49DF-B8EF-6F75B4179512}"/>
    <dgm:cxn modelId="{5C5485DF-25BF-4872-83DB-29EA5A480177}" type="presParOf" srcId="{6F5A1C40-49A9-46C4-B9A0-0B4D4C45F05F}" destId="{483B23E9-B409-406E-900B-23721AA94668}" srcOrd="0" destOrd="0" presId="urn:microsoft.com/office/officeart/2005/8/layout/chevron1"/>
    <dgm:cxn modelId="{1337FE4D-FCB4-4FCD-AF7F-77D38C6499F5}" type="presParOf" srcId="{6F5A1C40-49A9-46C4-B9A0-0B4D4C45F05F}" destId="{7BC54FE0-9894-4DA3-91B5-7B259852B7FA}" srcOrd="1" destOrd="0" presId="urn:microsoft.com/office/officeart/2005/8/layout/chevron1"/>
    <dgm:cxn modelId="{3E4CDE24-851E-42E7-9D65-84CB39DE28C7}" type="presParOf" srcId="{6F5A1C40-49A9-46C4-B9A0-0B4D4C45F05F}" destId="{8254208B-9C73-4F47-9C13-CA3705F9C161}" srcOrd="2" destOrd="0" presId="urn:microsoft.com/office/officeart/2005/8/layout/chevron1"/>
    <dgm:cxn modelId="{A7AD38F2-1F0B-4B38-9FDE-10CC628ED5DB}" type="presParOf" srcId="{6F5A1C40-49A9-46C4-B9A0-0B4D4C45F05F}" destId="{91D76C86-B937-432C-A6F5-59274019E92F}" srcOrd="3" destOrd="0" presId="urn:microsoft.com/office/officeart/2005/8/layout/chevron1"/>
    <dgm:cxn modelId="{D9B4CD1C-A284-42BE-8C14-0E7CE876FC1C}" type="presParOf" srcId="{6F5A1C40-49A9-46C4-B9A0-0B4D4C45F05F}" destId="{DC353A78-FB25-4C6E-AA40-BB5355207DD7}" srcOrd="4" destOrd="0" presId="urn:microsoft.com/office/officeart/2005/8/layout/chevron1"/>
    <dgm:cxn modelId="{BD181839-4A22-4CD5-9ACD-579F14033A5E}" type="presParOf" srcId="{6F5A1C40-49A9-46C4-B9A0-0B4D4C45F05F}" destId="{5DCF74D6-0E8A-4B05-B253-003D669F6309}" srcOrd="5" destOrd="0" presId="urn:microsoft.com/office/officeart/2005/8/layout/chevron1"/>
    <dgm:cxn modelId="{D4EE10EE-B547-45CC-9A69-DAAF97D41FA6}" type="presParOf" srcId="{6F5A1C40-49A9-46C4-B9A0-0B4D4C45F05F}" destId="{3308AB7D-0683-46DE-975D-28C6483CB7E8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F0AC3F7-BC18-46D0-91F0-FD2C5ACE35D1}" type="doc">
      <dgm:prSet loTypeId="urn:microsoft.com/office/officeart/2005/8/layout/chevron1" loCatId="process" qsTypeId="urn:microsoft.com/office/officeart/2005/8/quickstyle/simple1" qsCatId="simple" csTypeId="urn:microsoft.com/office/officeart/2005/8/colors/accent6_2" csCatId="accent6" phldr="1"/>
      <dgm:spPr/>
    </dgm:pt>
    <dgm:pt modelId="{1F0E9240-27D2-46FC-A194-DB3EB5A75DA6}">
      <dgm:prSet phldrT="[Texte]" custT="1"/>
      <dgm:spPr>
        <a:solidFill>
          <a:srgbClr val="3F1F74"/>
        </a:solidFill>
      </dgm:spPr>
      <dgm:t>
        <a:bodyPr/>
        <a:lstStyle/>
        <a:p>
          <a:r>
            <a:rPr lang="fr-FR" sz="1600" b="1" dirty="0"/>
            <a:t>Introduction</a:t>
          </a:r>
        </a:p>
      </dgm:t>
    </dgm:pt>
    <dgm:pt modelId="{20BC9490-02B3-48B4-9516-F9089CF6BB80}" type="parTrans" cxnId="{B200F1D1-5187-4437-A68D-F0774C5E5568}">
      <dgm:prSet/>
      <dgm:spPr/>
      <dgm:t>
        <a:bodyPr/>
        <a:lstStyle/>
        <a:p>
          <a:endParaRPr lang="fr-FR" sz="1600" b="1"/>
        </a:p>
      </dgm:t>
    </dgm:pt>
    <dgm:pt modelId="{294A0206-91E7-49DF-B8EF-6F75B4179512}" type="sibTrans" cxnId="{B200F1D1-5187-4437-A68D-F0774C5E5568}">
      <dgm:prSet/>
      <dgm:spPr/>
      <dgm:t>
        <a:bodyPr/>
        <a:lstStyle/>
        <a:p>
          <a:endParaRPr lang="fr-FR" sz="1600" b="1"/>
        </a:p>
      </dgm:t>
    </dgm:pt>
    <dgm:pt modelId="{F21FDBF7-A0C8-4864-998E-4A175F31E344}">
      <dgm:prSet phldrT="[Texte]" custT="1"/>
      <dgm:spPr>
        <a:solidFill>
          <a:srgbClr val="FFC000"/>
        </a:solidFill>
      </dgm:spPr>
      <dgm:t>
        <a:bodyPr/>
        <a:lstStyle/>
        <a:p>
          <a:r>
            <a:rPr lang="fr-FR" sz="1600" b="1" dirty="0"/>
            <a:t>Résultats </a:t>
          </a:r>
        </a:p>
      </dgm:t>
    </dgm:pt>
    <dgm:pt modelId="{FE50A99B-53E8-4E70-B456-C984F7BFC141}" type="parTrans" cxnId="{7C3BC024-909D-4983-AD81-405FD053DBF5}">
      <dgm:prSet/>
      <dgm:spPr/>
      <dgm:t>
        <a:bodyPr/>
        <a:lstStyle/>
        <a:p>
          <a:endParaRPr lang="fr-FR" sz="1600" b="1"/>
        </a:p>
      </dgm:t>
    </dgm:pt>
    <dgm:pt modelId="{4DFB0BBE-D09E-45F7-BE35-8FA1A9D103E1}" type="sibTrans" cxnId="{7C3BC024-909D-4983-AD81-405FD053DBF5}">
      <dgm:prSet/>
      <dgm:spPr/>
      <dgm:t>
        <a:bodyPr/>
        <a:lstStyle/>
        <a:p>
          <a:endParaRPr lang="fr-FR" sz="1600" b="1"/>
        </a:p>
      </dgm:t>
    </dgm:pt>
    <dgm:pt modelId="{2013FA56-1E37-4D86-A3CE-78CF9CCBBBDF}">
      <dgm:prSet custT="1"/>
      <dgm:spPr>
        <a:solidFill>
          <a:srgbClr val="3F1F74"/>
        </a:solidFill>
      </dgm:spPr>
      <dgm:t>
        <a:bodyPr/>
        <a:lstStyle/>
        <a:p>
          <a:r>
            <a:rPr lang="fr-FR" sz="1600" b="1" dirty="0"/>
            <a:t>Etude de cas</a:t>
          </a:r>
        </a:p>
      </dgm:t>
    </dgm:pt>
    <dgm:pt modelId="{15FFF966-4E42-4C2A-9CF3-6C5099DA1901}" type="parTrans" cxnId="{D5F76802-4FB1-4C74-9DA4-49663B2478CD}">
      <dgm:prSet/>
      <dgm:spPr/>
      <dgm:t>
        <a:bodyPr/>
        <a:lstStyle/>
        <a:p>
          <a:endParaRPr lang="fr-FR" sz="1600" b="1"/>
        </a:p>
      </dgm:t>
    </dgm:pt>
    <dgm:pt modelId="{CD2E84FF-CE72-488B-95CC-F86E080FA392}" type="sibTrans" cxnId="{D5F76802-4FB1-4C74-9DA4-49663B2478CD}">
      <dgm:prSet/>
      <dgm:spPr/>
      <dgm:t>
        <a:bodyPr/>
        <a:lstStyle/>
        <a:p>
          <a:endParaRPr lang="fr-FR" sz="1600" b="1"/>
        </a:p>
      </dgm:t>
    </dgm:pt>
    <dgm:pt modelId="{68DDB697-AB2E-4328-BBE9-B8E8E4988732}">
      <dgm:prSet custT="1"/>
      <dgm:spPr>
        <a:solidFill>
          <a:srgbClr val="3F1F74"/>
        </a:solidFill>
      </dgm:spPr>
      <dgm:t>
        <a:bodyPr/>
        <a:lstStyle/>
        <a:p>
          <a:r>
            <a:rPr lang="en-US" sz="1600" b="1" dirty="0"/>
            <a:t>Conclusion et perspectives</a:t>
          </a:r>
        </a:p>
      </dgm:t>
    </dgm:pt>
    <dgm:pt modelId="{30C89BD9-865A-4585-ADDE-0BA8A3415F92}" type="parTrans" cxnId="{23C45203-24E9-4962-92F9-94C2BD6C9C04}">
      <dgm:prSet/>
      <dgm:spPr/>
      <dgm:t>
        <a:bodyPr/>
        <a:lstStyle/>
        <a:p>
          <a:endParaRPr lang="en-US" sz="1600" b="1"/>
        </a:p>
      </dgm:t>
    </dgm:pt>
    <dgm:pt modelId="{02D6E03E-ED5B-4385-98F0-AB98215357AD}" type="sibTrans" cxnId="{23C45203-24E9-4962-92F9-94C2BD6C9C04}">
      <dgm:prSet/>
      <dgm:spPr/>
      <dgm:t>
        <a:bodyPr/>
        <a:lstStyle/>
        <a:p>
          <a:endParaRPr lang="en-US" sz="1600" b="1"/>
        </a:p>
      </dgm:t>
    </dgm:pt>
    <dgm:pt modelId="{6F5A1C40-49A9-46C4-B9A0-0B4D4C45F05F}" type="pres">
      <dgm:prSet presAssocID="{CF0AC3F7-BC18-46D0-91F0-FD2C5ACE35D1}" presName="Name0" presStyleCnt="0">
        <dgm:presLayoutVars>
          <dgm:dir/>
          <dgm:animLvl val="lvl"/>
          <dgm:resizeHandles val="exact"/>
        </dgm:presLayoutVars>
      </dgm:prSet>
      <dgm:spPr/>
    </dgm:pt>
    <dgm:pt modelId="{483B23E9-B409-406E-900B-23721AA94668}" type="pres">
      <dgm:prSet presAssocID="{1F0E9240-27D2-46FC-A194-DB3EB5A75DA6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7BC54FE0-9894-4DA3-91B5-7B259852B7FA}" type="pres">
      <dgm:prSet presAssocID="{294A0206-91E7-49DF-B8EF-6F75B4179512}" presName="parTxOnlySpace" presStyleCnt="0"/>
      <dgm:spPr/>
    </dgm:pt>
    <dgm:pt modelId="{8254208B-9C73-4F47-9C13-CA3705F9C161}" type="pres">
      <dgm:prSet presAssocID="{2013FA56-1E37-4D86-A3CE-78CF9CCBBBDF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91D76C86-B937-432C-A6F5-59274019E92F}" type="pres">
      <dgm:prSet presAssocID="{CD2E84FF-CE72-488B-95CC-F86E080FA392}" presName="parTxOnlySpace" presStyleCnt="0"/>
      <dgm:spPr/>
    </dgm:pt>
    <dgm:pt modelId="{DC353A78-FB25-4C6E-AA40-BB5355207DD7}" type="pres">
      <dgm:prSet presAssocID="{F21FDBF7-A0C8-4864-998E-4A175F31E344}" presName="parTxOnly" presStyleLbl="node1" presStyleIdx="2" presStyleCnt="4" custLinFactNeighborY="-6989">
        <dgm:presLayoutVars>
          <dgm:chMax val="0"/>
          <dgm:chPref val="0"/>
          <dgm:bulletEnabled val="1"/>
        </dgm:presLayoutVars>
      </dgm:prSet>
      <dgm:spPr/>
    </dgm:pt>
    <dgm:pt modelId="{5DCF74D6-0E8A-4B05-B253-003D669F6309}" type="pres">
      <dgm:prSet presAssocID="{4DFB0BBE-D09E-45F7-BE35-8FA1A9D103E1}" presName="parTxOnlySpace" presStyleCnt="0"/>
      <dgm:spPr/>
    </dgm:pt>
    <dgm:pt modelId="{3308AB7D-0683-46DE-975D-28C6483CB7E8}" type="pres">
      <dgm:prSet presAssocID="{68DDB697-AB2E-4328-BBE9-B8E8E4988732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D5F76802-4FB1-4C74-9DA4-49663B2478CD}" srcId="{CF0AC3F7-BC18-46D0-91F0-FD2C5ACE35D1}" destId="{2013FA56-1E37-4D86-A3CE-78CF9CCBBBDF}" srcOrd="1" destOrd="0" parTransId="{15FFF966-4E42-4C2A-9CF3-6C5099DA1901}" sibTransId="{CD2E84FF-CE72-488B-95CC-F86E080FA392}"/>
    <dgm:cxn modelId="{23C45203-24E9-4962-92F9-94C2BD6C9C04}" srcId="{CF0AC3F7-BC18-46D0-91F0-FD2C5ACE35D1}" destId="{68DDB697-AB2E-4328-BBE9-B8E8E4988732}" srcOrd="3" destOrd="0" parTransId="{30C89BD9-865A-4585-ADDE-0BA8A3415F92}" sibTransId="{02D6E03E-ED5B-4385-98F0-AB98215357AD}"/>
    <dgm:cxn modelId="{7C3BC024-909D-4983-AD81-405FD053DBF5}" srcId="{CF0AC3F7-BC18-46D0-91F0-FD2C5ACE35D1}" destId="{F21FDBF7-A0C8-4864-998E-4A175F31E344}" srcOrd="2" destOrd="0" parTransId="{FE50A99B-53E8-4E70-B456-C984F7BFC141}" sibTransId="{4DFB0BBE-D09E-45F7-BE35-8FA1A9D103E1}"/>
    <dgm:cxn modelId="{34914E33-0178-4AB5-99D2-C4E642F8D960}" type="presOf" srcId="{2013FA56-1E37-4D86-A3CE-78CF9CCBBBDF}" destId="{8254208B-9C73-4F47-9C13-CA3705F9C161}" srcOrd="0" destOrd="0" presId="urn:microsoft.com/office/officeart/2005/8/layout/chevron1"/>
    <dgm:cxn modelId="{8ABB7841-1386-45E7-B02B-5577766B8BAA}" type="presOf" srcId="{CF0AC3F7-BC18-46D0-91F0-FD2C5ACE35D1}" destId="{6F5A1C40-49A9-46C4-B9A0-0B4D4C45F05F}" srcOrd="0" destOrd="0" presId="urn:microsoft.com/office/officeart/2005/8/layout/chevron1"/>
    <dgm:cxn modelId="{89E28276-BC0B-4B35-A856-6F185BD70ED7}" type="presOf" srcId="{68DDB697-AB2E-4328-BBE9-B8E8E4988732}" destId="{3308AB7D-0683-46DE-975D-28C6483CB7E8}" srcOrd="0" destOrd="0" presId="urn:microsoft.com/office/officeart/2005/8/layout/chevron1"/>
    <dgm:cxn modelId="{BEAAEB77-ABA3-4229-A056-E33BDCD950DB}" type="presOf" srcId="{1F0E9240-27D2-46FC-A194-DB3EB5A75DA6}" destId="{483B23E9-B409-406E-900B-23721AA94668}" srcOrd="0" destOrd="0" presId="urn:microsoft.com/office/officeart/2005/8/layout/chevron1"/>
    <dgm:cxn modelId="{2D2647AC-41C1-4025-9231-F5402052EA80}" type="presOf" srcId="{F21FDBF7-A0C8-4864-998E-4A175F31E344}" destId="{DC353A78-FB25-4C6E-AA40-BB5355207DD7}" srcOrd="0" destOrd="0" presId="urn:microsoft.com/office/officeart/2005/8/layout/chevron1"/>
    <dgm:cxn modelId="{B200F1D1-5187-4437-A68D-F0774C5E5568}" srcId="{CF0AC3F7-BC18-46D0-91F0-FD2C5ACE35D1}" destId="{1F0E9240-27D2-46FC-A194-DB3EB5A75DA6}" srcOrd="0" destOrd="0" parTransId="{20BC9490-02B3-48B4-9516-F9089CF6BB80}" sibTransId="{294A0206-91E7-49DF-B8EF-6F75B4179512}"/>
    <dgm:cxn modelId="{5C5485DF-25BF-4872-83DB-29EA5A480177}" type="presParOf" srcId="{6F5A1C40-49A9-46C4-B9A0-0B4D4C45F05F}" destId="{483B23E9-B409-406E-900B-23721AA94668}" srcOrd="0" destOrd="0" presId="urn:microsoft.com/office/officeart/2005/8/layout/chevron1"/>
    <dgm:cxn modelId="{1337FE4D-FCB4-4FCD-AF7F-77D38C6499F5}" type="presParOf" srcId="{6F5A1C40-49A9-46C4-B9A0-0B4D4C45F05F}" destId="{7BC54FE0-9894-4DA3-91B5-7B259852B7FA}" srcOrd="1" destOrd="0" presId="urn:microsoft.com/office/officeart/2005/8/layout/chevron1"/>
    <dgm:cxn modelId="{3E4CDE24-851E-42E7-9D65-84CB39DE28C7}" type="presParOf" srcId="{6F5A1C40-49A9-46C4-B9A0-0B4D4C45F05F}" destId="{8254208B-9C73-4F47-9C13-CA3705F9C161}" srcOrd="2" destOrd="0" presId="urn:microsoft.com/office/officeart/2005/8/layout/chevron1"/>
    <dgm:cxn modelId="{A7AD38F2-1F0B-4B38-9FDE-10CC628ED5DB}" type="presParOf" srcId="{6F5A1C40-49A9-46C4-B9A0-0B4D4C45F05F}" destId="{91D76C86-B937-432C-A6F5-59274019E92F}" srcOrd="3" destOrd="0" presId="urn:microsoft.com/office/officeart/2005/8/layout/chevron1"/>
    <dgm:cxn modelId="{D9B4CD1C-A284-42BE-8C14-0E7CE876FC1C}" type="presParOf" srcId="{6F5A1C40-49A9-46C4-B9A0-0B4D4C45F05F}" destId="{DC353A78-FB25-4C6E-AA40-BB5355207DD7}" srcOrd="4" destOrd="0" presId="urn:microsoft.com/office/officeart/2005/8/layout/chevron1"/>
    <dgm:cxn modelId="{BD181839-4A22-4CD5-9ACD-579F14033A5E}" type="presParOf" srcId="{6F5A1C40-49A9-46C4-B9A0-0B4D4C45F05F}" destId="{5DCF74D6-0E8A-4B05-B253-003D669F6309}" srcOrd="5" destOrd="0" presId="urn:microsoft.com/office/officeart/2005/8/layout/chevron1"/>
    <dgm:cxn modelId="{D4EE10EE-B547-45CC-9A69-DAAF97D41FA6}" type="presParOf" srcId="{6F5A1C40-49A9-46C4-B9A0-0B4D4C45F05F}" destId="{3308AB7D-0683-46DE-975D-28C6483CB7E8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F0AC3F7-BC18-46D0-91F0-FD2C5ACE35D1}" type="doc">
      <dgm:prSet loTypeId="urn:microsoft.com/office/officeart/2005/8/layout/chevron1" loCatId="process" qsTypeId="urn:microsoft.com/office/officeart/2005/8/quickstyle/simple1" qsCatId="simple" csTypeId="urn:microsoft.com/office/officeart/2005/8/colors/accent6_2" csCatId="accent6" phldr="1"/>
      <dgm:spPr/>
    </dgm:pt>
    <dgm:pt modelId="{1F0E9240-27D2-46FC-A194-DB3EB5A75DA6}">
      <dgm:prSet phldrT="[Texte]" custT="1"/>
      <dgm:spPr>
        <a:solidFill>
          <a:srgbClr val="3F1F74"/>
        </a:solidFill>
      </dgm:spPr>
      <dgm:t>
        <a:bodyPr/>
        <a:lstStyle/>
        <a:p>
          <a:r>
            <a:rPr lang="fr-FR" sz="1600" b="1" dirty="0"/>
            <a:t>Introduction</a:t>
          </a:r>
        </a:p>
      </dgm:t>
    </dgm:pt>
    <dgm:pt modelId="{20BC9490-02B3-48B4-9516-F9089CF6BB80}" type="parTrans" cxnId="{B200F1D1-5187-4437-A68D-F0774C5E5568}">
      <dgm:prSet/>
      <dgm:spPr/>
      <dgm:t>
        <a:bodyPr/>
        <a:lstStyle/>
        <a:p>
          <a:endParaRPr lang="fr-FR" sz="1600" b="1"/>
        </a:p>
      </dgm:t>
    </dgm:pt>
    <dgm:pt modelId="{294A0206-91E7-49DF-B8EF-6F75B4179512}" type="sibTrans" cxnId="{B200F1D1-5187-4437-A68D-F0774C5E5568}">
      <dgm:prSet/>
      <dgm:spPr/>
      <dgm:t>
        <a:bodyPr/>
        <a:lstStyle/>
        <a:p>
          <a:endParaRPr lang="fr-FR" sz="1600" b="1"/>
        </a:p>
      </dgm:t>
    </dgm:pt>
    <dgm:pt modelId="{F21FDBF7-A0C8-4864-998E-4A175F31E344}">
      <dgm:prSet phldrT="[Texte]" custT="1"/>
      <dgm:spPr>
        <a:solidFill>
          <a:srgbClr val="FFC000"/>
        </a:solidFill>
      </dgm:spPr>
      <dgm:t>
        <a:bodyPr/>
        <a:lstStyle/>
        <a:p>
          <a:r>
            <a:rPr lang="fr-FR" sz="1600" b="1" dirty="0"/>
            <a:t>Résultats </a:t>
          </a:r>
        </a:p>
      </dgm:t>
    </dgm:pt>
    <dgm:pt modelId="{FE50A99B-53E8-4E70-B456-C984F7BFC141}" type="parTrans" cxnId="{7C3BC024-909D-4983-AD81-405FD053DBF5}">
      <dgm:prSet/>
      <dgm:spPr/>
      <dgm:t>
        <a:bodyPr/>
        <a:lstStyle/>
        <a:p>
          <a:endParaRPr lang="fr-FR" sz="1600" b="1"/>
        </a:p>
      </dgm:t>
    </dgm:pt>
    <dgm:pt modelId="{4DFB0BBE-D09E-45F7-BE35-8FA1A9D103E1}" type="sibTrans" cxnId="{7C3BC024-909D-4983-AD81-405FD053DBF5}">
      <dgm:prSet/>
      <dgm:spPr/>
      <dgm:t>
        <a:bodyPr/>
        <a:lstStyle/>
        <a:p>
          <a:endParaRPr lang="fr-FR" sz="1600" b="1"/>
        </a:p>
      </dgm:t>
    </dgm:pt>
    <dgm:pt modelId="{2013FA56-1E37-4D86-A3CE-78CF9CCBBBDF}">
      <dgm:prSet custT="1"/>
      <dgm:spPr>
        <a:solidFill>
          <a:srgbClr val="3F1F74"/>
        </a:solidFill>
      </dgm:spPr>
      <dgm:t>
        <a:bodyPr/>
        <a:lstStyle/>
        <a:p>
          <a:r>
            <a:rPr lang="fr-FR" sz="1600" b="1" dirty="0"/>
            <a:t>Etude de cas</a:t>
          </a:r>
        </a:p>
      </dgm:t>
    </dgm:pt>
    <dgm:pt modelId="{15FFF966-4E42-4C2A-9CF3-6C5099DA1901}" type="parTrans" cxnId="{D5F76802-4FB1-4C74-9DA4-49663B2478CD}">
      <dgm:prSet/>
      <dgm:spPr/>
      <dgm:t>
        <a:bodyPr/>
        <a:lstStyle/>
        <a:p>
          <a:endParaRPr lang="fr-FR" sz="1600" b="1"/>
        </a:p>
      </dgm:t>
    </dgm:pt>
    <dgm:pt modelId="{CD2E84FF-CE72-488B-95CC-F86E080FA392}" type="sibTrans" cxnId="{D5F76802-4FB1-4C74-9DA4-49663B2478CD}">
      <dgm:prSet/>
      <dgm:spPr/>
      <dgm:t>
        <a:bodyPr/>
        <a:lstStyle/>
        <a:p>
          <a:endParaRPr lang="fr-FR" sz="1600" b="1"/>
        </a:p>
      </dgm:t>
    </dgm:pt>
    <dgm:pt modelId="{68DDB697-AB2E-4328-BBE9-B8E8E4988732}">
      <dgm:prSet custT="1"/>
      <dgm:spPr>
        <a:solidFill>
          <a:srgbClr val="3F1F74"/>
        </a:solidFill>
      </dgm:spPr>
      <dgm:t>
        <a:bodyPr/>
        <a:lstStyle/>
        <a:p>
          <a:r>
            <a:rPr lang="en-US" sz="1600" b="1" dirty="0"/>
            <a:t>Conclusion et perspectives</a:t>
          </a:r>
        </a:p>
      </dgm:t>
    </dgm:pt>
    <dgm:pt modelId="{30C89BD9-865A-4585-ADDE-0BA8A3415F92}" type="parTrans" cxnId="{23C45203-24E9-4962-92F9-94C2BD6C9C04}">
      <dgm:prSet/>
      <dgm:spPr/>
      <dgm:t>
        <a:bodyPr/>
        <a:lstStyle/>
        <a:p>
          <a:endParaRPr lang="en-US" sz="1600" b="1"/>
        </a:p>
      </dgm:t>
    </dgm:pt>
    <dgm:pt modelId="{02D6E03E-ED5B-4385-98F0-AB98215357AD}" type="sibTrans" cxnId="{23C45203-24E9-4962-92F9-94C2BD6C9C04}">
      <dgm:prSet/>
      <dgm:spPr/>
      <dgm:t>
        <a:bodyPr/>
        <a:lstStyle/>
        <a:p>
          <a:endParaRPr lang="en-US" sz="1600" b="1"/>
        </a:p>
      </dgm:t>
    </dgm:pt>
    <dgm:pt modelId="{6F5A1C40-49A9-46C4-B9A0-0B4D4C45F05F}" type="pres">
      <dgm:prSet presAssocID="{CF0AC3F7-BC18-46D0-91F0-FD2C5ACE35D1}" presName="Name0" presStyleCnt="0">
        <dgm:presLayoutVars>
          <dgm:dir/>
          <dgm:animLvl val="lvl"/>
          <dgm:resizeHandles val="exact"/>
        </dgm:presLayoutVars>
      </dgm:prSet>
      <dgm:spPr/>
    </dgm:pt>
    <dgm:pt modelId="{483B23E9-B409-406E-900B-23721AA94668}" type="pres">
      <dgm:prSet presAssocID="{1F0E9240-27D2-46FC-A194-DB3EB5A75DA6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7BC54FE0-9894-4DA3-91B5-7B259852B7FA}" type="pres">
      <dgm:prSet presAssocID="{294A0206-91E7-49DF-B8EF-6F75B4179512}" presName="parTxOnlySpace" presStyleCnt="0"/>
      <dgm:spPr/>
    </dgm:pt>
    <dgm:pt modelId="{8254208B-9C73-4F47-9C13-CA3705F9C161}" type="pres">
      <dgm:prSet presAssocID="{2013FA56-1E37-4D86-A3CE-78CF9CCBBBDF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91D76C86-B937-432C-A6F5-59274019E92F}" type="pres">
      <dgm:prSet presAssocID="{CD2E84FF-CE72-488B-95CC-F86E080FA392}" presName="parTxOnlySpace" presStyleCnt="0"/>
      <dgm:spPr/>
    </dgm:pt>
    <dgm:pt modelId="{DC353A78-FB25-4C6E-AA40-BB5355207DD7}" type="pres">
      <dgm:prSet presAssocID="{F21FDBF7-A0C8-4864-998E-4A175F31E344}" presName="parTxOnly" presStyleLbl="node1" presStyleIdx="2" presStyleCnt="4" custLinFactNeighborY="-3965">
        <dgm:presLayoutVars>
          <dgm:chMax val="0"/>
          <dgm:chPref val="0"/>
          <dgm:bulletEnabled val="1"/>
        </dgm:presLayoutVars>
      </dgm:prSet>
      <dgm:spPr/>
    </dgm:pt>
    <dgm:pt modelId="{5DCF74D6-0E8A-4B05-B253-003D669F6309}" type="pres">
      <dgm:prSet presAssocID="{4DFB0BBE-D09E-45F7-BE35-8FA1A9D103E1}" presName="parTxOnlySpace" presStyleCnt="0"/>
      <dgm:spPr/>
    </dgm:pt>
    <dgm:pt modelId="{3308AB7D-0683-46DE-975D-28C6483CB7E8}" type="pres">
      <dgm:prSet presAssocID="{68DDB697-AB2E-4328-BBE9-B8E8E4988732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D5F76802-4FB1-4C74-9DA4-49663B2478CD}" srcId="{CF0AC3F7-BC18-46D0-91F0-FD2C5ACE35D1}" destId="{2013FA56-1E37-4D86-A3CE-78CF9CCBBBDF}" srcOrd="1" destOrd="0" parTransId="{15FFF966-4E42-4C2A-9CF3-6C5099DA1901}" sibTransId="{CD2E84FF-CE72-488B-95CC-F86E080FA392}"/>
    <dgm:cxn modelId="{23C45203-24E9-4962-92F9-94C2BD6C9C04}" srcId="{CF0AC3F7-BC18-46D0-91F0-FD2C5ACE35D1}" destId="{68DDB697-AB2E-4328-BBE9-B8E8E4988732}" srcOrd="3" destOrd="0" parTransId="{30C89BD9-865A-4585-ADDE-0BA8A3415F92}" sibTransId="{02D6E03E-ED5B-4385-98F0-AB98215357AD}"/>
    <dgm:cxn modelId="{7C3BC024-909D-4983-AD81-405FD053DBF5}" srcId="{CF0AC3F7-BC18-46D0-91F0-FD2C5ACE35D1}" destId="{F21FDBF7-A0C8-4864-998E-4A175F31E344}" srcOrd="2" destOrd="0" parTransId="{FE50A99B-53E8-4E70-B456-C984F7BFC141}" sibTransId="{4DFB0BBE-D09E-45F7-BE35-8FA1A9D103E1}"/>
    <dgm:cxn modelId="{34914E33-0178-4AB5-99D2-C4E642F8D960}" type="presOf" srcId="{2013FA56-1E37-4D86-A3CE-78CF9CCBBBDF}" destId="{8254208B-9C73-4F47-9C13-CA3705F9C161}" srcOrd="0" destOrd="0" presId="urn:microsoft.com/office/officeart/2005/8/layout/chevron1"/>
    <dgm:cxn modelId="{8ABB7841-1386-45E7-B02B-5577766B8BAA}" type="presOf" srcId="{CF0AC3F7-BC18-46D0-91F0-FD2C5ACE35D1}" destId="{6F5A1C40-49A9-46C4-B9A0-0B4D4C45F05F}" srcOrd="0" destOrd="0" presId="urn:microsoft.com/office/officeart/2005/8/layout/chevron1"/>
    <dgm:cxn modelId="{89E28276-BC0B-4B35-A856-6F185BD70ED7}" type="presOf" srcId="{68DDB697-AB2E-4328-BBE9-B8E8E4988732}" destId="{3308AB7D-0683-46DE-975D-28C6483CB7E8}" srcOrd="0" destOrd="0" presId="urn:microsoft.com/office/officeart/2005/8/layout/chevron1"/>
    <dgm:cxn modelId="{BEAAEB77-ABA3-4229-A056-E33BDCD950DB}" type="presOf" srcId="{1F0E9240-27D2-46FC-A194-DB3EB5A75DA6}" destId="{483B23E9-B409-406E-900B-23721AA94668}" srcOrd="0" destOrd="0" presId="urn:microsoft.com/office/officeart/2005/8/layout/chevron1"/>
    <dgm:cxn modelId="{2D2647AC-41C1-4025-9231-F5402052EA80}" type="presOf" srcId="{F21FDBF7-A0C8-4864-998E-4A175F31E344}" destId="{DC353A78-FB25-4C6E-AA40-BB5355207DD7}" srcOrd="0" destOrd="0" presId="urn:microsoft.com/office/officeart/2005/8/layout/chevron1"/>
    <dgm:cxn modelId="{B200F1D1-5187-4437-A68D-F0774C5E5568}" srcId="{CF0AC3F7-BC18-46D0-91F0-FD2C5ACE35D1}" destId="{1F0E9240-27D2-46FC-A194-DB3EB5A75DA6}" srcOrd="0" destOrd="0" parTransId="{20BC9490-02B3-48B4-9516-F9089CF6BB80}" sibTransId="{294A0206-91E7-49DF-B8EF-6F75B4179512}"/>
    <dgm:cxn modelId="{5C5485DF-25BF-4872-83DB-29EA5A480177}" type="presParOf" srcId="{6F5A1C40-49A9-46C4-B9A0-0B4D4C45F05F}" destId="{483B23E9-B409-406E-900B-23721AA94668}" srcOrd="0" destOrd="0" presId="urn:microsoft.com/office/officeart/2005/8/layout/chevron1"/>
    <dgm:cxn modelId="{1337FE4D-FCB4-4FCD-AF7F-77D38C6499F5}" type="presParOf" srcId="{6F5A1C40-49A9-46C4-B9A0-0B4D4C45F05F}" destId="{7BC54FE0-9894-4DA3-91B5-7B259852B7FA}" srcOrd="1" destOrd="0" presId="urn:microsoft.com/office/officeart/2005/8/layout/chevron1"/>
    <dgm:cxn modelId="{3E4CDE24-851E-42E7-9D65-84CB39DE28C7}" type="presParOf" srcId="{6F5A1C40-49A9-46C4-B9A0-0B4D4C45F05F}" destId="{8254208B-9C73-4F47-9C13-CA3705F9C161}" srcOrd="2" destOrd="0" presId="urn:microsoft.com/office/officeart/2005/8/layout/chevron1"/>
    <dgm:cxn modelId="{A7AD38F2-1F0B-4B38-9FDE-10CC628ED5DB}" type="presParOf" srcId="{6F5A1C40-49A9-46C4-B9A0-0B4D4C45F05F}" destId="{91D76C86-B937-432C-A6F5-59274019E92F}" srcOrd="3" destOrd="0" presId="urn:microsoft.com/office/officeart/2005/8/layout/chevron1"/>
    <dgm:cxn modelId="{D9B4CD1C-A284-42BE-8C14-0E7CE876FC1C}" type="presParOf" srcId="{6F5A1C40-49A9-46C4-B9A0-0B4D4C45F05F}" destId="{DC353A78-FB25-4C6E-AA40-BB5355207DD7}" srcOrd="4" destOrd="0" presId="urn:microsoft.com/office/officeart/2005/8/layout/chevron1"/>
    <dgm:cxn modelId="{BD181839-4A22-4CD5-9ACD-579F14033A5E}" type="presParOf" srcId="{6F5A1C40-49A9-46C4-B9A0-0B4D4C45F05F}" destId="{5DCF74D6-0E8A-4B05-B253-003D669F6309}" srcOrd="5" destOrd="0" presId="urn:microsoft.com/office/officeart/2005/8/layout/chevron1"/>
    <dgm:cxn modelId="{D4EE10EE-B547-45CC-9A69-DAAF97D41FA6}" type="presParOf" srcId="{6F5A1C40-49A9-46C4-B9A0-0B4D4C45F05F}" destId="{3308AB7D-0683-46DE-975D-28C6483CB7E8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F0AC3F7-BC18-46D0-91F0-FD2C5ACE35D1}" type="doc">
      <dgm:prSet loTypeId="urn:microsoft.com/office/officeart/2005/8/layout/chevron1" loCatId="process" qsTypeId="urn:microsoft.com/office/officeart/2005/8/quickstyle/simple1" qsCatId="simple" csTypeId="urn:microsoft.com/office/officeart/2005/8/colors/accent6_2" csCatId="accent6" phldr="1"/>
      <dgm:spPr/>
    </dgm:pt>
    <dgm:pt modelId="{1F0E9240-27D2-46FC-A194-DB3EB5A75DA6}">
      <dgm:prSet phldrT="[Texte]" custT="1"/>
      <dgm:spPr>
        <a:solidFill>
          <a:srgbClr val="3F1F74"/>
        </a:solidFill>
      </dgm:spPr>
      <dgm:t>
        <a:bodyPr/>
        <a:lstStyle/>
        <a:p>
          <a:r>
            <a:rPr lang="fr-FR" sz="1600" b="1" dirty="0"/>
            <a:t>Introduction</a:t>
          </a:r>
        </a:p>
      </dgm:t>
    </dgm:pt>
    <dgm:pt modelId="{20BC9490-02B3-48B4-9516-F9089CF6BB80}" type="parTrans" cxnId="{B200F1D1-5187-4437-A68D-F0774C5E5568}">
      <dgm:prSet/>
      <dgm:spPr/>
      <dgm:t>
        <a:bodyPr/>
        <a:lstStyle/>
        <a:p>
          <a:endParaRPr lang="fr-FR" sz="1600" b="1"/>
        </a:p>
      </dgm:t>
    </dgm:pt>
    <dgm:pt modelId="{294A0206-91E7-49DF-B8EF-6F75B4179512}" type="sibTrans" cxnId="{B200F1D1-5187-4437-A68D-F0774C5E5568}">
      <dgm:prSet/>
      <dgm:spPr/>
      <dgm:t>
        <a:bodyPr/>
        <a:lstStyle/>
        <a:p>
          <a:endParaRPr lang="fr-FR" sz="1600" b="1"/>
        </a:p>
      </dgm:t>
    </dgm:pt>
    <dgm:pt modelId="{F21FDBF7-A0C8-4864-998E-4A175F31E344}">
      <dgm:prSet phldrT="[Texte]" custT="1"/>
      <dgm:spPr>
        <a:solidFill>
          <a:srgbClr val="FFC000"/>
        </a:solidFill>
      </dgm:spPr>
      <dgm:t>
        <a:bodyPr/>
        <a:lstStyle/>
        <a:p>
          <a:r>
            <a:rPr lang="fr-FR" sz="1600" b="1" dirty="0"/>
            <a:t>Résultats </a:t>
          </a:r>
        </a:p>
      </dgm:t>
    </dgm:pt>
    <dgm:pt modelId="{FE50A99B-53E8-4E70-B456-C984F7BFC141}" type="parTrans" cxnId="{7C3BC024-909D-4983-AD81-405FD053DBF5}">
      <dgm:prSet/>
      <dgm:spPr/>
      <dgm:t>
        <a:bodyPr/>
        <a:lstStyle/>
        <a:p>
          <a:endParaRPr lang="fr-FR" sz="1600" b="1"/>
        </a:p>
      </dgm:t>
    </dgm:pt>
    <dgm:pt modelId="{4DFB0BBE-D09E-45F7-BE35-8FA1A9D103E1}" type="sibTrans" cxnId="{7C3BC024-909D-4983-AD81-405FD053DBF5}">
      <dgm:prSet/>
      <dgm:spPr/>
      <dgm:t>
        <a:bodyPr/>
        <a:lstStyle/>
        <a:p>
          <a:endParaRPr lang="fr-FR" sz="1600" b="1"/>
        </a:p>
      </dgm:t>
    </dgm:pt>
    <dgm:pt modelId="{2013FA56-1E37-4D86-A3CE-78CF9CCBBBDF}">
      <dgm:prSet custT="1"/>
      <dgm:spPr>
        <a:solidFill>
          <a:srgbClr val="3F1F74"/>
        </a:solidFill>
      </dgm:spPr>
      <dgm:t>
        <a:bodyPr/>
        <a:lstStyle/>
        <a:p>
          <a:r>
            <a:rPr lang="fr-FR" sz="1600" b="1" dirty="0"/>
            <a:t>Etude de cas</a:t>
          </a:r>
        </a:p>
      </dgm:t>
    </dgm:pt>
    <dgm:pt modelId="{15FFF966-4E42-4C2A-9CF3-6C5099DA1901}" type="parTrans" cxnId="{D5F76802-4FB1-4C74-9DA4-49663B2478CD}">
      <dgm:prSet/>
      <dgm:spPr/>
      <dgm:t>
        <a:bodyPr/>
        <a:lstStyle/>
        <a:p>
          <a:endParaRPr lang="fr-FR" sz="1600" b="1"/>
        </a:p>
      </dgm:t>
    </dgm:pt>
    <dgm:pt modelId="{CD2E84FF-CE72-488B-95CC-F86E080FA392}" type="sibTrans" cxnId="{D5F76802-4FB1-4C74-9DA4-49663B2478CD}">
      <dgm:prSet/>
      <dgm:spPr/>
      <dgm:t>
        <a:bodyPr/>
        <a:lstStyle/>
        <a:p>
          <a:endParaRPr lang="fr-FR" sz="1600" b="1"/>
        </a:p>
      </dgm:t>
    </dgm:pt>
    <dgm:pt modelId="{68DDB697-AB2E-4328-BBE9-B8E8E4988732}">
      <dgm:prSet custT="1"/>
      <dgm:spPr>
        <a:solidFill>
          <a:srgbClr val="3F1F74"/>
        </a:solidFill>
      </dgm:spPr>
      <dgm:t>
        <a:bodyPr/>
        <a:lstStyle/>
        <a:p>
          <a:r>
            <a:rPr lang="en-US" sz="1600" b="1" dirty="0"/>
            <a:t>Conclusion et perspectives</a:t>
          </a:r>
        </a:p>
      </dgm:t>
    </dgm:pt>
    <dgm:pt modelId="{30C89BD9-865A-4585-ADDE-0BA8A3415F92}" type="parTrans" cxnId="{23C45203-24E9-4962-92F9-94C2BD6C9C04}">
      <dgm:prSet/>
      <dgm:spPr/>
      <dgm:t>
        <a:bodyPr/>
        <a:lstStyle/>
        <a:p>
          <a:endParaRPr lang="en-US" sz="1600" b="1"/>
        </a:p>
      </dgm:t>
    </dgm:pt>
    <dgm:pt modelId="{02D6E03E-ED5B-4385-98F0-AB98215357AD}" type="sibTrans" cxnId="{23C45203-24E9-4962-92F9-94C2BD6C9C04}">
      <dgm:prSet/>
      <dgm:spPr/>
      <dgm:t>
        <a:bodyPr/>
        <a:lstStyle/>
        <a:p>
          <a:endParaRPr lang="en-US" sz="1600" b="1"/>
        </a:p>
      </dgm:t>
    </dgm:pt>
    <dgm:pt modelId="{6F5A1C40-49A9-46C4-B9A0-0B4D4C45F05F}" type="pres">
      <dgm:prSet presAssocID="{CF0AC3F7-BC18-46D0-91F0-FD2C5ACE35D1}" presName="Name0" presStyleCnt="0">
        <dgm:presLayoutVars>
          <dgm:dir/>
          <dgm:animLvl val="lvl"/>
          <dgm:resizeHandles val="exact"/>
        </dgm:presLayoutVars>
      </dgm:prSet>
      <dgm:spPr/>
    </dgm:pt>
    <dgm:pt modelId="{483B23E9-B409-406E-900B-23721AA94668}" type="pres">
      <dgm:prSet presAssocID="{1F0E9240-27D2-46FC-A194-DB3EB5A75DA6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7BC54FE0-9894-4DA3-91B5-7B259852B7FA}" type="pres">
      <dgm:prSet presAssocID="{294A0206-91E7-49DF-B8EF-6F75B4179512}" presName="parTxOnlySpace" presStyleCnt="0"/>
      <dgm:spPr/>
    </dgm:pt>
    <dgm:pt modelId="{8254208B-9C73-4F47-9C13-CA3705F9C161}" type="pres">
      <dgm:prSet presAssocID="{2013FA56-1E37-4D86-A3CE-78CF9CCBBBDF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91D76C86-B937-432C-A6F5-59274019E92F}" type="pres">
      <dgm:prSet presAssocID="{CD2E84FF-CE72-488B-95CC-F86E080FA392}" presName="parTxOnlySpace" presStyleCnt="0"/>
      <dgm:spPr/>
    </dgm:pt>
    <dgm:pt modelId="{DC353A78-FB25-4C6E-AA40-BB5355207DD7}" type="pres">
      <dgm:prSet presAssocID="{F21FDBF7-A0C8-4864-998E-4A175F31E344}" presName="parTxOnly" presStyleLbl="node1" presStyleIdx="2" presStyleCnt="4" custLinFactNeighborY="-3965">
        <dgm:presLayoutVars>
          <dgm:chMax val="0"/>
          <dgm:chPref val="0"/>
          <dgm:bulletEnabled val="1"/>
        </dgm:presLayoutVars>
      </dgm:prSet>
      <dgm:spPr/>
    </dgm:pt>
    <dgm:pt modelId="{5DCF74D6-0E8A-4B05-B253-003D669F6309}" type="pres">
      <dgm:prSet presAssocID="{4DFB0BBE-D09E-45F7-BE35-8FA1A9D103E1}" presName="parTxOnlySpace" presStyleCnt="0"/>
      <dgm:spPr/>
    </dgm:pt>
    <dgm:pt modelId="{3308AB7D-0683-46DE-975D-28C6483CB7E8}" type="pres">
      <dgm:prSet presAssocID="{68DDB697-AB2E-4328-BBE9-B8E8E4988732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D5F76802-4FB1-4C74-9DA4-49663B2478CD}" srcId="{CF0AC3F7-BC18-46D0-91F0-FD2C5ACE35D1}" destId="{2013FA56-1E37-4D86-A3CE-78CF9CCBBBDF}" srcOrd="1" destOrd="0" parTransId="{15FFF966-4E42-4C2A-9CF3-6C5099DA1901}" sibTransId="{CD2E84FF-CE72-488B-95CC-F86E080FA392}"/>
    <dgm:cxn modelId="{23C45203-24E9-4962-92F9-94C2BD6C9C04}" srcId="{CF0AC3F7-BC18-46D0-91F0-FD2C5ACE35D1}" destId="{68DDB697-AB2E-4328-BBE9-B8E8E4988732}" srcOrd="3" destOrd="0" parTransId="{30C89BD9-865A-4585-ADDE-0BA8A3415F92}" sibTransId="{02D6E03E-ED5B-4385-98F0-AB98215357AD}"/>
    <dgm:cxn modelId="{7C3BC024-909D-4983-AD81-405FD053DBF5}" srcId="{CF0AC3F7-BC18-46D0-91F0-FD2C5ACE35D1}" destId="{F21FDBF7-A0C8-4864-998E-4A175F31E344}" srcOrd="2" destOrd="0" parTransId="{FE50A99B-53E8-4E70-B456-C984F7BFC141}" sibTransId="{4DFB0BBE-D09E-45F7-BE35-8FA1A9D103E1}"/>
    <dgm:cxn modelId="{34914E33-0178-4AB5-99D2-C4E642F8D960}" type="presOf" srcId="{2013FA56-1E37-4D86-A3CE-78CF9CCBBBDF}" destId="{8254208B-9C73-4F47-9C13-CA3705F9C161}" srcOrd="0" destOrd="0" presId="urn:microsoft.com/office/officeart/2005/8/layout/chevron1"/>
    <dgm:cxn modelId="{8ABB7841-1386-45E7-B02B-5577766B8BAA}" type="presOf" srcId="{CF0AC3F7-BC18-46D0-91F0-FD2C5ACE35D1}" destId="{6F5A1C40-49A9-46C4-B9A0-0B4D4C45F05F}" srcOrd="0" destOrd="0" presId="urn:microsoft.com/office/officeart/2005/8/layout/chevron1"/>
    <dgm:cxn modelId="{89E28276-BC0B-4B35-A856-6F185BD70ED7}" type="presOf" srcId="{68DDB697-AB2E-4328-BBE9-B8E8E4988732}" destId="{3308AB7D-0683-46DE-975D-28C6483CB7E8}" srcOrd="0" destOrd="0" presId="urn:microsoft.com/office/officeart/2005/8/layout/chevron1"/>
    <dgm:cxn modelId="{BEAAEB77-ABA3-4229-A056-E33BDCD950DB}" type="presOf" srcId="{1F0E9240-27D2-46FC-A194-DB3EB5A75DA6}" destId="{483B23E9-B409-406E-900B-23721AA94668}" srcOrd="0" destOrd="0" presId="urn:microsoft.com/office/officeart/2005/8/layout/chevron1"/>
    <dgm:cxn modelId="{2D2647AC-41C1-4025-9231-F5402052EA80}" type="presOf" srcId="{F21FDBF7-A0C8-4864-998E-4A175F31E344}" destId="{DC353A78-FB25-4C6E-AA40-BB5355207DD7}" srcOrd="0" destOrd="0" presId="urn:microsoft.com/office/officeart/2005/8/layout/chevron1"/>
    <dgm:cxn modelId="{B200F1D1-5187-4437-A68D-F0774C5E5568}" srcId="{CF0AC3F7-BC18-46D0-91F0-FD2C5ACE35D1}" destId="{1F0E9240-27D2-46FC-A194-DB3EB5A75DA6}" srcOrd="0" destOrd="0" parTransId="{20BC9490-02B3-48B4-9516-F9089CF6BB80}" sibTransId="{294A0206-91E7-49DF-B8EF-6F75B4179512}"/>
    <dgm:cxn modelId="{5C5485DF-25BF-4872-83DB-29EA5A480177}" type="presParOf" srcId="{6F5A1C40-49A9-46C4-B9A0-0B4D4C45F05F}" destId="{483B23E9-B409-406E-900B-23721AA94668}" srcOrd="0" destOrd="0" presId="urn:microsoft.com/office/officeart/2005/8/layout/chevron1"/>
    <dgm:cxn modelId="{1337FE4D-FCB4-4FCD-AF7F-77D38C6499F5}" type="presParOf" srcId="{6F5A1C40-49A9-46C4-B9A0-0B4D4C45F05F}" destId="{7BC54FE0-9894-4DA3-91B5-7B259852B7FA}" srcOrd="1" destOrd="0" presId="urn:microsoft.com/office/officeart/2005/8/layout/chevron1"/>
    <dgm:cxn modelId="{3E4CDE24-851E-42E7-9D65-84CB39DE28C7}" type="presParOf" srcId="{6F5A1C40-49A9-46C4-B9A0-0B4D4C45F05F}" destId="{8254208B-9C73-4F47-9C13-CA3705F9C161}" srcOrd="2" destOrd="0" presId="urn:microsoft.com/office/officeart/2005/8/layout/chevron1"/>
    <dgm:cxn modelId="{A7AD38F2-1F0B-4B38-9FDE-10CC628ED5DB}" type="presParOf" srcId="{6F5A1C40-49A9-46C4-B9A0-0B4D4C45F05F}" destId="{91D76C86-B937-432C-A6F5-59274019E92F}" srcOrd="3" destOrd="0" presId="urn:microsoft.com/office/officeart/2005/8/layout/chevron1"/>
    <dgm:cxn modelId="{D9B4CD1C-A284-42BE-8C14-0E7CE876FC1C}" type="presParOf" srcId="{6F5A1C40-49A9-46C4-B9A0-0B4D4C45F05F}" destId="{DC353A78-FB25-4C6E-AA40-BB5355207DD7}" srcOrd="4" destOrd="0" presId="urn:microsoft.com/office/officeart/2005/8/layout/chevron1"/>
    <dgm:cxn modelId="{BD181839-4A22-4CD5-9ACD-579F14033A5E}" type="presParOf" srcId="{6F5A1C40-49A9-46C4-B9A0-0B4D4C45F05F}" destId="{5DCF74D6-0E8A-4B05-B253-003D669F6309}" srcOrd="5" destOrd="0" presId="urn:microsoft.com/office/officeart/2005/8/layout/chevron1"/>
    <dgm:cxn modelId="{D4EE10EE-B547-45CC-9A69-DAAF97D41FA6}" type="presParOf" srcId="{6F5A1C40-49A9-46C4-B9A0-0B4D4C45F05F}" destId="{3308AB7D-0683-46DE-975D-28C6483CB7E8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F0AC3F7-BC18-46D0-91F0-FD2C5ACE35D1}" type="doc">
      <dgm:prSet loTypeId="urn:microsoft.com/office/officeart/2005/8/layout/chevron1" loCatId="process" qsTypeId="urn:microsoft.com/office/officeart/2005/8/quickstyle/simple1" qsCatId="simple" csTypeId="urn:microsoft.com/office/officeart/2005/8/colors/accent6_2" csCatId="accent6" phldr="1"/>
      <dgm:spPr/>
    </dgm:pt>
    <dgm:pt modelId="{1F0E9240-27D2-46FC-A194-DB3EB5A75DA6}">
      <dgm:prSet phldrT="[Texte]" custT="1"/>
      <dgm:spPr>
        <a:solidFill>
          <a:srgbClr val="3F1F74"/>
        </a:solidFill>
      </dgm:spPr>
      <dgm:t>
        <a:bodyPr/>
        <a:lstStyle/>
        <a:p>
          <a:r>
            <a:rPr lang="fr-FR" sz="1600" b="1" dirty="0"/>
            <a:t>Introduction</a:t>
          </a:r>
        </a:p>
      </dgm:t>
    </dgm:pt>
    <dgm:pt modelId="{20BC9490-02B3-48B4-9516-F9089CF6BB80}" type="parTrans" cxnId="{B200F1D1-5187-4437-A68D-F0774C5E5568}">
      <dgm:prSet/>
      <dgm:spPr/>
      <dgm:t>
        <a:bodyPr/>
        <a:lstStyle/>
        <a:p>
          <a:endParaRPr lang="fr-FR" sz="1600" b="1"/>
        </a:p>
      </dgm:t>
    </dgm:pt>
    <dgm:pt modelId="{294A0206-91E7-49DF-B8EF-6F75B4179512}" type="sibTrans" cxnId="{B200F1D1-5187-4437-A68D-F0774C5E5568}">
      <dgm:prSet/>
      <dgm:spPr/>
      <dgm:t>
        <a:bodyPr/>
        <a:lstStyle/>
        <a:p>
          <a:endParaRPr lang="fr-FR" sz="1600" b="1"/>
        </a:p>
      </dgm:t>
    </dgm:pt>
    <dgm:pt modelId="{F21FDBF7-A0C8-4864-998E-4A175F31E344}">
      <dgm:prSet phldrT="[Texte]" custT="1"/>
      <dgm:spPr>
        <a:solidFill>
          <a:srgbClr val="3F1F74"/>
        </a:solidFill>
      </dgm:spPr>
      <dgm:t>
        <a:bodyPr/>
        <a:lstStyle/>
        <a:p>
          <a:r>
            <a:rPr lang="fr-FR" sz="1600" b="1" dirty="0"/>
            <a:t>Résultats </a:t>
          </a:r>
        </a:p>
      </dgm:t>
    </dgm:pt>
    <dgm:pt modelId="{FE50A99B-53E8-4E70-B456-C984F7BFC141}" type="parTrans" cxnId="{7C3BC024-909D-4983-AD81-405FD053DBF5}">
      <dgm:prSet/>
      <dgm:spPr/>
      <dgm:t>
        <a:bodyPr/>
        <a:lstStyle/>
        <a:p>
          <a:endParaRPr lang="fr-FR" sz="1600" b="1"/>
        </a:p>
      </dgm:t>
    </dgm:pt>
    <dgm:pt modelId="{4DFB0BBE-D09E-45F7-BE35-8FA1A9D103E1}" type="sibTrans" cxnId="{7C3BC024-909D-4983-AD81-405FD053DBF5}">
      <dgm:prSet/>
      <dgm:spPr/>
      <dgm:t>
        <a:bodyPr/>
        <a:lstStyle/>
        <a:p>
          <a:endParaRPr lang="fr-FR" sz="1600" b="1"/>
        </a:p>
      </dgm:t>
    </dgm:pt>
    <dgm:pt modelId="{2013FA56-1E37-4D86-A3CE-78CF9CCBBBDF}">
      <dgm:prSet custT="1"/>
      <dgm:spPr>
        <a:solidFill>
          <a:srgbClr val="3F1F74"/>
        </a:solidFill>
      </dgm:spPr>
      <dgm:t>
        <a:bodyPr/>
        <a:lstStyle/>
        <a:p>
          <a:r>
            <a:rPr lang="fr-FR" sz="1600" b="1" dirty="0"/>
            <a:t>Etude de cas</a:t>
          </a:r>
        </a:p>
      </dgm:t>
    </dgm:pt>
    <dgm:pt modelId="{15FFF966-4E42-4C2A-9CF3-6C5099DA1901}" type="parTrans" cxnId="{D5F76802-4FB1-4C74-9DA4-49663B2478CD}">
      <dgm:prSet/>
      <dgm:spPr/>
      <dgm:t>
        <a:bodyPr/>
        <a:lstStyle/>
        <a:p>
          <a:endParaRPr lang="fr-FR" sz="1600" b="1"/>
        </a:p>
      </dgm:t>
    </dgm:pt>
    <dgm:pt modelId="{CD2E84FF-CE72-488B-95CC-F86E080FA392}" type="sibTrans" cxnId="{D5F76802-4FB1-4C74-9DA4-49663B2478CD}">
      <dgm:prSet/>
      <dgm:spPr/>
      <dgm:t>
        <a:bodyPr/>
        <a:lstStyle/>
        <a:p>
          <a:endParaRPr lang="fr-FR" sz="1600" b="1"/>
        </a:p>
      </dgm:t>
    </dgm:pt>
    <dgm:pt modelId="{68DDB697-AB2E-4328-BBE9-B8E8E4988732}">
      <dgm:prSet custT="1"/>
      <dgm:spPr>
        <a:solidFill>
          <a:srgbClr val="FFC000"/>
        </a:solidFill>
      </dgm:spPr>
      <dgm:t>
        <a:bodyPr/>
        <a:lstStyle/>
        <a:p>
          <a:r>
            <a:rPr lang="en-US" sz="1600" b="1" dirty="0"/>
            <a:t>Conclusion et perspectives</a:t>
          </a:r>
        </a:p>
      </dgm:t>
    </dgm:pt>
    <dgm:pt modelId="{30C89BD9-865A-4585-ADDE-0BA8A3415F92}" type="parTrans" cxnId="{23C45203-24E9-4962-92F9-94C2BD6C9C04}">
      <dgm:prSet/>
      <dgm:spPr/>
      <dgm:t>
        <a:bodyPr/>
        <a:lstStyle/>
        <a:p>
          <a:endParaRPr lang="en-US" sz="1600" b="1"/>
        </a:p>
      </dgm:t>
    </dgm:pt>
    <dgm:pt modelId="{02D6E03E-ED5B-4385-98F0-AB98215357AD}" type="sibTrans" cxnId="{23C45203-24E9-4962-92F9-94C2BD6C9C04}">
      <dgm:prSet/>
      <dgm:spPr/>
      <dgm:t>
        <a:bodyPr/>
        <a:lstStyle/>
        <a:p>
          <a:endParaRPr lang="en-US" sz="1600" b="1"/>
        </a:p>
      </dgm:t>
    </dgm:pt>
    <dgm:pt modelId="{6F5A1C40-49A9-46C4-B9A0-0B4D4C45F05F}" type="pres">
      <dgm:prSet presAssocID="{CF0AC3F7-BC18-46D0-91F0-FD2C5ACE35D1}" presName="Name0" presStyleCnt="0">
        <dgm:presLayoutVars>
          <dgm:dir/>
          <dgm:animLvl val="lvl"/>
          <dgm:resizeHandles val="exact"/>
        </dgm:presLayoutVars>
      </dgm:prSet>
      <dgm:spPr/>
    </dgm:pt>
    <dgm:pt modelId="{483B23E9-B409-406E-900B-23721AA94668}" type="pres">
      <dgm:prSet presAssocID="{1F0E9240-27D2-46FC-A194-DB3EB5A75DA6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7BC54FE0-9894-4DA3-91B5-7B259852B7FA}" type="pres">
      <dgm:prSet presAssocID="{294A0206-91E7-49DF-B8EF-6F75B4179512}" presName="parTxOnlySpace" presStyleCnt="0"/>
      <dgm:spPr/>
    </dgm:pt>
    <dgm:pt modelId="{8254208B-9C73-4F47-9C13-CA3705F9C161}" type="pres">
      <dgm:prSet presAssocID="{2013FA56-1E37-4D86-A3CE-78CF9CCBBBDF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91D76C86-B937-432C-A6F5-59274019E92F}" type="pres">
      <dgm:prSet presAssocID="{CD2E84FF-CE72-488B-95CC-F86E080FA392}" presName="parTxOnlySpace" presStyleCnt="0"/>
      <dgm:spPr/>
    </dgm:pt>
    <dgm:pt modelId="{DC353A78-FB25-4C6E-AA40-BB5355207DD7}" type="pres">
      <dgm:prSet presAssocID="{F21FDBF7-A0C8-4864-998E-4A175F31E344}" presName="parTxOnly" presStyleLbl="node1" presStyleIdx="2" presStyleCnt="4" custLinFactNeighborY="-3965">
        <dgm:presLayoutVars>
          <dgm:chMax val="0"/>
          <dgm:chPref val="0"/>
          <dgm:bulletEnabled val="1"/>
        </dgm:presLayoutVars>
      </dgm:prSet>
      <dgm:spPr/>
    </dgm:pt>
    <dgm:pt modelId="{5DCF74D6-0E8A-4B05-B253-003D669F6309}" type="pres">
      <dgm:prSet presAssocID="{4DFB0BBE-D09E-45F7-BE35-8FA1A9D103E1}" presName="parTxOnlySpace" presStyleCnt="0"/>
      <dgm:spPr/>
    </dgm:pt>
    <dgm:pt modelId="{3308AB7D-0683-46DE-975D-28C6483CB7E8}" type="pres">
      <dgm:prSet presAssocID="{68DDB697-AB2E-4328-BBE9-B8E8E4988732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D5F76802-4FB1-4C74-9DA4-49663B2478CD}" srcId="{CF0AC3F7-BC18-46D0-91F0-FD2C5ACE35D1}" destId="{2013FA56-1E37-4D86-A3CE-78CF9CCBBBDF}" srcOrd="1" destOrd="0" parTransId="{15FFF966-4E42-4C2A-9CF3-6C5099DA1901}" sibTransId="{CD2E84FF-CE72-488B-95CC-F86E080FA392}"/>
    <dgm:cxn modelId="{23C45203-24E9-4962-92F9-94C2BD6C9C04}" srcId="{CF0AC3F7-BC18-46D0-91F0-FD2C5ACE35D1}" destId="{68DDB697-AB2E-4328-BBE9-B8E8E4988732}" srcOrd="3" destOrd="0" parTransId="{30C89BD9-865A-4585-ADDE-0BA8A3415F92}" sibTransId="{02D6E03E-ED5B-4385-98F0-AB98215357AD}"/>
    <dgm:cxn modelId="{7C3BC024-909D-4983-AD81-405FD053DBF5}" srcId="{CF0AC3F7-BC18-46D0-91F0-FD2C5ACE35D1}" destId="{F21FDBF7-A0C8-4864-998E-4A175F31E344}" srcOrd="2" destOrd="0" parTransId="{FE50A99B-53E8-4E70-B456-C984F7BFC141}" sibTransId="{4DFB0BBE-D09E-45F7-BE35-8FA1A9D103E1}"/>
    <dgm:cxn modelId="{34914E33-0178-4AB5-99D2-C4E642F8D960}" type="presOf" srcId="{2013FA56-1E37-4D86-A3CE-78CF9CCBBBDF}" destId="{8254208B-9C73-4F47-9C13-CA3705F9C161}" srcOrd="0" destOrd="0" presId="urn:microsoft.com/office/officeart/2005/8/layout/chevron1"/>
    <dgm:cxn modelId="{8ABB7841-1386-45E7-B02B-5577766B8BAA}" type="presOf" srcId="{CF0AC3F7-BC18-46D0-91F0-FD2C5ACE35D1}" destId="{6F5A1C40-49A9-46C4-B9A0-0B4D4C45F05F}" srcOrd="0" destOrd="0" presId="urn:microsoft.com/office/officeart/2005/8/layout/chevron1"/>
    <dgm:cxn modelId="{89E28276-BC0B-4B35-A856-6F185BD70ED7}" type="presOf" srcId="{68DDB697-AB2E-4328-BBE9-B8E8E4988732}" destId="{3308AB7D-0683-46DE-975D-28C6483CB7E8}" srcOrd="0" destOrd="0" presId="urn:microsoft.com/office/officeart/2005/8/layout/chevron1"/>
    <dgm:cxn modelId="{BEAAEB77-ABA3-4229-A056-E33BDCD950DB}" type="presOf" srcId="{1F0E9240-27D2-46FC-A194-DB3EB5A75DA6}" destId="{483B23E9-B409-406E-900B-23721AA94668}" srcOrd="0" destOrd="0" presId="urn:microsoft.com/office/officeart/2005/8/layout/chevron1"/>
    <dgm:cxn modelId="{2D2647AC-41C1-4025-9231-F5402052EA80}" type="presOf" srcId="{F21FDBF7-A0C8-4864-998E-4A175F31E344}" destId="{DC353A78-FB25-4C6E-AA40-BB5355207DD7}" srcOrd="0" destOrd="0" presId="urn:microsoft.com/office/officeart/2005/8/layout/chevron1"/>
    <dgm:cxn modelId="{B200F1D1-5187-4437-A68D-F0774C5E5568}" srcId="{CF0AC3F7-BC18-46D0-91F0-FD2C5ACE35D1}" destId="{1F0E9240-27D2-46FC-A194-DB3EB5A75DA6}" srcOrd="0" destOrd="0" parTransId="{20BC9490-02B3-48B4-9516-F9089CF6BB80}" sibTransId="{294A0206-91E7-49DF-B8EF-6F75B4179512}"/>
    <dgm:cxn modelId="{5C5485DF-25BF-4872-83DB-29EA5A480177}" type="presParOf" srcId="{6F5A1C40-49A9-46C4-B9A0-0B4D4C45F05F}" destId="{483B23E9-B409-406E-900B-23721AA94668}" srcOrd="0" destOrd="0" presId="urn:microsoft.com/office/officeart/2005/8/layout/chevron1"/>
    <dgm:cxn modelId="{1337FE4D-FCB4-4FCD-AF7F-77D38C6499F5}" type="presParOf" srcId="{6F5A1C40-49A9-46C4-B9A0-0B4D4C45F05F}" destId="{7BC54FE0-9894-4DA3-91B5-7B259852B7FA}" srcOrd="1" destOrd="0" presId="urn:microsoft.com/office/officeart/2005/8/layout/chevron1"/>
    <dgm:cxn modelId="{3E4CDE24-851E-42E7-9D65-84CB39DE28C7}" type="presParOf" srcId="{6F5A1C40-49A9-46C4-B9A0-0B4D4C45F05F}" destId="{8254208B-9C73-4F47-9C13-CA3705F9C161}" srcOrd="2" destOrd="0" presId="urn:microsoft.com/office/officeart/2005/8/layout/chevron1"/>
    <dgm:cxn modelId="{A7AD38F2-1F0B-4B38-9FDE-10CC628ED5DB}" type="presParOf" srcId="{6F5A1C40-49A9-46C4-B9A0-0B4D4C45F05F}" destId="{91D76C86-B937-432C-A6F5-59274019E92F}" srcOrd="3" destOrd="0" presId="urn:microsoft.com/office/officeart/2005/8/layout/chevron1"/>
    <dgm:cxn modelId="{D9B4CD1C-A284-42BE-8C14-0E7CE876FC1C}" type="presParOf" srcId="{6F5A1C40-49A9-46C4-B9A0-0B4D4C45F05F}" destId="{DC353A78-FB25-4C6E-AA40-BB5355207DD7}" srcOrd="4" destOrd="0" presId="urn:microsoft.com/office/officeart/2005/8/layout/chevron1"/>
    <dgm:cxn modelId="{BD181839-4A22-4CD5-9ACD-579F14033A5E}" type="presParOf" srcId="{6F5A1C40-49A9-46C4-B9A0-0B4D4C45F05F}" destId="{5DCF74D6-0E8A-4B05-B253-003D669F6309}" srcOrd="5" destOrd="0" presId="urn:microsoft.com/office/officeart/2005/8/layout/chevron1"/>
    <dgm:cxn modelId="{D4EE10EE-B547-45CC-9A69-DAAF97D41FA6}" type="presParOf" srcId="{6F5A1C40-49A9-46C4-B9A0-0B4D4C45F05F}" destId="{3308AB7D-0683-46DE-975D-28C6483CB7E8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F0AC3F7-BC18-46D0-91F0-FD2C5ACE35D1}" type="doc">
      <dgm:prSet loTypeId="urn:microsoft.com/office/officeart/2005/8/layout/chevron1" loCatId="process" qsTypeId="urn:microsoft.com/office/officeart/2005/8/quickstyle/simple1" qsCatId="simple" csTypeId="urn:microsoft.com/office/officeart/2005/8/colors/accent6_2" csCatId="accent6" phldr="1"/>
      <dgm:spPr/>
    </dgm:pt>
    <dgm:pt modelId="{1F0E9240-27D2-46FC-A194-DB3EB5A75DA6}">
      <dgm:prSet phldrT="[Texte]" custT="1"/>
      <dgm:spPr>
        <a:solidFill>
          <a:srgbClr val="3F1F74"/>
        </a:solidFill>
      </dgm:spPr>
      <dgm:t>
        <a:bodyPr/>
        <a:lstStyle/>
        <a:p>
          <a:r>
            <a:rPr lang="fr-FR" sz="1600" b="1" dirty="0"/>
            <a:t>Introduction</a:t>
          </a:r>
        </a:p>
      </dgm:t>
    </dgm:pt>
    <dgm:pt modelId="{20BC9490-02B3-48B4-9516-F9089CF6BB80}" type="parTrans" cxnId="{B200F1D1-5187-4437-A68D-F0774C5E5568}">
      <dgm:prSet/>
      <dgm:spPr/>
      <dgm:t>
        <a:bodyPr/>
        <a:lstStyle/>
        <a:p>
          <a:endParaRPr lang="fr-FR" sz="1600" b="1"/>
        </a:p>
      </dgm:t>
    </dgm:pt>
    <dgm:pt modelId="{294A0206-91E7-49DF-B8EF-6F75B4179512}" type="sibTrans" cxnId="{B200F1D1-5187-4437-A68D-F0774C5E5568}">
      <dgm:prSet/>
      <dgm:spPr/>
      <dgm:t>
        <a:bodyPr/>
        <a:lstStyle/>
        <a:p>
          <a:endParaRPr lang="fr-FR" sz="1600" b="1"/>
        </a:p>
      </dgm:t>
    </dgm:pt>
    <dgm:pt modelId="{F21FDBF7-A0C8-4864-998E-4A175F31E344}">
      <dgm:prSet phldrT="[Texte]" custT="1"/>
      <dgm:spPr>
        <a:solidFill>
          <a:srgbClr val="FFC000"/>
        </a:solidFill>
      </dgm:spPr>
      <dgm:t>
        <a:bodyPr/>
        <a:lstStyle/>
        <a:p>
          <a:r>
            <a:rPr lang="fr-FR" sz="1600" b="1" dirty="0"/>
            <a:t>Résultats </a:t>
          </a:r>
        </a:p>
      </dgm:t>
    </dgm:pt>
    <dgm:pt modelId="{FE50A99B-53E8-4E70-B456-C984F7BFC141}" type="parTrans" cxnId="{7C3BC024-909D-4983-AD81-405FD053DBF5}">
      <dgm:prSet/>
      <dgm:spPr/>
      <dgm:t>
        <a:bodyPr/>
        <a:lstStyle/>
        <a:p>
          <a:endParaRPr lang="fr-FR" sz="1600" b="1"/>
        </a:p>
      </dgm:t>
    </dgm:pt>
    <dgm:pt modelId="{4DFB0BBE-D09E-45F7-BE35-8FA1A9D103E1}" type="sibTrans" cxnId="{7C3BC024-909D-4983-AD81-405FD053DBF5}">
      <dgm:prSet/>
      <dgm:spPr/>
      <dgm:t>
        <a:bodyPr/>
        <a:lstStyle/>
        <a:p>
          <a:endParaRPr lang="fr-FR" sz="1600" b="1"/>
        </a:p>
      </dgm:t>
    </dgm:pt>
    <dgm:pt modelId="{2013FA56-1E37-4D86-A3CE-78CF9CCBBBDF}">
      <dgm:prSet custT="1"/>
      <dgm:spPr>
        <a:solidFill>
          <a:srgbClr val="3F1F74"/>
        </a:solidFill>
      </dgm:spPr>
      <dgm:t>
        <a:bodyPr/>
        <a:lstStyle/>
        <a:p>
          <a:r>
            <a:rPr lang="fr-FR" sz="1600" b="1" dirty="0"/>
            <a:t>Etude de cas</a:t>
          </a:r>
        </a:p>
      </dgm:t>
    </dgm:pt>
    <dgm:pt modelId="{15FFF966-4E42-4C2A-9CF3-6C5099DA1901}" type="parTrans" cxnId="{D5F76802-4FB1-4C74-9DA4-49663B2478CD}">
      <dgm:prSet/>
      <dgm:spPr/>
      <dgm:t>
        <a:bodyPr/>
        <a:lstStyle/>
        <a:p>
          <a:endParaRPr lang="fr-FR" sz="1600" b="1"/>
        </a:p>
      </dgm:t>
    </dgm:pt>
    <dgm:pt modelId="{CD2E84FF-CE72-488B-95CC-F86E080FA392}" type="sibTrans" cxnId="{D5F76802-4FB1-4C74-9DA4-49663B2478CD}">
      <dgm:prSet/>
      <dgm:spPr/>
      <dgm:t>
        <a:bodyPr/>
        <a:lstStyle/>
        <a:p>
          <a:endParaRPr lang="fr-FR" sz="1600" b="1"/>
        </a:p>
      </dgm:t>
    </dgm:pt>
    <dgm:pt modelId="{68DDB697-AB2E-4328-BBE9-B8E8E4988732}">
      <dgm:prSet custT="1"/>
      <dgm:spPr>
        <a:solidFill>
          <a:srgbClr val="3F1F74"/>
        </a:solidFill>
      </dgm:spPr>
      <dgm:t>
        <a:bodyPr/>
        <a:lstStyle/>
        <a:p>
          <a:r>
            <a:rPr lang="en-US" sz="1600" b="1" dirty="0"/>
            <a:t>Conclusion et perspectives</a:t>
          </a:r>
        </a:p>
      </dgm:t>
    </dgm:pt>
    <dgm:pt modelId="{30C89BD9-865A-4585-ADDE-0BA8A3415F92}" type="parTrans" cxnId="{23C45203-24E9-4962-92F9-94C2BD6C9C04}">
      <dgm:prSet/>
      <dgm:spPr/>
      <dgm:t>
        <a:bodyPr/>
        <a:lstStyle/>
        <a:p>
          <a:endParaRPr lang="en-US" sz="1600" b="1"/>
        </a:p>
      </dgm:t>
    </dgm:pt>
    <dgm:pt modelId="{02D6E03E-ED5B-4385-98F0-AB98215357AD}" type="sibTrans" cxnId="{23C45203-24E9-4962-92F9-94C2BD6C9C04}">
      <dgm:prSet/>
      <dgm:spPr/>
      <dgm:t>
        <a:bodyPr/>
        <a:lstStyle/>
        <a:p>
          <a:endParaRPr lang="en-US" sz="1600" b="1"/>
        </a:p>
      </dgm:t>
    </dgm:pt>
    <dgm:pt modelId="{6F5A1C40-49A9-46C4-B9A0-0B4D4C45F05F}" type="pres">
      <dgm:prSet presAssocID="{CF0AC3F7-BC18-46D0-91F0-FD2C5ACE35D1}" presName="Name0" presStyleCnt="0">
        <dgm:presLayoutVars>
          <dgm:dir/>
          <dgm:animLvl val="lvl"/>
          <dgm:resizeHandles val="exact"/>
        </dgm:presLayoutVars>
      </dgm:prSet>
      <dgm:spPr/>
    </dgm:pt>
    <dgm:pt modelId="{483B23E9-B409-406E-900B-23721AA94668}" type="pres">
      <dgm:prSet presAssocID="{1F0E9240-27D2-46FC-A194-DB3EB5A75DA6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7BC54FE0-9894-4DA3-91B5-7B259852B7FA}" type="pres">
      <dgm:prSet presAssocID="{294A0206-91E7-49DF-B8EF-6F75B4179512}" presName="parTxOnlySpace" presStyleCnt="0"/>
      <dgm:spPr/>
    </dgm:pt>
    <dgm:pt modelId="{8254208B-9C73-4F47-9C13-CA3705F9C161}" type="pres">
      <dgm:prSet presAssocID="{2013FA56-1E37-4D86-A3CE-78CF9CCBBBDF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91D76C86-B937-432C-A6F5-59274019E92F}" type="pres">
      <dgm:prSet presAssocID="{CD2E84FF-CE72-488B-95CC-F86E080FA392}" presName="parTxOnlySpace" presStyleCnt="0"/>
      <dgm:spPr/>
    </dgm:pt>
    <dgm:pt modelId="{DC353A78-FB25-4C6E-AA40-BB5355207DD7}" type="pres">
      <dgm:prSet presAssocID="{F21FDBF7-A0C8-4864-998E-4A175F31E344}" presName="parTxOnly" presStyleLbl="node1" presStyleIdx="2" presStyleCnt="4" custLinFactNeighborY="-3965">
        <dgm:presLayoutVars>
          <dgm:chMax val="0"/>
          <dgm:chPref val="0"/>
          <dgm:bulletEnabled val="1"/>
        </dgm:presLayoutVars>
      </dgm:prSet>
      <dgm:spPr/>
    </dgm:pt>
    <dgm:pt modelId="{5DCF74D6-0E8A-4B05-B253-003D669F6309}" type="pres">
      <dgm:prSet presAssocID="{4DFB0BBE-D09E-45F7-BE35-8FA1A9D103E1}" presName="parTxOnlySpace" presStyleCnt="0"/>
      <dgm:spPr/>
    </dgm:pt>
    <dgm:pt modelId="{3308AB7D-0683-46DE-975D-28C6483CB7E8}" type="pres">
      <dgm:prSet presAssocID="{68DDB697-AB2E-4328-BBE9-B8E8E4988732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D5F76802-4FB1-4C74-9DA4-49663B2478CD}" srcId="{CF0AC3F7-BC18-46D0-91F0-FD2C5ACE35D1}" destId="{2013FA56-1E37-4D86-A3CE-78CF9CCBBBDF}" srcOrd="1" destOrd="0" parTransId="{15FFF966-4E42-4C2A-9CF3-6C5099DA1901}" sibTransId="{CD2E84FF-CE72-488B-95CC-F86E080FA392}"/>
    <dgm:cxn modelId="{23C45203-24E9-4962-92F9-94C2BD6C9C04}" srcId="{CF0AC3F7-BC18-46D0-91F0-FD2C5ACE35D1}" destId="{68DDB697-AB2E-4328-BBE9-B8E8E4988732}" srcOrd="3" destOrd="0" parTransId="{30C89BD9-865A-4585-ADDE-0BA8A3415F92}" sibTransId="{02D6E03E-ED5B-4385-98F0-AB98215357AD}"/>
    <dgm:cxn modelId="{7C3BC024-909D-4983-AD81-405FD053DBF5}" srcId="{CF0AC3F7-BC18-46D0-91F0-FD2C5ACE35D1}" destId="{F21FDBF7-A0C8-4864-998E-4A175F31E344}" srcOrd="2" destOrd="0" parTransId="{FE50A99B-53E8-4E70-B456-C984F7BFC141}" sibTransId="{4DFB0BBE-D09E-45F7-BE35-8FA1A9D103E1}"/>
    <dgm:cxn modelId="{34914E33-0178-4AB5-99D2-C4E642F8D960}" type="presOf" srcId="{2013FA56-1E37-4D86-A3CE-78CF9CCBBBDF}" destId="{8254208B-9C73-4F47-9C13-CA3705F9C161}" srcOrd="0" destOrd="0" presId="urn:microsoft.com/office/officeart/2005/8/layout/chevron1"/>
    <dgm:cxn modelId="{8ABB7841-1386-45E7-B02B-5577766B8BAA}" type="presOf" srcId="{CF0AC3F7-BC18-46D0-91F0-FD2C5ACE35D1}" destId="{6F5A1C40-49A9-46C4-B9A0-0B4D4C45F05F}" srcOrd="0" destOrd="0" presId="urn:microsoft.com/office/officeart/2005/8/layout/chevron1"/>
    <dgm:cxn modelId="{89E28276-BC0B-4B35-A856-6F185BD70ED7}" type="presOf" srcId="{68DDB697-AB2E-4328-BBE9-B8E8E4988732}" destId="{3308AB7D-0683-46DE-975D-28C6483CB7E8}" srcOrd="0" destOrd="0" presId="urn:microsoft.com/office/officeart/2005/8/layout/chevron1"/>
    <dgm:cxn modelId="{BEAAEB77-ABA3-4229-A056-E33BDCD950DB}" type="presOf" srcId="{1F0E9240-27D2-46FC-A194-DB3EB5A75DA6}" destId="{483B23E9-B409-406E-900B-23721AA94668}" srcOrd="0" destOrd="0" presId="urn:microsoft.com/office/officeart/2005/8/layout/chevron1"/>
    <dgm:cxn modelId="{2D2647AC-41C1-4025-9231-F5402052EA80}" type="presOf" srcId="{F21FDBF7-A0C8-4864-998E-4A175F31E344}" destId="{DC353A78-FB25-4C6E-AA40-BB5355207DD7}" srcOrd="0" destOrd="0" presId="urn:microsoft.com/office/officeart/2005/8/layout/chevron1"/>
    <dgm:cxn modelId="{B200F1D1-5187-4437-A68D-F0774C5E5568}" srcId="{CF0AC3F7-BC18-46D0-91F0-FD2C5ACE35D1}" destId="{1F0E9240-27D2-46FC-A194-DB3EB5A75DA6}" srcOrd="0" destOrd="0" parTransId="{20BC9490-02B3-48B4-9516-F9089CF6BB80}" sibTransId="{294A0206-91E7-49DF-B8EF-6F75B4179512}"/>
    <dgm:cxn modelId="{5C5485DF-25BF-4872-83DB-29EA5A480177}" type="presParOf" srcId="{6F5A1C40-49A9-46C4-B9A0-0B4D4C45F05F}" destId="{483B23E9-B409-406E-900B-23721AA94668}" srcOrd="0" destOrd="0" presId="urn:microsoft.com/office/officeart/2005/8/layout/chevron1"/>
    <dgm:cxn modelId="{1337FE4D-FCB4-4FCD-AF7F-77D38C6499F5}" type="presParOf" srcId="{6F5A1C40-49A9-46C4-B9A0-0B4D4C45F05F}" destId="{7BC54FE0-9894-4DA3-91B5-7B259852B7FA}" srcOrd="1" destOrd="0" presId="urn:microsoft.com/office/officeart/2005/8/layout/chevron1"/>
    <dgm:cxn modelId="{3E4CDE24-851E-42E7-9D65-84CB39DE28C7}" type="presParOf" srcId="{6F5A1C40-49A9-46C4-B9A0-0B4D4C45F05F}" destId="{8254208B-9C73-4F47-9C13-CA3705F9C161}" srcOrd="2" destOrd="0" presId="urn:microsoft.com/office/officeart/2005/8/layout/chevron1"/>
    <dgm:cxn modelId="{A7AD38F2-1F0B-4B38-9FDE-10CC628ED5DB}" type="presParOf" srcId="{6F5A1C40-49A9-46C4-B9A0-0B4D4C45F05F}" destId="{91D76C86-B937-432C-A6F5-59274019E92F}" srcOrd="3" destOrd="0" presId="urn:microsoft.com/office/officeart/2005/8/layout/chevron1"/>
    <dgm:cxn modelId="{D9B4CD1C-A284-42BE-8C14-0E7CE876FC1C}" type="presParOf" srcId="{6F5A1C40-49A9-46C4-B9A0-0B4D4C45F05F}" destId="{DC353A78-FB25-4C6E-AA40-BB5355207DD7}" srcOrd="4" destOrd="0" presId="urn:microsoft.com/office/officeart/2005/8/layout/chevron1"/>
    <dgm:cxn modelId="{BD181839-4A22-4CD5-9ACD-579F14033A5E}" type="presParOf" srcId="{6F5A1C40-49A9-46C4-B9A0-0B4D4C45F05F}" destId="{5DCF74D6-0E8A-4B05-B253-003D669F6309}" srcOrd="5" destOrd="0" presId="urn:microsoft.com/office/officeart/2005/8/layout/chevron1"/>
    <dgm:cxn modelId="{D4EE10EE-B547-45CC-9A69-DAAF97D41FA6}" type="presParOf" srcId="{6F5A1C40-49A9-46C4-B9A0-0B4D4C45F05F}" destId="{3308AB7D-0683-46DE-975D-28C6483CB7E8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F0AC3F7-BC18-46D0-91F0-FD2C5ACE35D1}" type="doc">
      <dgm:prSet loTypeId="urn:microsoft.com/office/officeart/2005/8/layout/chevron1" loCatId="process" qsTypeId="urn:microsoft.com/office/officeart/2005/8/quickstyle/simple1" qsCatId="simple" csTypeId="urn:microsoft.com/office/officeart/2005/8/colors/accent6_2" csCatId="accent6" phldr="1"/>
      <dgm:spPr/>
    </dgm:pt>
    <dgm:pt modelId="{1F0E9240-27D2-46FC-A194-DB3EB5A75DA6}">
      <dgm:prSet phldrT="[Texte]" custT="1"/>
      <dgm:spPr>
        <a:solidFill>
          <a:srgbClr val="3F1F74"/>
        </a:solidFill>
      </dgm:spPr>
      <dgm:t>
        <a:bodyPr/>
        <a:lstStyle/>
        <a:p>
          <a:r>
            <a:rPr lang="fr-FR" sz="1600" b="1" dirty="0"/>
            <a:t>Introduction</a:t>
          </a:r>
        </a:p>
      </dgm:t>
    </dgm:pt>
    <dgm:pt modelId="{20BC9490-02B3-48B4-9516-F9089CF6BB80}" type="parTrans" cxnId="{B200F1D1-5187-4437-A68D-F0774C5E5568}">
      <dgm:prSet/>
      <dgm:spPr/>
      <dgm:t>
        <a:bodyPr/>
        <a:lstStyle/>
        <a:p>
          <a:endParaRPr lang="fr-FR" sz="1600" b="1"/>
        </a:p>
      </dgm:t>
    </dgm:pt>
    <dgm:pt modelId="{294A0206-91E7-49DF-B8EF-6F75B4179512}" type="sibTrans" cxnId="{B200F1D1-5187-4437-A68D-F0774C5E5568}">
      <dgm:prSet/>
      <dgm:spPr/>
      <dgm:t>
        <a:bodyPr/>
        <a:lstStyle/>
        <a:p>
          <a:endParaRPr lang="fr-FR" sz="1600" b="1"/>
        </a:p>
      </dgm:t>
    </dgm:pt>
    <dgm:pt modelId="{F21FDBF7-A0C8-4864-998E-4A175F31E344}">
      <dgm:prSet phldrT="[Texte]" custT="1"/>
      <dgm:spPr>
        <a:solidFill>
          <a:srgbClr val="FFC000"/>
        </a:solidFill>
      </dgm:spPr>
      <dgm:t>
        <a:bodyPr/>
        <a:lstStyle/>
        <a:p>
          <a:r>
            <a:rPr lang="fr-FR" sz="1600" b="1" dirty="0"/>
            <a:t>Résultats </a:t>
          </a:r>
        </a:p>
      </dgm:t>
    </dgm:pt>
    <dgm:pt modelId="{FE50A99B-53E8-4E70-B456-C984F7BFC141}" type="parTrans" cxnId="{7C3BC024-909D-4983-AD81-405FD053DBF5}">
      <dgm:prSet/>
      <dgm:spPr/>
      <dgm:t>
        <a:bodyPr/>
        <a:lstStyle/>
        <a:p>
          <a:endParaRPr lang="fr-FR" sz="1600" b="1"/>
        </a:p>
      </dgm:t>
    </dgm:pt>
    <dgm:pt modelId="{4DFB0BBE-D09E-45F7-BE35-8FA1A9D103E1}" type="sibTrans" cxnId="{7C3BC024-909D-4983-AD81-405FD053DBF5}">
      <dgm:prSet/>
      <dgm:spPr/>
      <dgm:t>
        <a:bodyPr/>
        <a:lstStyle/>
        <a:p>
          <a:endParaRPr lang="fr-FR" sz="1600" b="1"/>
        </a:p>
      </dgm:t>
    </dgm:pt>
    <dgm:pt modelId="{2013FA56-1E37-4D86-A3CE-78CF9CCBBBDF}">
      <dgm:prSet custT="1"/>
      <dgm:spPr>
        <a:solidFill>
          <a:srgbClr val="3F1F74"/>
        </a:solidFill>
      </dgm:spPr>
      <dgm:t>
        <a:bodyPr/>
        <a:lstStyle/>
        <a:p>
          <a:r>
            <a:rPr lang="fr-FR" sz="1600" b="1" dirty="0"/>
            <a:t>Etude de cas</a:t>
          </a:r>
        </a:p>
      </dgm:t>
    </dgm:pt>
    <dgm:pt modelId="{15FFF966-4E42-4C2A-9CF3-6C5099DA1901}" type="parTrans" cxnId="{D5F76802-4FB1-4C74-9DA4-49663B2478CD}">
      <dgm:prSet/>
      <dgm:spPr/>
      <dgm:t>
        <a:bodyPr/>
        <a:lstStyle/>
        <a:p>
          <a:endParaRPr lang="fr-FR" sz="1600" b="1"/>
        </a:p>
      </dgm:t>
    </dgm:pt>
    <dgm:pt modelId="{CD2E84FF-CE72-488B-95CC-F86E080FA392}" type="sibTrans" cxnId="{D5F76802-4FB1-4C74-9DA4-49663B2478CD}">
      <dgm:prSet/>
      <dgm:spPr/>
      <dgm:t>
        <a:bodyPr/>
        <a:lstStyle/>
        <a:p>
          <a:endParaRPr lang="fr-FR" sz="1600" b="1"/>
        </a:p>
      </dgm:t>
    </dgm:pt>
    <dgm:pt modelId="{68DDB697-AB2E-4328-BBE9-B8E8E4988732}">
      <dgm:prSet custT="1"/>
      <dgm:spPr>
        <a:solidFill>
          <a:srgbClr val="3F1F74"/>
        </a:solidFill>
      </dgm:spPr>
      <dgm:t>
        <a:bodyPr/>
        <a:lstStyle/>
        <a:p>
          <a:r>
            <a:rPr lang="en-US" sz="1600" b="1" dirty="0"/>
            <a:t>Conclusion et perspectives</a:t>
          </a:r>
        </a:p>
      </dgm:t>
    </dgm:pt>
    <dgm:pt modelId="{30C89BD9-865A-4585-ADDE-0BA8A3415F92}" type="parTrans" cxnId="{23C45203-24E9-4962-92F9-94C2BD6C9C04}">
      <dgm:prSet/>
      <dgm:spPr/>
      <dgm:t>
        <a:bodyPr/>
        <a:lstStyle/>
        <a:p>
          <a:endParaRPr lang="en-US" sz="1600" b="1"/>
        </a:p>
      </dgm:t>
    </dgm:pt>
    <dgm:pt modelId="{02D6E03E-ED5B-4385-98F0-AB98215357AD}" type="sibTrans" cxnId="{23C45203-24E9-4962-92F9-94C2BD6C9C04}">
      <dgm:prSet/>
      <dgm:spPr/>
      <dgm:t>
        <a:bodyPr/>
        <a:lstStyle/>
        <a:p>
          <a:endParaRPr lang="en-US" sz="1600" b="1"/>
        </a:p>
      </dgm:t>
    </dgm:pt>
    <dgm:pt modelId="{6F5A1C40-49A9-46C4-B9A0-0B4D4C45F05F}" type="pres">
      <dgm:prSet presAssocID="{CF0AC3F7-BC18-46D0-91F0-FD2C5ACE35D1}" presName="Name0" presStyleCnt="0">
        <dgm:presLayoutVars>
          <dgm:dir/>
          <dgm:animLvl val="lvl"/>
          <dgm:resizeHandles val="exact"/>
        </dgm:presLayoutVars>
      </dgm:prSet>
      <dgm:spPr/>
    </dgm:pt>
    <dgm:pt modelId="{483B23E9-B409-406E-900B-23721AA94668}" type="pres">
      <dgm:prSet presAssocID="{1F0E9240-27D2-46FC-A194-DB3EB5A75DA6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7BC54FE0-9894-4DA3-91B5-7B259852B7FA}" type="pres">
      <dgm:prSet presAssocID="{294A0206-91E7-49DF-B8EF-6F75B4179512}" presName="parTxOnlySpace" presStyleCnt="0"/>
      <dgm:spPr/>
    </dgm:pt>
    <dgm:pt modelId="{8254208B-9C73-4F47-9C13-CA3705F9C161}" type="pres">
      <dgm:prSet presAssocID="{2013FA56-1E37-4D86-A3CE-78CF9CCBBBDF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91D76C86-B937-432C-A6F5-59274019E92F}" type="pres">
      <dgm:prSet presAssocID="{CD2E84FF-CE72-488B-95CC-F86E080FA392}" presName="parTxOnlySpace" presStyleCnt="0"/>
      <dgm:spPr/>
    </dgm:pt>
    <dgm:pt modelId="{DC353A78-FB25-4C6E-AA40-BB5355207DD7}" type="pres">
      <dgm:prSet presAssocID="{F21FDBF7-A0C8-4864-998E-4A175F31E344}" presName="parTxOnly" presStyleLbl="node1" presStyleIdx="2" presStyleCnt="4" custLinFactNeighborY="-3965">
        <dgm:presLayoutVars>
          <dgm:chMax val="0"/>
          <dgm:chPref val="0"/>
          <dgm:bulletEnabled val="1"/>
        </dgm:presLayoutVars>
      </dgm:prSet>
      <dgm:spPr/>
    </dgm:pt>
    <dgm:pt modelId="{5DCF74D6-0E8A-4B05-B253-003D669F6309}" type="pres">
      <dgm:prSet presAssocID="{4DFB0BBE-D09E-45F7-BE35-8FA1A9D103E1}" presName="parTxOnlySpace" presStyleCnt="0"/>
      <dgm:spPr/>
    </dgm:pt>
    <dgm:pt modelId="{3308AB7D-0683-46DE-975D-28C6483CB7E8}" type="pres">
      <dgm:prSet presAssocID="{68DDB697-AB2E-4328-BBE9-B8E8E4988732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D5F76802-4FB1-4C74-9DA4-49663B2478CD}" srcId="{CF0AC3F7-BC18-46D0-91F0-FD2C5ACE35D1}" destId="{2013FA56-1E37-4D86-A3CE-78CF9CCBBBDF}" srcOrd="1" destOrd="0" parTransId="{15FFF966-4E42-4C2A-9CF3-6C5099DA1901}" sibTransId="{CD2E84FF-CE72-488B-95CC-F86E080FA392}"/>
    <dgm:cxn modelId="{23C45203-24E9-4962-92F9-94C2BD6C9C04}" srcId="{CF0AC3F7-BC18-46D0-91F0-FD2C5ACE35D1}" destId="{68DDB697-AB2E-4328-BBE9-B8E8E4988732}" srcOrd="3" destOrd="0" parTransId="{30C89BD9-865A-4585-ADDE-0BA8A3415F92}" sibTransId="{02D6E03E-ED5B-4385-98F0-AB98215357AD}"/>
    <dgm:cxn modelId="{7C3BC024-909D-4983-AD81-405FD053DBF5}" srcId="{CF0AC3F7-BC18-46D0-91F0-FD2C5ACE35D1}" destId="{F21FDBF7-A0C8-4864-998E-4A175F31E344}" srcOrd="2" destOrd="0" parTransId="{FE50A99B-53E8-4E70-B456-C984F7BFC141}" sibTransId="{4DFB0BBE-D09E-45F7-BE35-8FA1A9D103E1}"/>
    <dgm:cxn modelId="{34914E33-0178-4AB5-99D2-C4E642F8D960}" type="presOf" srcId="{2013FA56-1E37-4D86-A3CE-78CF9CCBBBDF}" destId="{8254208B-9C73-4F47-9C13-CA3705F9C161}" srcOrd="0" destOrd="0" presId="urn:microsoft.com/office/officeart/2005/8/layout/chevron1"/>
    <dgm:cxn modelId="{8ABB7841-1386-45E7-B02B-5577766B8BAA}" type="presOf" srcId="{CF0AC3F7-BC18-46D0-91F0-FD2C5ACE35D1}" destId="{6F5A1C40-49A9-46C4-B9A0-0B4D4C45F05F}" srcOrd="0" destOrd="0" presId="urn:microsoft.com/office/officeart/2005/8/layout/chevron1"/>
    <dgm:cxn modelId="{89E28276-BC0B-4B35-A856-6F185BD70ED7}" type="presOf" srcId="{68DDB697-AB2E-4328-BBE9-B8E8E4988732}" destId="{3308AB7D-0683-46DE-975D-28C6483CB7E8}" srcOrd="0" destOrd="0" presId="urn:microsoft.com/office/officeart/2005/8/layout/chevron1"/>
    <dgm:cxn modelId="{BEAAEB77-ABA3-4229-A056-E33BDCD950DB}" type="presOf" srcId="{1F0E9240-27D2-46FC-A194-DB3EB5A75DA6}" destId="{483B23E9-B409-406E-900B-23721AA94668}" srcOrd="0" destOrd="0" presId="urn:microsoft.com/office/officeart/2005/8/layout/chevron1"/>
    <dgm:cxn modelId="{2D2647AC-41C1-4025-9231-F5402052EA80}" type="presOf" srcId="{F21FDBF7-A0C8-4864-998E-4A175F31E344}" destId="{DC353A78-FB25-4C6E-AA40-BB5355207DD7}" srcOrd="0" destOrd="0" presId="urn:microsoft.com/office/officeart/2005/8/layout/chevron1"/>
    <dgm:cxn modelId="{B200F1D1-5187-4437-A68D-F0774C5E5568}" srcId="{CF0AC3F7-BC18-46D0-91F0-FD2C5ACE35D1}" destId="{1F0E9240-27D2-46FC-A194-DB3EB5A75DA6}" srcOrd="0" destOrd="0" parTransId="{20BC9490-02B3-48B4-9516-F9089CF6BB80}" sibTransId="{294A0206-91E7-49DF-B8EF-6F75B4179512}"/>
    <dgm:cxn modelId="{5C5485DF-25BF-4872-83DB-29EA5A480177}" type="presParOf" srcId="{6F5A1C40-49A9-46C4-B9A0-0B4D4C45F05F}" destId="{483B23E9-B409-406E-900B-23721AA94668}" srcOrd="0" destOrd="0" presId="urn:microsoft.com/office/officeart/2005/8/layout/chevron1"/>
    <dgm:cxn modelId="{1337FE4D-FCB4-4FCD-AF7F-77D38C6499F5}" type="presParOf" srcId="{6F5A1C40-49A9-46C4-B9A0-0B4D4C45F05F}" destId="{7BC54FE0-9894-4DA3-91B5-7B259852B7FA}" srcOrd="1" destOrd="0" presId="urn:microsoft.com/office/officeart/2005/8/layout/chevron1"/>
    <dgm:cxn modelId="{3E4CDE24-851E-42E7-9D65-84CB39DE28C7}" type="presParOf" srcId="{6F5A1C40-49A9-46C4-B9A0-0B4D4C45F05F}" destId="{8254208B-9C73-4F47-9C13-CA3705F9C161}" srcOrd="2" destOrd="0" presId="urn:microsoft.com/office/officeart/2005/8/layout/chevron1"/>
    <dgm:cxn modelId="{A7AD38F2-1F0B-4B38-9FDE-10CC628ED5DB}" type="presParOf" srcId="{6F5A1C40-49A9-46C4-B9A0-0B4D4C45F05F}" destId="{91D76C86-B937-432C-A6F5-59274019E92F}" srcOrd="3" destOrd="0" presId="urn:microsoft.com/office/officeart/2005/8/layout/chevron1"/>
    <dgm:cxn modelId="{D9B4CD1C-A284-42BE-8C14-0E7CE876FC1C}" type="presParOf" srcId="{6F5A1C40-49A9-46C4-B9A0-0B4D4C45F05F}" destId="{DC353A78-FB25-4C6E-AA40-BB5355207DD7}" srcOrd="4" destOrd="0" presId="urn:microsoft.com/office/officeart/2005/8/layout/chevron1"/>
    <dgm:cxn modelId="{BD181839-4A22-4CD5-9ACD-579F14033A5E}" type="presParOf" srcId="{6F5A1C40-49A9-46C4-B9A0-0B4D4C45F05F}" destId="{5DCF74D6-0E8A-4B05-B253-003D669F6309}" srcOrd="5" destOrd="0" presId="urn:microsoft.com/office/officeart/2005/8/layout/chevron1"/>
    <dgm:cxn modelId="{D4EE10EE-B547-45CC-9A69-DAAF97D41FA6}" type="presParOf" srcId="{6F5A1C40-49A9-46C4-B9A0-0B4D4C45F05F}" destId="{3308AB7D-0683-46DE-975D-28C6483CB7E8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3B23E9-B409-406E-900B-23721AA94668}">
      <dsp:nvSpPr>
        <dsp:cNvPr id="0" name=""/>
        <dsp:cNvSpPr/>
      </dsp:nvSpPr>
      <dsp:spPr>
        <a:xfrm>
          <a:off x="5099" y="0"/>
          <a:ext cx="2968555" cy="594688"/>
        </a:xfrm>
        <a:prstGeom prst="chevron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/>
            <a:t>Introduction</a:t>
          </a:r>
        </a:p>
      </dsp:txBody>
      <dsp:txXfrm>
        <a:off x="302443" y="0"/>
        <a:ext cx="2373867" cy="594688"/>
      </dsp:txXfrm>
    </dsp:sp>
    <dsp:sp modelId="{8254208B-9C73-4F47-9C13-CA3705F9C161}">
      <dsp:nvSpPr>
        <dsp:cNvPr id="0" name=""/>
        <dsp:cNvSpPr/>
      </dsp:nvSpPr>
      <dsp:spPr>
        <a:xfrm>
          <a:off x="2676799" y="0"/>
          <a:ext cx="2968555" cy="594688"/>
        </a:xfrm>
        <a:prstGeom prst="chevron">
          <a:avLst/>
        </a:prstGeom>
        <a:solidFill>
          <a:srgbClr val="3F1F7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/>
            <a:t>Etude de cas</a:t>
          </a:r>
        </a:p>
      </dsp:txBody>
      <dsp:txXfrm>
        <a:off x="2974143" y="0"/>
        <a:ext cx="2373867" cy="594688"/>
      </dsp:txXfrm>
    </dsp:sp>
    <dsp:sp modelId="{DC353A78-FB25-4C6E-AA40-BB5355207DD7}">
      <dsp:nvSpPr>
        <dsp:cNvPr id="0" name=""/>
        <dsp:cNvSpPr/>
      </dsp:nvSpPr>
      <dsp:spPr>
        <a:xfrm>
          <a:off x="5348498" y="0"/>
          <a:ext cx="2968555" cy="594688"/>
        </a:xfrm>
        <a:prstGeom prst="chevron">
          <a:avLst/>
        </a:prstGeom>
        <a:solidFill>
          <a:srgbClr val="3F1F7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/>
            <a:t>Résultats </a:t>
          </a:r>
        </a:p>
      </dsp:txBody>
      <dsp:txXfrm>
        <a:off x="5645842" y="0"/>
        <a:ext cx="2373867" cy="594688"/>
      </dsp:txXfrm>
    </dsp:sp>
    <dsp:sp modelId="{3308AB7D-0683-46DE-975D-28C6483CB7E8}">
      <dsp:nvSpPr>
        <dsp:cNvPr id="0" name=""/>
        <dsp:cNvSpPr/>
      </dsp:nvSpPr>
      <dsp:spPr>
        <a:xfrm>
          <a:off x="8020198" y="0"/>
          <a:ext cx="2968555" cy="594688"/>
        </a:xfrm>
        <a:prstGeom prst="chevron">
          <a:avLst/>
        </a:prstGeom>
        <a:solidFill>
          <a:srgbClr val="3F1F7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Conclusion et perspectives</a:t>
          </a:r>
        </a:p>
      </dsp:txBody>
      <dsp:txXfrm>
        <a:off x="8317542" y="0"/>
        <a:ext cx="2373867" cy="5946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3B23E9-B409-406E-900B-23721AA94668}">
      <dsp:nvSpPr>
        <dsp:cNvPr id="0" name=""/>
        <dsp:cNvSpPr/>
      </dsp:nvSpPr>
      <dsp:spPr>
        <a:xfrm>
          <a:off x="5099" y="0"/>
          <a:ext cx="2968555" cy="594688"/>
        </a:xfrm>
        <a:prstGeom prst="chevron">
          <a:avLst/>
        </a:prstGeom>
        <a:solidFill>
          <a:srgbClr val="3F1F7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/>
            <a:t>Introduction</a:t>
          </a:r>
        </a:p>
      </dsp:txBody>
      <dsp:txXfrm>
        <a:off x="302443" y="0"/>
        <a:ext cx="2373867" cy="594688"/>
      </dsp:txXfrm>
    </dsp:sp>
    <dsp:sp modelId="{8254208B-9C73-4F47-9C13-CA3705F9C161}">
      <dsp:nvSpPr>
        <dsp:cNvPr id="0" name=""/>
        <dsp:cNvSpPr/>
      </dsp:nvSpPr>
      <dsp:spPr>
        <a:xfrm>
          <a:off x="2676799" y="0"/>
          <a:ext cx="2968555" cy="594688"/>
        </a:xfrm>
        <a:prstGeom prst="chevron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/>
            <a:t>Etude de cas</a:t>
          </a:r>
        </a:p>
      </dsp:txBody>
      <dsp:txXfrm>
        <a:off x="2974143" y="0"/>
        <a:ext cx="2373867" cy="594688"/>
      </dsp:txXfrm>
    </dsp:sp>
    <dsp:sp modelId="{DC353A78-FB25-4C6E-AA40-BB5355207DD7}">
      <dsp:nvSpPr>
        <dsp:cNvPr id="0" name=""/>
        <dsp:cNvSpPr/>
      </dsp:nvSpPr>
      <dsp:spPr>
        <a:xfrm>
          <a:off x="5348498" y="0"/>
          <a:ext cx="2968555" cy="594688"/>
        </a:xfrm>
        <a:prstGeom prst="chevron">
          <a:avLst/>
        </a:prstGeom>
        <a:solidFill>
          <a:srgbClr val="3F1F7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/>
            <a:t>Résultats </a:t>
          </a:r>
        </a:p>
      </dsp:txBody>
      <dsp:txXfrm>
        <a:off x="5645842" y="0"/>
        <a:ext cx="2373867" cy="594688"/>
      </dsp:txXfrm>
    </dsp:sp>
    <dsp:sp modelId="{3308AB7D-0683-46DE-975D-28C6483CB7E8}">
      <dsp:nvSpPr>
        <dsp:cNvPr id="0" name=""/>
        <dsp:cNvSpPr/>
      </dsp:nvSpPr>
      <dsp:spPr>
        <a:xfrm>
          <a:off x="8020198" y="0"/>
          <a:ext cx="2968555" cy="594688"/>
        </a:xfrm>
        <a:prstGeom prst="chevron">
          <a:avLst/>
        </a:prstGeom>
        <a:solidFill>
          <a:srgbClr val="3F1F7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Conclusion et perspectives</a:t>
          </a:r>
        </a:p>
      </dsp:txBody>
      <dsp:txXfrm>
        <a:off x="8317542" y="0"/>
        <a:ext cx="2373867" cy="59468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3B23E9-B409-406E-900B-23721AA94668}">
      <dsp:nvSpPr>
        <dsp:cNvPr id="0" name=""/>
        <dsp:cNvSpPr/>
      </dsp:nvSpPr>
      <dsp:spPr>
        <a:xfrm>
          <a:off x="5099" y="0"/>
          <a:ext cx="2968555" cy="594688"/>
        </a:xfrm>
        <a:prstGeom prst="chevron">
          <a:avLst/>
        </a:prstGeom>
        <a:solidFill>
          <a:srgbClr val="3F1F7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/>
            <a:t>Introduction</a:t>
          </a:r>
        </a:p>
      </dsp:txBody>
      <dsp:txXfrm>
        <a:off x="302443" y="0"/>
        <a:ext cx="2373867" cy="594688"/>
      </dsp:txXfrm>
    </dsp:sp>
    <dsp:sp modelId="{8254208B-9C73-4F47-9C13-CA3705F9C161}">
      <dsp:nvSpPr>
        <dsp:cNvPr id="0" name=""/>
        <dsp:cNvSpPr/>
      </dsp:nvSpPr>
      <dsp:spPr>
        <a:xfrm>
          <a:off x="2676799" y="0"/>
          <a:ext cx="2968555" cy="594688"/>
        </a:xfrm>
        <a:prstGeom prst="chevron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/>
            <a:t>Etude de cas</a:t>
          </a:r>
        </a:p>
      </dsp:txBody>
      <dsp:txXfrm>
        <a:off x="2974143" y="0"/>
        <a:ext cx="2373867" cy="594688"/>
      </dsp:txXfrm>
    </dsp:sp>
    <dsp:sp modelId="{DC353A78-FB25-4C6E-AA40-BB5355207DD7}">
      <dsp:nvSpPr>
        <dsp:cNvPr id="0" name=""/>
        <dsp:cNvSpPr/>
      </dsp:nvSpPr>
      <dsp:spPr>
        <a:xfrm>
          <a:off x="5348498" y="0"/>
          <a:ext cx="2968555" cy="594688"/>
        </a:xfrm>
        <a:prstGeom prst="chevron">
          <a:avLst/>
        </a:prstGeom>
        <a:solidFill>
          <a:srgbClr val="3F1F7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/>
            <a:t>Résultats </a:t>
          </a:r>
        </a:p>
      </dsp:txBody>
      <dsp:txXfrm>
        <a:off x="5645842" y="0"/>
        <a:ext cx="2373867" cy="594688"/>
      </dsp:txXfrm>
    </dsp:sp>
    <dsp:sp modelId="{3308AB7D-0683-46DE-975D-28C6483CB7E8}">
      <dsp:nvSpPr>
        <dsp:cNvPr id="0" name=""/>
        <dsp:cNvSpPr/>
      </dsp:nvSpPr>
      <dsp:spPr>
        <a:xfrm>
          <a:off x="8020198" y="0"/>
          <a:ext cx="2968555" cy="594688"/>
        </a:xfrm>
        <a:prstGeom prst="chevron">
          <a:avLst/>
        </a:prstGeom>
        <a:solidFill>
          <a:srgbClr val="3F1F7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Conclusion et perspectives</a:t>
          </a:r>
        </a:p>
      </dsp:txBody>
      <dsp:txXfrm>
        <a:off x="8317542" y="0"/>
        <a:ext cx="2373867" cy="59468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3B23E9-B409-406E-900B-23721AA94668}">
      <dsp:nvSpPr>
        <dsp:cNvPr id="0" name=""/>
        <dsp:cNvSpPr/>
      </dsp:nvSpPr>
      <dsp:spPr>
        <a:xfrm>
          <a:off x="5099" y="0"/>
          <a:ext cx="2968555" cy="594688"/>
        </a:xfrm>
        <a:prstGeom prst="chevron">
          <a:avLst/>
        </a:prstGeom>
        <a:solidFill>
          <a:srgbClr val="3F1F7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/>
            <a:t>Introduction</a:t>
          </a:r>
        </a:p>
      </dsp:txBody>
      <dsp:txXfrm>
        <a:off x="302443" y="0"/>
        <a:ext cx="2373867" cy="594688"/>
      </dsp:txXfrm>
    </dsp:sp>
    <dsp:sp modelId="{8254208B-9C73-4F47-9C13-CA3705F9C161}">
      <dsp:nvSpPr>
        <dsp:cNvPr id="0" name=""/>
        <dsp:cNvSpPr/>
      </dsp:nvSpPr>
      <dsp:spPr>
        <a:xfrm>
          <a:off x="2676799" y="0"/>
          <a:ext cx="2968555" cy="594688"/>
        </a:xfrm>
        <a:prstGeom prst="chevron">
          <a:avLst/>
        </a:prstGeom>
        <a:solidFill>
          <a:srgbClr val="3F1F7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/>
            <a:t>Etude de cas</a:t>
          </a:r>
        </a:p>
      </dsp:txBody>
      <dsp:txXfrm>
        <a:off x="2974143" y="0"/>
        <a:ext cx="2373867" cy="594688"/>
      </dsp:txXfrm>
    </dsp:sp>
    <dsp:sp modelId="{DC353A78-FB25-4C6E-AA40-BB5355207DD7}">
      <dsp:nvSpPr>
        <dsp:cNvPr id="0" name=""/>
        <dsp:cNvSpPr/>
      </dsp:nvSpPr>
      <dsp:spPr>
        <a:xfrm>
          <a:off x="5348498" y="0"/>
          <a:ext cx="2968555" cy="594688"/>
        </a:xfrm>
        <a:prstGeom prst="chevron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/>
            <a:t>Résultats </a:t>
          </a:r>
        </a:p>
      </dsp:txBody>
      <dsp:txXfrm>
        <a:off x="5645842" y="0"/>
        <a:ext cx="2373867" cy="594688"/>
      </dsp:txXfrm>
    </dsp:sp>
    <dsp:sp modelId="{3308AB7D-0683-46DE-975D-28C6483CB7E8}">
      <dsp:nvSpPr>
        <dsp:cNvPr id="0" name=""/>
        <dsp:cNvSpPr/>
      </dsp:nvSpPr>
      <dsp:spPr>
        <a:xfrm>
          <a:off x="8020198" y="0"/>
          <a:ext cx="2968555" cy="594688"/>
        </a:xfrm>
        <a:prstGeom prst="chevron">
          <a:avLst/>
        </a:prstGeom>
        <a:solidFill>
          <a:srgbClr val="3F1F7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Conclusion et perspectives</a:t>
          </a:r>
        </a:p>
      </dsp:txBody>
      <dsp:txXfrm>
        <a:off x="8317542" y="0"/>
        <a:ext cx="2373867" cy="59468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3B23E9-B409-406E-900B-23721AA94668}">
      <dsp:nvSpPr>
        <dsp:cNvPr id="0" name=""/>
        <dsp:cNvSpPr/>
      </dsp:nvSpPr>
      <dsp:spPr>
        <a:xfrm>
          <a:off x="5099" y="0"/>
          <a:ext cx="2968555" cy="594688"/>
        </a:xfrm>
        <a:prstGeom prst="chevron">
          <a:avLst/>
        </a:prstGeom>
        <a:solidFill>
          <a:srgbClr val="3F1F7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/>
            <a:t>Introduction</a:t>
          </a:r>
        </a:p>
      </dsp:txBody>
      <dsp:txXfrm>
        <a:off x="302443" y="0"/>
        <a:ext cx="2373867" cy="594688"/>
      </dsp:txXfrm>
    </dsp:sp>
    <dsp:sp modelId="{8254208B-9C73-4F47-9C13-CA3705F9C161}">
      <dsp:nvSpPr>
        <dsp:cNvPr id="0" name=""/>
        <dsp:cNvSpPr/>
      </dsp:nvSpPr>
      <dsp:spPr>
        <a:xfrm>
          <a:off x="2676799" y="0"/>
          <a:ext cx="2968555" cy="594688"/>
        </a:xfrm>
        <a:prstGeom prst="chevron">
          <a:avLst/>
        </a:prstGeom>
        <a:solidFill>
          <a:srgbClr val="3F1F7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/>
            <a:t>Etude de cas</a:t>
          </a:r>
        </a:p>
      </dsp:txBody>
      <dsp:txXfrm>
        <a:off x="2974143" y="0"/>
        <a:ext cx="2373867" cy="594688"/>
      </dsp:txXfrm>
    </dsp:sp>
    <dsp:sp modelId="{DC353A78-FB25-4C6E-AA40-BB5355207DD7}">
      <dsp:nvSpPr>
        <dsp:cNvPr id="0" name=""/>
        <dsp:cNvSpPr/>
      </dsp:nvSpPr>
      <dsp:spPr>
        <a:xfrm>
          <a:off x="5348498" y="0"/>
          <a:ext cx="2968555" cy="594688"/>
        </a:xfrm>
        <a:prstGeom prst="chevron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/>
            <a:t>Résultats </a:t>
          </a:r>
        </a:p>
      </dsp:txBody>
      <dsp:txXfrm>
        <a:off x="5645842" y="0"/>
        <a:ext cx="2373867" cy="594688"/>
      </dsp:txXfrm>
    </dsp:sp>
    <dsp:sp modelId="{3308AB7D-0683-46DE-975D-28C6483CB7E8}">
      <dsp:nvSpPr>
        <dsp:cNvPr id="0" name=""/>
        <dsp:cNvSpPr/>
      </dsp:nvSpPr>
      <dsp:spPr>
        <a:xfrm>
          <a:off x="8020198" y="0"/>
          <a:ext cx="2968555" cy="594688"/>
        </a:xfrm>
        <a:prstGeom prst="chevron">
          <a:avLst/>
        </a:prstGeom>
        <a:solidFill>
          <a:srgbClr val="3F1F7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Conclusion et perspectives</a:t>
          </a:r>
        </a:p>
      </dsp:txBody>
      <dsp:txXfrm>
        <a:off x="8317542" y="0"/>
        <a:ext cx="2373867" cy="59468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3B23E9-B409-406E-900B-23721AA94668}">
      <dsp:nvSpPr>
        <dsp:cNvPr id="0" name=""/>
        <dsp:cNvSpPr/>
      </dsp:nvSpPr>
      <dsp:spPr>
        <a:xfrm>
          <a:off x="5099" y="0"/>
          <a:ext cx="2968555" cy="594688"/>
        </a:xfrm>
        <a:prstGeom prst="chevron">
          <a:avLst/>
        </a:prstGeom>
        <a:solidFill>
          <a:srgbClr val="3F1F7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/>
            <a:t>Introduction</a:t>
          </a:r>
        </a:p>
      </dsp:txBody>
      <dsp:txXfrm>
        <a:off x="302443" y="0"/>
        <a:ext cx="2373867" cy="594688"/>
      </dsp:txXfrm>
    </dsp:sp>
    <dsp:sp modelId="{8254208B-9C73-4F47-9C13-CA3705F9C161}">
      <dsp:nvSpPr>
        <dsp:cNvPr id="0" name=""/>
        <dsp:cNvSpPr/>
      </dsp:nvSpPr>
      <dsp:spPr>
        <a:xfrm>
          <a:off x="2676799" y="0"/>
          <a:ext cx="2968555" cy="594688"/>
        </a:xfrm>
        <a:prstGeom prst="chevron">
          <a:avLst/>
        </a:prstGeom>
        <a:solidFill>
          <a:srgbClr val="3F1F7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/>
            <a:t>Etude de cas</a:t>
          </a:r>
        </a:p>
      </dsp:txBody>
      <dsp:txXfrm>
        <a:off x="2974143" y="0"/>
        <a:ext cx="2373867" cy="594688"/>
      </dsp:txXfrm>
    </dsp:sp>
    <dsp:sp modelId="{DC353A78-FB25-4C6E-AA40-BB5355207DD7}">
      <dsp:nvSpPr>
        <dsp:cNvPr id="0" name=""/>
        <dsp:cNvSpPr/>
      </dsp:nvSpPr>
      <dsp:spPr>
        <a:xfrm>
          <a:off x="5348498" y="0"/>
          <a:ext cx="2968555" cy="594688"/>
        </a:xfrm>
        <a:prstGeom prst="chevron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/>
            <a:t>Résultats </a:t>
          </a:r>
        </a:p>
      </dsp:txBody>
      <dsp:txXfrm>
        <a:off x="5645842" y="0"/>
        <a:ext cx="2373867" cy="594688"/>
      </dsp:txXfrm>
    </dsp:sp>
    <dsp:sp modelId="{3308AB7D-0683-46DE-975D-28C6483CB7E8}">
      <dsp:nvSpPr>
        <dsp:cNvPr id="0" name=""/>
        <dsp:cNvSpPr/>
      </dsp:nvSpPr>
      <dsp:spPr>
        <a:xfrm>
          <a:off x="8020198" y="0"/>
          <a:ext cx="2968555" cy="594688"/>
        </a:xfrm>
        <a:prstGeom prst="chevron">
          <a:avLst/>
        </a:prstGeom>
        <a:solidFill>
          <a:srgbClr val="3F1F7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Conclusion et perspectives</a:t>
          </a:r>
        </a:p>
      </dsp:txBody>
      <dsp:txXfrm>
        <a:off x="8317542" y="0"/>
        <a:ext cx="2373867" cy="59468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3B23E9-B409-406E-900B-23721AA94668}">
      <dsp:nvSpPr>
        <dsp:cNvPr id="0" name=""/>
        <dsp:cNvSpPr/>
      </dsp:nvSpPr>
      <dsp:spPr>
        <a:xfrm>
          <a:off x="5099" y="0"/>
          <a:ext cx="2968555" cy="594688"/>
        </a:xfrm>
        <a:prstGeom prst="chevron">
          <a:avLst/>
        </a:prstGeom>
        <a:solidFill>
          <a:srgbClr val="3F1F7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/>
            <a:t>Introduction</a:t>
          </a:r>
        </a:p>
      </dsp:txBody>
      <dsp:txXfrm>
        <a:off x="302443" y="0"/>
        <a:ext cx="2373867" cy="594688"/>
      </dsp:txXfrm>
    </dsp:sp>
    <dsp:sp modelId="{8254208B-9C73-4F47-9C13-CA3705F9C161}">
      <dsp:nvSpPr>
        <dsp:cNvPr id="0" name=""/>
        <dsp:cNvSpPr/>
      </dsp:nvSpPr>
      <dsp:spPr>
        <a:xfrm>
          <a:off x="2676799" y="0"/>
          <a:ext cx="2968555" cy="594688"/>
        </a:xfrm>
        <a:prstGeom prst="chevron">
          <a:avLst/>
        </a:prstGeom>
        <a:solidFill>
          <a:srgbClr val="3F1F7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/>
            <a:t>Etude de cas</a:t>
          </a:r>
        </a:p>
      </dsp:txBody>
      <dsp:txXfrm>
        <a:off x="2974143" y="0"/>
        <a:ext cx="2373867" cy="594688"/>
      </dsp:txXfrm>
    </dsp:sp>
    <dsp:sp modelId="{DC353A78-FB25-4C6E-AA40-BB5355207DD7}">
      <dsp:nvSpPr>
        <dsp:cNvPr id="0" name=""/>
        <dsp:cNvSpPr/>
      </dsp:nvSpPr>
      <dsp:spPr>
        <a:xfrm>
          <a:off x="5348498" y="0"/>
          <a:ext cx="2968555" cy="594688"/>
        </a:xfrm>
        <a:prstGeom prst="chevron">
          <a:avLst/>
        </a:prstGeom>
        <a:solidFill>
          <a:srgbClr val="3F1F7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/>
            <a:t>Résultats </a:t>
          </a:r>
        </a:p>
      </dsp:txBody>
      <dsp:txXfrm>
        <a:off x="5645842" y="0"/>
        <a:ext cx="2373867" cy="594688"/>
      </dsp:txXfrm>
    </dsp:sp>
    <dsp:sp modelId="{3308AB7D-0683-46DE-975D-28C6483CB7E8}">
      <dsp:nvSpPr>
        <dsp:cNvPr id="0" name=""/>
        <dsp:cNvSpPr/>
      </dsp:nvSpPr>
      <dsp:spPr>
        <a:xfrm>
          <a:off x="8020198" y="0"/>
          <a:ext cx="2968555" cy="594688"/>
        </a:xfrm>
        <a:prstGeom prst="chevron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Conclusion et perspectives</a:t>
          </a:r>
        </a:p>
      </dsp:txBody>
      <dsp:txXfrm>
        <a:off x="8317542" y="0"/>
        <a:ext cx="2373867" cy="59468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3B23E9-B409-406E-900B-23721AA94668}">
      <dsp:nvSpPr>
        <dsp:cNvPr id="0" name=""/>
        <dsp:cNvSpPr/>
      </dsp:nvSpPr>
      <dsp:spPr>
        <a:xfrm>
          <a:off x="5099" y="0"/>
          <a:ext cx="2968555" cy="594688"/>
        </a:xfrm>
        <a:prstGeom prst="chevron">
          <a:avLst/>
        </a:prstGeom>
        <a:solidFill>
          <a:srgbClr val="3F1F7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/>
            <a:t>Introduction</a:t>
          </a:r>
        </a:p>
      </dsp:txBody>
      <dsp:txXfrm>
        <a:off x="302443" y="0"/>
        <a:ext cx="2373867" cy="594688"/>
      </dsp:txXfrm>
    </dsp:sp>
    <dsp:sp modelId="{8254208B-9C73-4F47-9C13-CA3705F9C161}">
      <dsp:nvSpPr>
        <dsp:cNvPr id="0" name=""/>
        <dsp:cNvSpPr/>
      </dsp:nvSpPr>
      <dsp:spPr>
        <a:xfrm>
          <a:off x="2676799" y="0"/>
          <a:ext cx="2968555" cy="594688"/>
        </a:xfrm>
        <a:prstGeom prst="chevron">
          <a:avLst/>
        </a:prstGeom>
        <a:solidFill>
          <a:srgbClr val="3F1F7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/>
            <a:t>Etude de cas</a:t>
          </a:r>
        </a:p>
      </dsp:txBody>
      <dsp:txXfrm>
        <a:off x="2974143" y="0"/>
        <a:ext cx="2373867" cy="594688"/>
      </dsp:txXfrm>
    </dsp:sp>
    <dsp:sp modelId="{DC353A78-FB25-4C6E-AA40-BB5355207DD7}">
      <dsp:nvSpPr>
        <dsp:cNvPr id="0" name=""/>
        <dsp:cNvSpPr/>
      </dsp:nvSpPr>
      <dsp:spPr>
        <a:xfrm>
          <a:off x="5348498" y="0"/>
          <a:ext cx="2968555" cy="594688"/>
        </a:xfrm>
        <a:prstGeom prst="chevron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/>
            <a:t>Résultats </a:t>
          </a:r>
        </a:p>
      </dsp:txBody>
      <dsp:txXfrm>
        <a:off x="5645842" y="0"/>
        <a:ext cx="2373867" cy="594688"/>
      </dsp:txXfrm>
    </dsp:sp>
    <dsp:sp modelId="{3308AB7D-0683-46DE-975D-28C6483CB7E8}">
      <dsp:nvSpPr>
        <dsp:cNvPr id="0" name=""/>
        <dsp:cNvSpPr/>
      </dsp:nvSpPr>
      <dsp:spPr>
        <a:xfrm>
          <a:off x="8020198" y="0"/>
          <a:ext cx="2968555" cy="594688"/>
        </a:xfrm>
        <a:prstGeom prst="chevron">
          <a:avLst/>
        </a:prstGeom>
        <a:solidFill>
          <a:srgbClr val="3F1F7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Conclusion et perspectives</a:t>
          </a:r>
        </a:p>
      </dsp:txBody>
      <dsp:txXfrm>
        <a:off x="8317542" y="0"/>
        <a:ext cx="2373867" cy="59468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3B23E9-B409-406E-900B-23721AA94668}">
      <dsp:nvSpPr>
        <dsp:cNvPr id="0" name=""/>
        <dsp:cNvSpPr/>
      </dsp:nvSpPr>
      <dsp:spPr>
        <a:xfrm>
          <a:off x="5099" y="0"/>
          <a:ext cx="2968555" cy="594688"/>
        </a:xfrm>
        <a:prstGeom prst="chevron">
          <a:avLst/>
        </a:prstGeom>
        <a:solidFill>
          <a:srgbClr val="3F1F7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/>
            <a:t>Introduction</a:t>
          </a:r>
        </a:p>
      </dsp:txBody>
      <dsp:txXfrm>
        <a:off x="302443" y="0"/>
        <a:ext cx="2373867" cy="594688"/>
      </dsp:txXfrm>
    </dsp:sp>
    <dsp:sp modelId="{8254208B-9C73-4F47-9C13-CA3705F9C161}">
      <dsp:nvSpPr>
        <dsp:cNvPr id="0" name=""/>
        <dsp:cNvSpPr/>
      </dsp:nvSpPr>
      <dsp:spPr>
        <a:xfrm>
          <a:off x="2676799" y="0"/>
          <a:ext cx="2968555" cy="594688"/>
        </a:xfrm>
        <a:prstGeom prst="chevron">
          <a:avLst/>
        </a:prstGeom>
        <a:solidFill>
          <a:srgbClr val="3F1F7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/>
            <a:t>Etude de cas</a:t>
          </a:r>
        </a:p>
      </dsp:txBody>
      <dsp:txXfrm>
        <a:off x="2974143" y="0"/>
        <a:ext cx="2373867" cy="594688"/>
      </dsp:txXfrm>
    </dsp:sp>
    <dsp:sp modelId="{DC353A78-FB25-4C6E-AA40-BB5355207DD7}">
      <dsp:nvSpPr>
        <dsp:cNvPr id="0" name=""/>
        <dsp:cNvSpPr/>
      </dsp:nvSpPr>
      <dsp:spPr>
        <a:xfrm>
          <a:off x="5348498" y="0"/>
          <a:ext cx="2968555" cy="594688"/>
        </a:xfrm>
        <a:prstGeom prst="chevron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/>
            <a:t>Résultats </a:t>
          </a:r>
        </a:p>
      </dsp:txBody>
      <dsp:txXfrm>
        <a:off x="5645842" y="0"/>
        <a:ext cx="2373867" cy="594688"/>
      </dsp:txXfrm>
    </dsp:sp>
    <dsp:sp modelId="{3308AB7D-0683-46DE-975D-28C6483CB7E8}">
      <dsp:nvSpPr>
        <dsp:cNvPr id="0" name=""/>
        <dsp:cNvSpPr/>
      </dsp:nvSpPr>
      <dsp:spPr>
        <a:xfrm>
          <a:off x="8020198" y="0"/>
          <a:ext cx="2968555" cy="594688"/>
        </a:xfrm>
        <a:prstGeom prst="chevron">
          <a:avLst/>
        </a:prstGeom>
        <a:solidFill>
          <a:srgbClr val="3F1F7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Conclusion et perspectives</a:t>
          </a:r>
        </a:p>
      </dsp:txBody>
      <dsp:txXfrm>
        <a:off x="8317542" y="0"/>
        <a:ext cx="2373867" cy="5946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33B322-2E57-42AE-AABB-8A2DDD720345}" type="datetimeFigureOut">
              <a:rPr lang="fr-FR" smtClean="0"/>
              <a:t>19/05/2022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3EDC7B-0A9E-4075-A878-0DBE5427AA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00308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9"/>
          <p:cNvSpPr>
            <a:spLocks noGrp="1"/>
          </p:cNvSpPr>
          <p:nvPr>
            <p:ph type="sldNum" sz="quarter" idx="5"/>
          </p:nvPr>
        </p:nvSpPr>
        <p:spPr>
          <a:xfrm>
            <a:off x="769937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F33BA6-83A4-4170-8FDA-6FE7F45A53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14491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F33BA6-83A4-4170-8FDA-6FE7F45A53BE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35344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L’inconfort pas uniquement l’été mais aussi en intersaison</a:t>
            </a:r>
          </a:p>
          <a:p>
            <a:r>
              <a:rPr lang="fr-FR" dirty="0"/>
              <a:t>Éclairage presque le même</a:t>
            </a:r>
          </a:p>
          <a:p>
            <a:r>
              <a:rPr lang="fr-FR" dirty="0"/>
              <a:t>Gains métaboliques 38% moindre mais l’ordre de grandeur reste négligeable devant l’ensemble des autres apports de chaleur (solaire par les fenêtres, équipements, solaires par les parois)</a:t>
            </a:r>
          </a:p>
          <a:p>
            <a:r>
              <a:rPr lang="fr-FR" dirty="0"/>
              <a:t>Nombre d’heures d’occupation plus important avec </a:t>
            </a:r>
            <a:r>
              <a:rPr lang="fr-FR" dirty="0" err="1"/>
              <a:t>NoMASS</a:t>
            </a:r>
            <a:r>
              <a:rPr lang="fr-FR" dirty="0"/>
              <a:t>. les heures d’inconfort sont plus comptabilisées (quand les indicateurs sont calculés uniquement en période d’occupation)</a:t>
            </a:r>
          </a:p>
          <a:p>
            <a:endParaRPr lang="fr-FR" dirty="0"/>
          </a:p>
          <a:p>
            <a:r>
              <a:rPr lang="fr-FR" dirty="0"/>
              <a:t>- Commencer par tout l’été : différence surtout importante entre les 2 modèles d’occupant quand on considère l’intensité (DT)… cf. diapo avant</a:t>
            </a:r>
          </a:p>
          <a:p>
            <a:r>
              <a:rPr lang="fr-FR" dirty="0"/>
              <a:t>… idem pendant occupation</a:t>
            </a:r>
          </a:p>
          <a:p>
            <a:r>
              <a:rPr lang="fr-FR" dirty="0"/>
              <a:t>- Attention dans la comparaison = on n’ pas le même nombre d’heure d’occupations (RE2020 &gt; la comparaison de variantes se fait avec les mêmes </a:t>
            </a:r>
            <a:r>
              <a:rPr lang="fr-FR" dirty="0" err="1"/>
              <a:t>hyp</a:t>
            </a:r>
            <a:r>
              <a:rPr lang="fr-FR" dirty="0"/>
              <a:t> d’occupation)</a:t>
            </a:r>
          </a:p>
          <a:p>
            <a:pPr marL="171450" indent="-171450">
              <a:buFontTx/>
              <a:buChar char="-"/>
            </a:pPr>
            <a:r>
              <a:rPr lang="fr-FR" dirty="0"/>
              <a:t>H ou DH &gt; il faut relativiser (heures d’occupation)</a:t>
            </a:r>
          </a:p>
          <a:p>
            <a:pPr marL="0" indent="0">
              <a:buFontTx/>
              <a:buNone/>
            </a:pPr>
            <a:r>
              <a:rPr lang="fr-FR" dirty="0"/>
              <a:t>- h ou </a:t>
            </a:r>
            <a:r>
              <a:rPr lang="fr-FR" dirty="0" err="1"/>
              <a:t>dh</a:t>
            </a:r>
            <a:r>
              <a:rPr lang="fr-FR" dirty="0"/>
              <a:t>  = critère global (mieux de voir la figure précédente)</a:t>
            </a:r>
          </a:p>
          <a:p>
            <a:pPr marL="171450" indent="-171450">
              <a:buFontTx/>
              <a:buChar char="-"/>
            </a:pPr>
            <a:r>
              <a:rPr lang="fr-FR" dirty="0"/>
              <a:t>DH plus intéressant (intensité)</a:t>
            </a:r>
          </a:p>
          <a:p>
            <a:endParaRPr lang="fr-FR" dirty="0"/>
          </a:p>
          <a:p>
            <a:r>
              <a:rPr lang="fr-FR" dirty="0"/>
              <a:t>Chaque scénario = heures d’occupation différente (et par zone aussi)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F33BA6-83A4-4170-8FDA-6FE7F45A53BE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24200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F33BA6-83A4-4170-8FDA-6FE7F45A53BE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63730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F33BA6-83A4-4170-8FDA-6FE7F45A53BE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00082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fr-FR" sz="1200" b="0" i="1" u="none" strike="noStrike" kern="1200" cap="none" normalizeH="0" baseline="0" dirty="0" bmk="_Toc94176186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Cohérence des activités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fr-FR" sz="1200" b="0" i="1" u="none" strike="noStrike" kern="1200" cap="none" normalizeH="0" baseline="0" dirty="0" bmk="_Toc94176186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&lt;limites modèle volet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fr-FR" sz="1200" b="0" i="1" u="none" strike="noStrike" kern="1200" cap="none" normalizeH="0" baseline="0" dirty="0" bmk="_Toc94176186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On voit déclenchement d’ouverture (&lt;</a:t>
            </a:r>
            <a:r>
              <a:rPr kumimoji="0" lang="fr-FR" sz="1200" b="0" i="1" u="none" strike="noStrike" kern="1200" cap="none" normalizeH="0" baseline="0" dirty="0" err="1" bmk="_Toc94176186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no_mass</a:t>
            </a:r>
            <a:r>
              <a:rPr kumimoji="0" lang="fr-FR" sz="1200" b="0" i="1" u="none" strike="noStrike" kern="1200" cap="none" normalizeH="0" baseline="0" dirty="0" bmk="_Toc94176186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) : amélioration confort visible sur la dernière figure … pas optimisé (absence de surventilation nocturne parfois)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fr-FR" sz="1200" b="0" i="1" u="none" strike="noStrike" kern="1200" cap="none" normalizeH="0" baseline="0" dirty="0" bmk="_Toc94176186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Attention au </a:t>
            </a:r>
            <a:r>
              <a:rPr kumimoji="0" lang="fr-FR" sz="1200" b="0" i="1" u="none" strike="noStrike" kern="1200" cap="none" normalizeH="0" baseline="0" dirty="0" err="1" bmk="_Toc94176186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sur-refroidissement</a:t>
            </a:r>
            <a:endParaRPr lang="fr-F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altLang="fr-FR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F33BA6-83A4-4170-8FDA-6FE7F45A53BE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88086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Points tout l’été (pas de distinction occupation)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F33BA6-83A4-4170-8FDA-6FE7F45A53BE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27342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L’inconfort pas uniquement l’été mais aussi en intersaison</a:t>
            </a:r>
          </a:p>
          <a:p>
            <a:r>
              <a:rPr lang="fr-FR" dirty="0"/>
              <a:t>Éclairage presque le même</a:t>
            </a:r>
          </a:p>
          <a:p>
            <a:r>
              <a:rPr lang="fr-FR" dirty="0"/>
              <a:t>Gains métaboliques 38% moindre mais l’ordre de grandeur reste négligeable devant l’ensemble des autres apports de chaleur (solaire par les fenêtres, équipements, solaires par les parois)</a:t>
            </a:r>
          </a:p>
          <a:p>
            <a:r>
              <a:rPr lang="fr-FR" dirty="0"/>
              <a:t>Nombre d’heures d’occupation plus important avec </a:t>
            </a:r>
            <a:r>
              <a:rPr lang="fr-FR" dirty="0" err="1"/>
              <a:t>NoMASS</a:t>
            </a:r>
            <a:r>
              <a:rPr lang="fr-FR" dirty="0"/>
              <a:t>. les heures d’inconfort sont plus comptabilisées (quand les indicateurs sont calculés uniquement en période d’occupation)</a:t>
            </a:r>
          </a:p>
          <a:p>
            <a:endParaRPr lang="fr-FR" dirty="0"/>
          </a:p>
          <a:p>
            <a:r>
              <a:rPr lang="fr-FR" dirty="0"/>
              <a:t>- Commencer par tout l’été : différence surtout importante entre les 2 modèles d’occupant quand on considère l’intensité (DT)… cf. diapo avant</a:t>
            </a:r>
          </a:p>
          <a:p>
            <a:r>
              <a:rPr lang="fr-FR" dirty="0"/>
              <a:t>… idem pendant occupation</a:t>
            </a:r>
          </a:p>
          <a:p>
            <a:r>
              <a:rPr lang="fr-FR" dirty="0"/>
              <a:t>- Attention dans la comparaison = on n’ pas le même nombre d’heure d’occupations (RE2020 &gt; la comparaison de variantes se fait avec les mêmes </a:t>
            </a:r>
            <a:r>
              <a:rPr lang="fr-FR" dirty="0" err="1"/>
              <a:t>hyp</a:t>
            </a:r>
            <a:r>
              <a:rPr lang="fr-FR" dirty="0"/>
              <a:t> d’occupation)</a:t>
            </a:r>
          </a:p>
          <a:p>
            <a:pPr marL="171450" indent="-171450">
              <a:buFontTx/>
              <a:buChar char="-"/>
            </a:pPr>
            <a:r>
              <a:rPr lang="fr-FR" dirty="0"/>
              <a:t>H ou DH &gt; il faut relativiser (heures d’occupation)</a:t>
            </a:r>
          </a:p>
          <a:p>
            <a:pPr marL="0" indent="0">
              <a:buFontTx/>
              <a:buNone/>
            </a:pPr>
            <a:r>
              <a:rPr lang="fr-FR" dirty="0"/>
              <a:t>- h ou </a:t>
            </a:r>
            <a:r>
              <a:rPr lang="fr-FR" dirty="0" err="1"/>
              <a:t>dh</a:t>
            </a:r>
            <a:r>
              <a:rPr lang="fr-FR" dirty="0"/>
              <a:t>  = critère global (mieux de voir la figure précédente)</a:t>
            </a:r>
          </a:p>
          <a:p>
            <a:pPr marL="171450" indent="-171450">
              <a:buFontTx/>
              <a:buChar char="-"/>
            </a:pPr>
            <a:r>
              <a:rPr lang="fr-FR" dirty="0"/>
              <a:t>DH plus intéressant (intensité)</a:t>
            </a:r>
          </a:p>
          <a:p>
            <a:endParaRPr lang="fr-FR" dirty="0"/>
          </a:p>
          <a:p>
            <a:r>
              <a:rPr lang="fr-FR" dirty="0"/>
              <a:t>Chaque scénario = heures d’occupation différente (et par zone aussi)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F33BA6-83A4-4170-8FDA-6FE7F45A53BE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48382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Améliorer le confort </a:t>
            </a:r>
            <a:r>
              <a:rPr lang="fr-FR"/>
              <a:t>&gt; surventilation </a:t>
            </a:r>
            <a:r>
              <a:rPr lang="fr-FR" dirty="0"/>
              <a:t>nocturne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F33BA6-83A4-4170-8FDA-6FE7F45A53BE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52136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F33BA6-83A4-4170-8FDA-6FE7F45A53BE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65394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L’inconfort pas uniquement l’été mais aussi en intersaison</a:t>
            </a:r>
          </a:p>
          <a:p>
            <a:r>
              <a:rPr lang="fr-FR" dirty="0"/>
              <a:t>Éclairage presque le même</a:t>
            </a:r>
          </a:p>
          <a:p>
            <a:r>
              <a:rPr lang="fr-FR" dirty="0"/>
              <a:t>Gains métaboliques 38% moindre mais l’ordre de grandeur reste négligeable devant l’ensemble des autres apports de chaleur (solaire par les fenêtres, équipements, solaires par les parois)</a:t>
            </a:r>
          </a:p>
          <a:p>
            <a:r>
              <a:rPr lang="fr-FR" dirty="0"/>
              <a:t>Nombre d’heures d’occupation plus important avec </a:t>
            </a:r>
            <a:r>
              <a:rPr lang="fr-FR" dirty="0" err="1"/>
              <a:t>NoMASS</a:t>
            </a:r>
            <a:r>
              <a:rPr lang="fr-FR" dirty="0"/>
              <a:t>. les heures d’inconfort sont plus comptabilisées (quand les indicateurs sont calculés uniquement en période d’occupation)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F33BA6-83A4-4170-8FDA-6FE7F45A53BE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5292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BC20D-7F0E-474E-8739-7EAB078DDA2C}" type="datetime1">
              <a:rPr lang="fr-FR" smtClean="0"/>
              <a:t>19/05/2022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4470-6D48-413E-8A38-F079460BCB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1963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E9B5DF5-3F9B-434D-AFB2-516B5610864C}" type="datetime1">
              <a:rPr lang="fr-FR" smtClean="0"/>
              <a:t>19/05/2022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4470-6D48-413E-8A38-F079460BCBDC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1784" y="356736"/>
            <a:ext cx="754252" cy="73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300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063EB3-F0DB-45C3-AF71-CB8F6BE4449E}" type="datetime1">
              <a:rPr lang="fr-FR" smtClean="0"/>
              <a:t>19/05/2022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4470-6D48-413E-8A38-F079460BCB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59897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09600" y="1604520"/>
            <a:ext cx="1097232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EA4AF0B-5FCD-434D-BFE1-D19278F6522E}" type="datetime1">
              <a:rPr lang="fr-FR" smtClean="0"/>
              <a:t>19/05/2022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4470-6D48-413E-8A38-F079460BCBDC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1784" y="356736"/>
            <a:ext cx="754252" cy="73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250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AA6813E-8128-4F47-BD46-828A8185AFBC}" type="datetime1">
              <a:rPr lang="fr-FR" smtClean="0"/>
              <a:t>19/05/2022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4470-6D48-413E-8A38-F079460BCB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1158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E8BC694-8346-43AC-B57F-6487B1A9AD6D}" type="datetime1">
              <a:rPr lang="fr-FR" smtClean="0"/>
              <a:t>19/05/2022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4470-6D48-413E-8A38-F079460BCBDC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1784" y="356736"/>
            <a:ext cx="754252" cy="73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168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94C3F1-3268-4AC9-AC6F-77C7C2DAFF32}" type="datetime1">
              <a:rPr lang="fr-FR" smtClean="0"/>
              <a:t>19/05/2022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4470-6D48-413E-8A38-F079460BCBDC}" type="slidenum">
              <a:rPr lang="fr-FR" smtClean="0"/>
              <a:t>‹N°›</a:t>
            </a:fld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1784" y="356736"/>
            <a:ext cx="754252" cy="73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532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B309E-8207-4C3D-B31C-8E53A9D9CDC7}" type="datetime1">
              <a:rPr lang="fr-FR" smtClean="0"/>
              <a:t>19/05/2022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4470-6D48-413E-8A38-F079460BCBDC}" type="slidenum">
              <a:rPr lang="fr-FR" smtClean="0"/>
              <a:t>‹N°›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515" y="163306"/>
            <a:ext cx="754252" cy="73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039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0B572AC-9916-4516-B99D-280319D86258}" type="datetime1">
              <a:rPr lang="fr-FR" smtClean="0"/>
              <a:t>19/05/2022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4470-6D48-413E-8A38-F079460BCBDC}" type="slidenum">
              <a:rPr lang="fr-FR" smtClean="0"/>
              <a:t>‹N°›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63306"/>
            <a:ext cx="754252" cy="73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289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FF7A572-6F1F-4480-939E-6CA994978A33}" type="datetime1">
              <a:rPr lang="fr-FR" smtClean="0"/>
              <a:t>19/05/2022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4470-6D48-413E-8A38-F079460BCBDC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1784" y="356736"/>
            <a:ext cx="754252" cy="73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67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4D0080-E31D-46E5-B41E-1AF190FFE46D}" type="datetime1">
              <a:rPr lang="fr-FR" smtClean="0"/>
              <a:t>19/05/2022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4470-6D48-413E-8A38-F079460BCBDC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1784" y="356736"/>
            <a:ext cx="754252" cy="73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216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6BDEFDD1-37F7-4C51-96BB-D2F00DD30A63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hq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9896" b="92057" l="4127" r="93810">
                        <a14:foregroundMark x1="9947" y1="16406" x2="9947" y2="16406"/>
                        <a14:foregroundMark x1="4127" y1="39844" x2="4127" y2="39844"/>
                        <a14:foregroundMark x1="21852" y1="10547" x2="21852" y2="10547"/>
                        <a14:foregroundMark x1="31587" y1="23698" x2="31587" y2="23698"/>
                        <a14:foregroundMark x1="27884" y1="52344" x2="27884" y2="52344"/>
                        <a14:foregroundMark x1="22434" y1="64323" x2="22434" y2="64323"/>
                        <a14:foregroundMark x1="15079" y1="80990" x2="15079" y2="80990"/>
                        <a14:foregroundMark x1="7831" y1="66016" x2="7831" y2="66016"/>
                        <a14:foregroundMark x1="39206" y1="49349" x2="39206" y2="49349"/>
                        <a14:foregroundMark x1="43810" y1="48568" x2="43810" y2="48568"/>
                        <a14:foregroundMark x1="60317" y1="44401" x2="60317" y2="44401"/>
                        <a14:foregroundMark x1="78730" y1="45573" x2="78730" y2="45573"/>
                        <a14:foregroundMark x1="37884" y1="76693" x2="37884" y2="76693"/>
                        <a14:foregroundMark x1="39418" y1="73698" x2="39418" y2="73698"/>
                        <a14:foregroundMark x1="43175" y1="73698" x2="43175" y2="73698"/>
                        <a14:foregroundMark x1="47407" y1="72917" x2="47407" y2="72917"/>
                        <a14:foregroundMark x1="49683" y1="74870" x2="49683" y2="74870"/>
                        <a14:foregroundMark x1="51376" y1="73177" x2="51376" y2="73177"/>
                        <a14:foregroundMark x1="53598" y1="76693" x2="53598" y2="76693"/>
                        <a14:foregroundMark x1="58571" y1="73698" x2="58571" y2="73698"/>
                        <a14:foregroundMark x1="62593" y1="73438" x2="62593" y2="73438"/>
                        <a14:foregroundMark x1="66561" y1="77995" x2="66561" y2="77995"/>
                        <a14:foregroundMark x1="70794" y1="73047" x2="70794" y2="73047"/>
                        <a14:foregroundMark x1="72963" y1="74609" x2="72963" y2="74609"/>
                        <a14:foregroundMark x1="74286" y1="74349" x2="74286" y2="74349"/>
                        <a14:foregroundMark x1="78254" y1="73958" x2="78254" y2="73958"/>
                        <a14:foregroundMark x1="82328" y1="77865" x2="82328" y2="77865"/>
                        <a14:foregroundMark x1="85767" y1="76172" x2="85767" y2="76172"/>
                        <a14:foregroundMark x1="86561" y1="86458" x2="86561" y2="86458"/>
                        <a14:foregroundMark x1="89524" y1="86719" x2="89524" y2="86719"/>
                        <a14:foregroundMark x1="92275" y1="89323" x2="92275" y2="89323"/>
                        <a14:foregroundMark x1="94021" y1="87370" x2="94021" y2="87370"/>
                        <a14:foregroundMark x1="82222" y1="92057" x2="82222" y2="92057"/>
                        <a14:foregroundMark x1="80952" y1="90885" x2="80952" y2="90885"/>
                        <a14:foregroundMark x1="74709" y1="87760" x2="74709" y2="87760"/>
                        <a14:foregroundMark x1="69735" y1="88672" x2="69735" y2="88672"/>
                        <a14:foregroundMark x1="68571" y1="88411" x2="68571" y2="88411"/>
                        <a14:foregroundMark x1="67566" y1="89714" x2="67566" y2="89714"/>
                        <a14:foregroundMark x1="63545" y1="88672" x2="63545" y2="88672"/>
                        <a14:foregroundMark x1="57725" y1="88932" x2="57725" y2="88932"/>
                        <a14:foregroundMark x1="56508" y1="92057" x2="56508" y2="92057"/>
                        <a14:foregroundMark x1="50635" y1="92057" x2="50635" y2="92057"/>
                        <a14:foregroundMark x1="49577" y1="86198" x2="49577" y2="86198"/>
                        <a14:foregroundMark x1="46667" y1="92057" x2="46667" y2="92057"/>
                        <a14:foregroundMark x1="41587" y1="89453" x2="41587" y2="89453"/>
                        <a14:foregroundMark x1="40265" y1="87500" x2="40265" y2="87500"/>
                        <a14:foregroundMark x1="14974" y1="32292" x2="14974" y2="32292"/>
                        <a14:foregroundMark x1="15503" y1="34375" x2="15503" y2="34375"/>
                        <a14:foregroundMark x1="17302" y1="33724" x2="17937" y2="33333"/>
                        <a14:foregroundMark x1="20053" y1="41797" x2="20582" y2="43359"/>
                        <a14:foregroundMark x1="5608" y1="40104" x2="9153" y2="40104"/>
                        <a14:backgroundMark x1="39788" y1="90495" x2="39788" y2="90495"/>
                        <a14:backgroundMark x1="41058" y1="88932" x2="41058" y2="88932"/>
                        <a14:backgroundMark x1="62857" y1="87891" x2="62857" y2="87891"/>
                        <a14:backgroundMark x1="67672" y1="76432" x2="67672" y2="76432"/>
                        <a14:backgroundMark x1="83492" y1="76563" x2="83492" y2="76563"/>
                        <a14:backgroundMark x1="86931" y1="88542" x2="86931" y2="88542"/>
                        <a14:backgroundMark x1="91799" y1="87760" x2="91799" y2="87760"/>
                        <a14:backgroundMark x1="95820" y1="87109" x2="95820" y2="87109"/>
                        <a14:backgroundMark x1="93862" y1="87760" x2="93862" y2="877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6954" y="6269693"/>
            <a:ext cx="1354018" cy="550204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 userDrawn="1"/>
        </p:nvPicPr>
        <p:blipFill rotWithShape="1">
          <a:blip r:embed="rId16"/>
          <a:srcRect l="12999" t="19425" r="11636" b="18841"/>
          <a:stretch/>
        </p:blipFill>
        <p:spPr>
          <a:xfrm>
            <a:off x="10053569" y="6269693"/>
            <a:ext cx="688728" cy="564152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9600ABE-6511-473E-BF97-34740A3EC8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9" t="23492" r="14334" b="19745"/>
          <a:stretch/>
        </p:blipFill>
        <p:spPr>
          <a:xfrm>
            <a:off x="722461" y="6199086"/>
            <a:ext cx="1371601" cy="61459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44B969C6-284A-4B42-9D5E-78F96E1F4418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164" y="6225624"/>
            <a:ext cx="523613" cy="523613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4330943" y="6123586"/>
            <a:ext cx="3371850" cy="6096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25805" y="6398295"/>
            <a:ext cx="5236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-24000" y="-8793"/>
            <a:ext cx="12240000" cy="167055"/>
          </a:xfrm>
          <a:prstGeom prst="rect">
            <a:avLst/>
          </a:prstGeom>
          <a:gradFill flip="none" rotWithShape="1">
            <a:gsLst>
              <a:gs pos="0">
                <a:srgbClr val="C1D331"/>
              </a:gs>
              <a:gs pos="76000">
                <a:srgbClr val="63AF3D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Picture 2" descr="Résultat de recherche d'images pour &quot;logo ademe png&quot;">
            <a:extLst>
              <a:ext uri="{FF2B5EF4-FFF2-40B4-BE49-F238E27FC236}">
                <a16:creationId xmlns:a16="http://schemas.microsoft.com/office/drawing/2014/main" id="{0B5DA5F6-0657-441E-8529-BED5DFC3106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852" y="6090412"/>
            <a:ext cx="729208" cy="767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2741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65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13" Type="http://schemas.openxmlformats.org/officeDocument/2006/relationships/image" Target="../media/image38.png"/><Relationship Id="rId3" Type="http://schemas.openxmlformats.org/officeDocument/2006/relationships/image" Target="../media/image31.png"/><Relationship Id="rId7" Type="http://schemas.openxmlformats.org/officeDocument/2006/relationships/diagramColors" Target="../diagrams/colors8.xml"/><Relationship Id="rId12" Type="http://schemas.openxmlformats.org/officeDocument/2006/relationships/image" Target="../media/image3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8.xml"/><Relationship Id="rId11" Type="http://schemas.openxmlformats.org/officeDocument/2006/relationships/image" Target="../media/image36.png"/><Relationship Id="rId5" Type="http://schemas.openxmlformats.org/officeDocument/2006/relationships/diagramLayout" Target="../diagrams/layout8.xml"/><Relationship Id="rId15" Type="http://schemas.openxmlformats.org/officeDocument/2006/relationships/image" Target="../media/image39.png"/><Relationship Id="rId10" Type="http://schemas.openxmlformats.org/officeDocument/2006/relationships/image" Target="../media/image35.png"/><Relationship Id="rId4" Type="http://schemas.openxmlformats.org/officeDocument/2006/relationships/diagramData" Target="../diagrams/data8.xml"/><Relationship Id="rId9" Type="http://schemas.openxmlformats.org/officeDocument/2006/relationships/image" Target="../media/image34.png"/><Relationship Id="rId1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image" Target="../media/image31.png"/><Relationship Id="rId7" Type="http://schemas.openxmlformats.org/officeDocument/2006/relationships/diagramColors" Target="../diagrams/colors9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9.xml"/><Relationship Id="rId11" Type="http://schemas.openxmlformats.org/officeDocument/2006/relationships/image" Target="../media/image32.png"/><Relationship Id="rId5" Type="http://schemas.openxmlformats.org/officeDocument/2006/relationships/diagramLayout" Target="../diagrams/layout9.xml"/><Relationship Id="rId10" Type="http://schemas.openxmlformats.org/officeDocument/2006/relationships/image" Target="../media/image38.png"/><Relationship Id="rId4" Type="http://schemas.openxmlformats.org/officeDocument/2006/relationships/diagramData" Target="../diagrams/data9.xml"/><Relationship Id="rId9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diagramLayout" Target="../diagrams/layout1.xml"/><Relationship Id="rId12" Type="http://schemas.openxmlformats.org/officeDocument/2006/relationships/image" Target="../media/image12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diagramData" Target="../diagrams/data1.xml"/><Relationship Id="rId11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microsoft.com/office/2007/relationships/diagramDrawing" Target="../diagrams/drawing1.xml"/><Relationship Id="rId4" Type="http://schemas.openxmlformats.org/officeDocument/2006/relationships/image" Target="../media/image9.svg"/><Relationship Id="rId9" Type="http://schemas.openxmlformats.org/officeDocument/2006/relationships/diagramColors" Target="../diagrams/colors1.xml"/><Relationship Id="rId14" Type="http://schemas.openxmlformats.org/officeDocument/2006/relationships/image" Target="../media/image14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18.png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17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openxmlformats.org/officeDocument/2006/relationships/image" Target="../media/image23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22.png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21.png"/><Relationship Id="rId4" Type="http://schemas.openxmlformats.org/officeDocument/2006/relationships/diagramLayout" Target="../diagrams/layout3.xml"/><Relationship Id="rId9" Type="http://schemas.openxmlformats.org/officeDocument/2006/relationships/image" Target="../media/image20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25.png"/><Relationship Id="rId7" Type="http://schemas.openxmlformats.org/officeDocument/2006/relationships/diagramColors" Target="../diagrams/colors5.xml"/><Relationship Id="rId12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5.xml"/><Relationship Id="rId11" Type="http://schemas.openxmlformats.org/officeDocument/2006/relationships/image" Target="../media/image28.png"/><Relationship Id="rId5" Type="http://schemas.openxmlformats.org/officeDocument/2006/relationships/diagramLayout" Target="../diagrams/layout5.xml"/><Relationship Id="rId10" Type="http://schemas.openxmlformats.org/officeDocument/2006/relationships/image" Target="../media/image27.png"/><Relationship Id="rId4" Type="http://schemas.openxmlformats.org/officeDocument/2006/relationships/diagramData" Target="../diagrams/data5.xml"/><Relationship Id="rId9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6.xml"/><Relationship Id="rId3" Type="http://schemas.openxmlformats.org/officeDocument/2006/relationships/image" Target="../media/image30.png"/><Relationship Id="rId7" Type="http://schemas.openxmlformats.org/officeDocument/2006/relationships/diagramQuickStyle" Target="../diagrams/quickStyle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6.xml"/><Relationship Id="rId5" Type="http://schemas.openxmlformats.org/officeDocument/2006/relationships/diagramData" Target="../diagrams/data6.xml"/><Relationship Id="rId10" Type="http://schemas.openxmlformats.org/officeDocument/2006/relationships/image" Target="../media/image32.png"/><Relationship Id="rId4" Type="http://schemas.openxmlformats.org/officeDocument/2006/relationships/image" Target="../media/image31.png"/><Relationship Id="rId9" Type="http://schemas.microsoft.com/office/2007/relationships/diagramDrawing" Target="../diagrams/drawin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80/19401490903580759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doi.org/10.1016/j.solener.2004.04.003" TargetMode="External"/><Relationship Id="rId4" Type="http://schemas.openxmlformats.org/officeDocument/2006/relationships/hyperlink" Target="https://doi.org/10.1016/j.buildenv.2009.03.025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3210447" y="2010045"/>
            <a:ext cx="6927085" cy="79494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spcBef>
                <a:spcPts val="600"/>
              </a:spcBef>
              <a:spcAft>
                <a:spcPts val="300"/>
              </a:spcAft>
            </a:pPr>
            <a:r>
              <a:rPr lang="en-GB" sz="2400" b="1" spc="-1" dirty="0" err="1">
                <a:solidFill>
                  <a:schemeClr val="accent1">
                    <a:lumMod val="75000"/>
                  </a:schemeClr>
                </a:solidFill>
                <a:latin typeface="Comfortaa"/>
                <a:ea typeface="DejaVu Sans"/>
              </a:rPr>
              <a:t>Conférence</a:t>
            </a:r>
            <a:r>
              <a:rPr lang="en-GB" sz="2400" b="1" spc="-1" dirty="0">
                <a:solidFill>
                  <a:schemeClr val="accent1">
                    <a:lumMod val="75000"/>
                  </a:schemeClr>
                </a:solidFill>
                <a:latin typeface="Comfortaa"/>
                <a:ea typeface="DejaVu Sans"/>
              </a:rPr>
              <a:t> IBPSA France – 19 et 20 </a:t>
            </a:r>
            <a:r>
              <a:rPr lang="en-GB" sz="2400" b="1" spc="-1" dirty="0" err="1">
                <a:solidFill>
                  <a:schemeClr val="accent1">
                    <a:lumMod val="75000"/>
                  </a:schemeClr>
                </a:solidFill>
                <a:latin typeface="Comfortaa"/>
                <a:ea typeface="DejaVu Sans"/>
              </a:rPr>
              <a:t>mai</a:t>
            </a:r>
            <a:r>
              <a:rPr lang="en-GB" sz="2400" b="1" spc="-1" dirty="0">
                <a:solidFill>
                  <a:schemeClr val="accent1">
                    <a:lumMod val="75000"/>
                  </a:schemeClr>
                </a:solidFill>
                <a:latin typeface="Comfortaa"/>
                <a:ea typeface="DejaVu Sans"/>
              </a:rPr>
              <a:t> 2022</a:t>
            </a:r>
          </a:p>
          <a:p>
            <a:pPr algn="r">
              <a:spcBef>
                <a:spcPts val="600"/>
              </a:spcBef>
              <a:spcAft>
                <a:spcPts val="600"/>
              </a:spcAft>
            </a:pPr>
            <a:r>
              <a:rPr lang="fr-FR" sz="1600" b="1" spc="-1" dirty="0" err="1">
                <a:solidFill>
                  <a:schemeClr val="accent1">
                    <a:lumMod val="75000"/>
                  </a:schemeClr>
                </a:solidFill>
                <a:latin typeface="Comfortaa"/>
                <a:ea typeface="DejaVu Sans"/>
              </a:rPr>
              <a:t>Châlons</a:t>
            </a:r>
            <a:r>
              <a:rPr lang="fr-FR" sz="1600" b="1" spc="-1" dirty="0">
                <a:solidFill>
                  <a:schemeClr val="accent1">
                    <a:lumMod val="75000"/>
                  </a:schemeClr>
                </a:solidFill>
                <a:latin typeface="Comfortaa"/>
                <a:ea typeface="DejaVu Sans"/>
              </a:rPr>
              <a:t> en Champagne, France</a:t>
            </a:r>
            <a:r>
              <a:rPr lang="en-GB" sz="1600" b="1" spc="-1" dirty="0">
                <a:solidFill>
                  <a:schemeClr val="accent1">
                    <a:lumMod val="75000"/>
                  </a:schemeClr>
                </a:solidFill>
                <a:latin typeface="Comfortaa"/>
                <a:ea typeface="DejaVu Sans"/>
              </a:rPr>
              <a:t>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24D1AB1-7138-4ECD-969E-CA6BB257027B}"/>
              </a:ext>
            </a:extLst>
          </p:cNvPr>
          <p:cNvSpPr txBox="1"/>
          <p:nvPr/>
        </p:nvSpPr>
        <p:spPr>
          <a:xfrm>
            <a:off x="2082292" y="4153281"/>
            <a:ext cx="80274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hangingPunct="0"/>
            <a:r>
              <a:rPr lang="fr-FR" sz="2000" u="sng" dirty="0"/>
              <a:t>Sekaina El </a:t>
            </a:r>
            <a:r>
              <a:rPr lang="fr-FR" sz="2000" u="sng" dirty="0" err="1"/>
              <a:t>Khattabi</a:t>
            </a:r>
            <a:r>
              <a:rPr lang="fr-FR" sz="2000" dirty="0"/>
              <a:t>*</a:t>
            </a:r>
            <a:r>
              <a:rPr lang="fr-FR" sz="2000" baseline="30000" dirty="0"/>
              <a:t>1,2,3</a:t>
            </a:r>
            <a:r>
              <a:rPr lang="fr-FR" sz="2000" dirty="0"/>
              <a:t>, Gilles Fraisse</a:t>
            </a:r>
            <a:r>
              <a:rPr lang="fr-FR" sz="2000" baseline="30000" dirty="0"/>
              <a:t>2</a:t>
            </a:r>
            <a:r>
              <a:rPr lang="fr-FR" sz="2000" dirty="0"/>
              <a:t>, Antoine Leconte</a:t>
            </a:r>
            <a:r>
              <a:rPr lang="fr-FR" sz="2000" baseline="30000" dirty="0"/>
              <a:t>3</a:t>
            </a:r>
            <a:r>
              <a:rPr lang="fr-FR" sz="2000" dirty="0"/>
              <a:t>, Simon Rouchier</a:t>
            </a:r>
            <a:r>
              <a:rPr lang="fr-FR" sz="2000" baseline="30000" dirty="0"/>
              <a:t>2</a:t>
            </a:r>
          </a:p>
        </p:txBody>
      </p:sp>
      <p:sp>
        <p:nvSpPr>
          <p:cNvPr id="3" name="Rectangle 2"/>
          <p:cNvSpPr/>
          <p:nvPr/>
        </p:nvSpPr>
        <p:spPr>
          <a:xfrm>
            <a:off x="6613908" y="4877526"/>
            <a:ext cx="52437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US" sz="16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 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Univ. </a:t>
            </a:r>
            <a:r>
              <a:rPr lang="fr-FR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Grenoble Alpes, CEA, </a:t>
            </a:r>
            <a:r>
              <a:rPr lang="fr-FR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Liten</a:t>
            </a:r>
            <a:r>
              <a:rPr lang="fr-FR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Campus Ines, 73375 Le Bourget du Lac, France</a:t>
            </a:r>
          </a:p>
          <a:p>
            <a:pPr hangingPunct="0"/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*</a:t>
            </a:r>
            <a:r>
              <a:rPr lang="en-US" sz="16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sekaina.el-khattabi@univ-smb.fr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7207" y="1941501"/>
            <a:ext cx="933240" cy="915120"/>
          </a:xfrm>
          <a:prstGeom prst="rect">
            <a:avLst/>
          </a:prstGeom>
        </p:spPr>
      </p:pic>
      <p:sp>
        <p:nvSpPr>
          <p:cNvPr id="10" name="CustomShape 1"/>
          <p:cNvSpPr/>
          <p:nvPr/>
        </p:nvSpPr>
        <p:spPr>
          <a:xfrm>
            <a:off x="2517531" y="3027142"/>
            <a:ext cx="7156938" cy="9608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 fontScale="77500" lnSpcReduction="20000"/>
          </a:bodyPr>
          <a:lstStyle/>
          <a:p>
            <a:pPr hangingPunct="0"/>
            <a:r>
              <a:rPr lang="fr-FR" sz="2800" b="1" dirty="0"/>
              <a:t>Influence de la modélisation des occupants sur l’évaluation du confort d’été dans un bâtiment très basse consommation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34297" y="4877526"/>
            <a:ext cx="61451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ADEME, 20, avenue du Grésillé- BP 90406 49004 Angers Cedex 01</a:t>
            </a:r>
          </a:p>
          <a:p>
            <a:r>
              <a:rPr lang="fr-FR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Univ. Savoie Mont-Blanc, LOCIE UMR CNRS 5271, Campus Scientifique Savoie Technolac, 73376 Le Bourget-du-Lac, France</a:t>
            </a:r>
            <a:endParaRPr lang="fr-FR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5001" y="303033"/>
            <a:ext cx="8483783" cy="457201"/>
          </a:xfrm>
        </p:spPr>
        <p:txBody>
          <a:bodyPr>
            <a:normAutofit/>
          </a:bodyPr>
          <a:lstStyle/>
          <a:p>
            <a:r>
              <a:rPr lang="fr-FR" sz="2000" spc="-1" dirty="0">
                <a:solidFill>
                  <a:srgbClr val="000000"/>
                </a:solidFill>
                <a:latin typeface="Comfortaa"/>
                <a:ea typeface="+mn-ea"/>
                <a:cs typeface="+mn-cs"/>
              </a:rPr>
              <a:t>Fonctionnement général de </a:t>
            </a:r>
            <a:r>
              <a:rPr lang="fr-FR" sz="2000" spc="-1" dirty="0" err="1">
                <a:solidFill>
                  <a:srgbClr val="000000"/>
                </a:solidFill>
                <a:latin typeface="Comfortaa"/>
                <a:ea typeface="+mn-ea"/>
                <a:cs typeface="+mn-cs"/>
              </a:rPr>
              <a:t>NoMASS</a:t>
            </a:r>
            <a:r>
              <a:rPr lang="fr-FR" sz="2000" spc="-1" dirty="0">
                <a:solidFill>
                  <a:srgbClr val="000000"/>
                </a:solidFill>
                <a:latin typeface="Comfortaa"/>
                <a:ea typeface="+mn-ea"/>
                <a:cs typeface="+mn-cs"/>
              </a:rPr>
              <a:t> en cosimulation avec </a:t>
            </a:r>
            <a:r>
              <a:rPr lang="fr-FR" sz="2000" spc="-1" dirty="0" err="1">
                <a:solidFill>
                  <a:srgbClr val="000000"/>
                </a:solidFill>
                <a:latin typeface="Comfortaa"/>
                <a:ea typeface="+mn-ea"/>
                <a:cs typeface="+mn-cs"/>
              </a:rPr>
              <a:t>EnergyPlus</a:t>
            </a:r>
            <a:endParaRPr lang="fr-FR" sz="2400" spc="-1" dirty="0">
              <a:solidFill>
                <a:srgbClr val="000000"/>
              </a:solidFill>
              <a:latin typeface="Comfortaa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4470-6D48-413E-8A38-F079460BCBDC}" type="slidenum">
              <a:rPr lang="fr-FR" smtClean="0"/>
              <a:t>10</a:t>
            </a:fld>
            <a:endParaRPr lang="fr-FR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87263C32-0F47-4F7D-B893-09D3DDF803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134" y="161419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4708E91-9836-4297-BCE4-1450C5551D5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845719" y="853203"/>
            <a:ext cx="8483783" cy="5342324"/>
          </a:xfrm>
          <a:prstGeom prst="rect">
            <a:avLst/>
          </a:prstGeom>
        </p:spPr>
      </p:pic>
      <p:pic>
        <p:nvPicPr>
          <p:cNvPr id="7" name="Picture 2" descr="GitHub - SchildCode/EpXL: EnergyPlus™ Microsoft Excel user-interface,  enabling import/export of both .epJSON and .IDF data files, parametric  analysis and optimization">
            <a:extLst>
              <a:ext uri="{FF2B5EF4-FFF2-40B4-BE49-F238E27FC236}">
                <a16:creationId xmlns:a16="http://schemas.microsoft.com/office/drawing/2014/main" id="{235B9C52-5880-48C3-9F93-B5BA902783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3" r="40363"/>
          <a:stretch/>
        </p:blipFill>
        <p:spPr bwMode="auto">
          <a:xfrm>
            <a:off x="9694504" y="930389"/>
            <a:ext cx="547275" cy="481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6039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9956758E-30A3-4FFC-A21E-B9B36B6A770E}"/>
              </a:ext>
            </a:extLst>
          </p:cNvPr>
          <p:cNvSpPr/>
          <p:nvPr/>
        </p:nvSpPr>
        <p:spPr>
          <a:xfrm>
            <a:off x="6903500" y="4361430"/>
            <a:ext cx="5257233" cy="2470240"/>
          </a:xfrm>
          <a:prstGeom prst="rect">
            <a:avLst/>
          </a:prstGeom>
          <a:solidFill>
            <a:schemeClr val="bg1"/>
          </a:solidFill>
          <a:ln w="190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6EC7E0C-342D-440F-B7D2-62A136CCA49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625"/>
          <a:stretch/>
        </p:blipFill>
        <p:spPr>
          <a:xfrm>
            <a:off x="4702102" y="1299348"/>
            <a:ext cx="2743205" cy="2830075"/>
          </a:xfrm>
          <a:prstGeom prst="rect">
            <a:avLst/>
          </a:prstGeom>
        </p:spPr>
      </p:pic>
      <p:sp>
        <p:nvSpPr>
          <p:cNvPr id="20" name="Espace réservé du numéro de diapositive 19"/>
          <p:cNvSpPr>
            <a:spLocks noGrp="1"/>
          </p:cNvSpPr>
          <p:nvPr>
            <p:ph type="sldNum" sz="quarter" idx="12"/>
          </p:nvPr>
        </p:nvSpPr>
        <p:spPr>
          <a:xfrm>
            <a:off x="5935609" y="6433761"/>
            <a:ext cx="523613" cy="365125"/>
          </a:xfrm>
        </p:spPr>
        <p:txBody>
          <a:bodyPr/>
          <a:lstStyle/>
          <a:p>
            <a:fld id="{E2274470-6D48-413E-8A38-F079460BCBDC}" type="slidenum">
              <a:rPr lang="fr-FR" smtClean="0"/>
              <a:t>11</a:t>
            </a:fld>
            <a:endParaRPr lang="fr-FR" dirty="0"/>
          </a:p>
        </p:txBody>
      </p:sp>
      <p:graphicFrame>
        <p:nvGraphicFramePr>
          <p:cNvPr id="51" name="Diagramme 50">
            <a:extLst>
              <a:ext uri="{FF2B5EF4-FFF2-40B4-BE49-F238E27FC236}">
                <a16:creationId xmlns:a16="http://schemas.microsoft.com/office/drawing/2014/main" id="{A0840956-7A20-428F-AEC0-8BA8CBEF843E}"/>
              </a:ext>
            </a:extLst>
          </p:cNvPr>
          <p:cNvGraphicFramePr/>
          <p:nvPr>
            <p:extLst/>
          </p:nvPr>
        </p:nvGraphicFramePr>
        <p:xfrm>
          <a:off x="866732" y="241676"/>
          <a:ext cx="10993853" cy="59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5DB38B05-E0F4-4134-B7A3-624B34AF85B3}"/>
              </a:ext>
            </a:extLst>
          </p:cNvPr>
          <p:cNvSpPr/>
          <p:nvPr/>
        </p:nvSpPr>
        <p:spPr>
          <a:xfrm>
            <a:off x="-68784" y="879908"/>
            <a:ext cx="2897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pc="-1" dirty="0">
                <a:solidFill>
                  <a:srgbClr val="000000"/>
                </a:solidFill>
                <a:latin typeface="Comfortaa"/>
              </a:rPr>
              <a:t>Évaluation du confort estival</a:t>
            </a:r>
            <a:endParaRPr lang="fr-FR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EC71E516-8FC9-48AD-936D-52F33287C9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62565" y="1690632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fr-FR" sz="1350" dirty="0">
              <a:latin typeface="Arial" panose="020B0604020202020204" pitchFamily="34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13553C8-8EDE-4918-A7CE-E1F956874D0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4533" y="4700555"/>
            <a:ext cx="1632848" cy="2140468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96998094-7F81-42C9-A01E-5C37AC0EDFC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3500" y="4756517"/>
            <a:ext cx="1260591" cy="2084506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C9EBA31-A569-45F8-B158-67136F8A517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1182" y="4699638"/>
            <a:ext cx="2275835" cy="2140469"/>
          </a:xfrm>
          <a:prstGeom prst="rect">
            <a:avLst/>
          </a:prstGeom>
        </p:spPr>
      </p:pic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F6737622-12B4-4133-B478-E9BC0E4FEC51}"/>
              </a:ext>
            </a:extLst>
          </p:cNvPr>
          <p:cNvCxnSpPr/>
          <p:nvPr/>
        </p:nvCxnSpPr>
        <p:spPr>
          <a:xfrm>
            <a:off x="10937064" y="4975994"/>
            <a:ext cx="304653" cy="1996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16F1D584-F40E-42A4-8BD7-B30CE91FC46F}"/>
              </a:ext>
            </a:extLst>
          </p:cNvPr>
          <p:cNvSpPr txBox="1"/>
          <p:nvPr/>
        </p:nvSpPr>
        <p:spPr>
          <a:xfrm>
            <a:off x="11123208" y="4913327"/>
            <a:ext cx="4763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/>
              <a:t>-13%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5CF6CA0-6C01-4165-9ABA-A7CBD6F5B3EB}"/>
              </a:ext>
            </a:extLst>
          </p:cNvPr>
          <p:cNvSpPr txBox="1"/>
          <p:nvPr/>
        </p:nvSpPr>
        <p:spPr>
          <a:xfrm>
            <a:off x="9110957" y="5075842"/>
            <a:ext cx="4763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/>
              <a:t>-38%</a:t>
            </a: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53C8D751-79A0-4945-A1B1-81090E18C16C}"/>
              </a:ext>
            </a:extLst>
          </p:cNvPr>
          <p:cNvCxnSpPr>
            <a:cxnSpLocks/>
          </p:cNvCxnSpPr>
          <p:nvPr/>
        </p:nvCxnSpPr>
        <p:spPr>
          <a:xfrm>
            <a:off x="8990552" y="4981249"/>
            <a:ext cx="358560" cy="6333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3BB788EB-3DCB-466A-85A6-A5617C4FB3F2}"/>
              </a:ext>
            </a:extLst>
          </p:cNvPr>
          <p:cNvSpPr txBox="1"/>
          <p:nvPr/>
        </p:nvSpPr>
        <p:spPr>
          <a:xfrm>
            <a:off x="8689716" y="4411538"/>
            <a:ext cx="1960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Apports [kWh/an] </a:t>
            </a:r>
          </a:p>
        </p:txBody>
      </p:sp>
      <p:graphicFrame>
        <p:nvGraphicFramePr>
          <p:cNvPr id="25" name="Tableau 24">
            <a:extLst>
              <a:ext uri="{FF2B5EF4-FFF2-40B4-BE49-F238E27FC236}">
                <a16:creationId xmlns:a16="http://schemas.microsoft.com/office/drawing/2014/main" id="{046F7989-306C-41F2-A2A0-2B56C827E3A5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707537" y="4699639"/>
          <a:ext cx="1191378" cy="67686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191378">
                  <a:extLst>
                    <a:ext uri="{9D8B030D-6E8A-4147-A177-3AD203B41FA5}">
                      <a16:colId xmlns:a16="http://schemas.microsoft.com/office/drawing/2014/main" val="1840025507"/>
                    </a:ext>
                  </a:extLst>
                </a:gridCol>
              </a:tblGrid>
              <a:tr h="22219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Surface pleine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02801748"/>
                  </a:ext>
                </a:extLst>
              </a:tr>
              <a:tr h="4546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>
                          <a:effectLst/>
                        </a:rPr>
                        <a:t>Toutes les heures incluses</a:t>
                      </a:r>
                      <a:endParaRPr lang="fr-FR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94280979"/>
                  </a:ext>
                </a:extLst>
              </a:tr>
            </a:tbl>
          </a:graphicData>
        </a:graphic>
      </p:graphicFrame>
      <p:pic>
        <p:nvPicPr>
          <p:cNvPr id="4" name="Image 3">
            <a:extLst>
              <a:ext uri="{FF2B5EF4-FFF2-40B4-BE49-F238E27FC236}">
                <a16:creationId xmlns:a16="http://schemas.microsoft.com/office/drawing/2014/main" id="{DFA8010C-02FE-4CF4-8C3E-513AE02A24D1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9" b="22625"/>
          <a:stretch/>
        </p:blipFill>
        <p:spPr>
          <a:xfrm>
            <a:off x="2098945" y="1305280"/>
            <a:ext cx="2598122" cy="2830075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C61C8E7B-9B6E-430E-A583-2662BAF4A382}"/>
              </a:ext>
            </a:extLst>
          </p:cNvPr>
          <p:cNvSpPr/>
          <p:nvPr/>
        </p:nvSpPr>
        <p:spPr>
          <a:xfrm>
            <a:off x="2457381" y="902356"/>
            <a:ext cx="3279398" cy="312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defRPr/>
            </a:pPr>
            <a:r>
              <a:rPr lang="fr-FR" sz="1400" dirty="0">
                <a:solidFill>
                  <a:schemeClr val="dk1"/>
                </a:solidFill>
              </a:rPr>
              <a:t>du 21/06 au 22/09 : 2256 heures</a:t>
            </a:r>
            <a:endParaRPr lang="fr-FR" sz="1400" dirty="0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456DA1BC-7A7C-4448-B736-94F2912C922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514" y="1335532"/>
            <a:ext cx="2122556" cy="2830075"/>
          </a:xfrm>
          <a:prstGeom prst="rect">
            <a:avLst/>
          </a:prstGeom>
        </p:spPr>
      </p:pic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id="{E72C37E8-808F-46F4-A68B-9007EBD906FA}"/>
              </a:ext>
            </a:extLst>
          </p:cNvPr>
          <p:cNvCxnSpPr>
            <a:cxnSpLocks/>
          </p:cNvCxnSpPr>
          <p:nvPr/>
        </p:nvCxnSpPr>
        <p:spPr>
          <a:xfrm>
            <a:off x="2986017" y="1741793"/>
            <a:ext cx="883801" cy="3855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A11BD27F-DD55-48F2-8846-5D9697DB330F}"/>
              </a:ext>
            </a:extLst>
          </p:cNvPr>
          <p:cNvCxnSpPr>
            <a:cxnSpLocks/>
          </p:cNvCxnSpPr>
          <p:nvPr/>
        </p:nvCxnSpPr>
        <p:spPr>
          <a:xfrm>
            <a:off x="5748242" y="1770694"/>
            <a:ext cx="941896" cy="15323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2B403E29-A047-4676-8A5E-EC806AE8DACA}"/>
              </a:ext>
            </a:extLst>
          </p:cNvPr>
          <p:cNvCxnSpPr>
            <a:cxnSpLocks/>
          </p:cNvCxnSpPr>
          <p:nvPr/>
        </p:nvCxnSpPr>
        <p:spPr>
          <a:xfrm>
            <a:off x="6046326" y="3234730"/>
            <a:ext cx="920360" cy="3575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40">
            <a:extLst>
              <a:ext uri="{FF2B5EF4-FFF2-40B4-BE49-F238E27FC236}">
                <a16:creationId xmlns:a16="http://schemas.microsoft.com/office/drawing/2014/main" id="{D20FFD7C-9CDD-4450-BC07-D77AAEEDC963}"/>
              </a:ext>
            </a:extLst>
          </p:cNvPr>
          <p:cNvSpPr txBox="1"/>
          <p:nvPr/>
        </p:nvSpPr>
        <p:spPr>
          <a:xfrm>
            <a:off x="5998346" y="2127380"/>
            <a:ext cx="4763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/>
              <a:t>-73%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57DAC479-D282-496B-B5E5-364D952659B4}"/>
              </a:ext>
            </a:extLst>
          </p:cNvPr>
          <p:cNvSpPr txBox="1"/>
          <p:nvPr/>
        </p:nvSpPr>
        <p:spPr>
          <a:xfrm>
            <a:off x="6113947" y="3119314"/>
            <a:ext cx="4763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/>
              <a:t>-68%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9035E35E-1553-43A3-B390-6413CAF3A0CC}"/>
              </a:ext>
            </a:extLst>
          </p:cNvPr>
          <p:cNvSpPr txBox="1"/>
          <p:nvPr/>
        </p:nvSpPr>
        <p:spPr>
          <a:xfrm>
            <a:off x="3338443" y="1713715"/>
            <a:ext cx="4763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/>
              <a:t>-18%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CD838C3E-D6B1-4037-9EA4-E9ED8F4ECEF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270323" y="2074643"/>
            <a:ext cx="855847" cy="1333887"/>
          </a:xfrm>
          <a:prstGeom prst="rect">
            <a:avLst/>
          </a:prstGeom>
        </p:spPr>
      </p:pic>
      <p:graphicFrame>
        <p:nvGraphicFramePr>
          <p:cNvPr id="31" name="Tableau 30">
            <a:extLst>
              <a:ext uri="{FF2B5EF4-FFF2-40B4-BE49-F238E27FC236}">
                <a16:creationId xmlns:a16="http://schemas.microsoft.com/office/drawing/2014/main" id="{BF6D69EA-28C0-4060-B38F-2DC234018F6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70988" y="2312585"/>
          <a:ext cx="1648933" cy="961263"/>
        </p:xfrm>
        <a:graphic>
          <a:graphicData uri="http://schemas.openxmlformats.org/drawingml/2006/table">
            <a:tbl>
              <a:tblPr firstRow="1" firstCol="1" bandRow="1">
                <a:tableStyleId>{912C8C85-51F0-491E-9774-3900AFEF0FD7}</a:tableStyleId>
              </a:tblPr>
              <a:tblGrid>
                <a:gridCol w="433445">
                  <a:extLst>
                    <a:ext uri="{9D8B030D-6E8A-4147-A177-3AD203B41FA5}">
                      <a16:colId xmlns:a16="http://schemas.microsoft.com/office/drawing/2014/main" val="1840025507"/>
                    </a:ext>
                  </a:extLst>
                </a:gridCol>
                <a:gridCol w="1215488">
                  <a:extLst>
                    <a:ext uri="{9D8B030D-6E8A-4147-A177-3AD203B41FA5}">
                      <a16:colId xmlns:a16="http://schemas.microsoft.com/office/drawing/2014/main" val="1736384155"/>
                    </a:ext>
                  </a:extLst>
                </a:gridCol>
              </a:tblGrid>
              <a:tr h="8094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SF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noProof="0" dirty="0" err="1">
                          <a:effectLst/>
                        </a:rPr>
                        <a:t>NoMASS</a:t>
                      </a:r>
                      <a:endParaRPr lang="fr-FR" sz="1200" noProof="0" dirty="0">
                        <a:effectLst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02801748"/>
                  </a:ext>
                </a:extLst>
              </a:tr>
              <a:tr h="11306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/>
                        <a:t>Moyenne de 100 simulations (chacune dure 8min) </a:t>
                      </a:r>
                      <a:endParaRPr lang="fr-FR" sz="12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94280979"/>
                  </a:ext>
                </a:extLst>
              </a:tr>
            </a:tbl>
          </a:graphicData>
        </a:graphic>
      </p:graphicFrame>
      <p:sp>
        <p:nvSpPr>
          <p:cNvPr id="16" name="ZoneTexte 15">
            <a:extLst>
              <a:ext uri="{FF2B5EF4-FFF2-40B4-BE49-F238E27FC236}">
                <a16:creationId xmlns:a16="http://schemas.microsoft.com/office/drawing/2014/main" id="{77A3550F-3EA2-4235-911F-5F532A2C6695}"/>
              </a:ext>
            </a:extLst>
          </p:cNvPr>
          <p:cNvSpPr txBox="1"/>
          <p:nvPr/>
        </p:nvSpPr>
        <p:spPr>
          <a:xfrm>
            <a:off x="137437" y="2004808"/>
            <a:ext cx="24439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accent6"/>
                </a:solidFill>
              </a:rPr>
              <a:t>Temps de calcul</a:t>
            </a:r>
          </a:p>
        </p:txBody>
      </p:sp>
      <p:graphicFrame>
        <p:nvGraphicFramePr>
          <p:cNvPr id="22" name="Tableau 21">
            <a:extLst>
              <a:ext uri="{FF2B5EF4-FFF2-40B4-BE49-F238E27FC236}">
                <a16:creationId xmlns:a16="http://schemas.microsoft.com/office/drawing/2014/main" id="{D382B5AE-B9BB-47DA-9155-C8D630A980C2}"/>
              </a:ext>
            </a:extLst>
          </p:cNvPr>
          <p:cNvGraphicFramePr>
            <a:graphicFrameLocks noGrp="1"/>
          </p:cNvGraphicFramePr>
          <p:nvPr/>
        </p:nvGraphicFramePr>
        <p:xfrm>
          <a:off x="3100118" y="4693575"/>
          <a:ext cx="1710244" cy="67686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710244">
                  <a:extLst>
                    <a:ext uri="{9D8B030D-6E8A-4147-A177-3AD203B41FA5}">
                      <a16:colId xmlns:a16="http://schemas.microsoft.com/office/drawing/2014/main" val="605376938"/>
                    </a:ext>
                  </a:extLst>
                </a:gridCol>
              </a:tblGrid>
              <a:tr h="22219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noProof="0" dirty="0">
                          <a:effectLst/>
                        </a:rPr>
                        <a:t>Surface hachurée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83017686"/>
                  </a:ext>
                </a:extLst>
              </a:tr>
              <a:tr h="45467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noProof="0" dirty="0">
                          <a:effectLst/>
                        </a:rPr>
                        <a:t>Uniquement pendant les heures d’occupation </a:t>
                      </a:r>
                      <a:endParaRPr lang="fr-FR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20902700"/>
                  </a:ext>
                </a:extLst>
              </a:tr>
            </a:tbl>
          </a:graphicData>
        </a:graphic>
      </p:graphicFrame>
      <p:cxnSp>
        <p:nvCxnSpPr>
          <p:cNvPr id="24" name="Connecteur : en arc 23">
            <a:extLst>
              <a:ext uri="{FF2B5EF4-FFF2-40B4-BE49-F238E27FC236}">
                <a16:creationId xmlns:a16="http://schemas.microsoft.com/office/drawing/2014/main" id="{BB385216-4BEF-45CC-948F-0CD734907B3D}"/>
              </a:ext>
            </a:extLst>
          </p:cNvPr>
          <p:cNvCxnSpPr>
            <a:cxnSpLocks/>
            <a:stCxn id="25" idx="0"/>
          </p:cNvCxnSpPr>
          <p:nvPr/>
        </p:nvCxnSpPr>
        <p:spPr>
          <a:xfrm rot="5400000" flipH="1" flipV="1">
            <a:off x="2160826" y="4021943"/>
            <a:ext cx="820097" cy="535297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 : en arc 39">
            <a:extLst>
              <a:ext uri="{FF2B5EF4-FFF2-40B4-BE49-F238E27FC236}">
                <a16:creationId xmlns:a16="http://schemas.microsoft.com/office/drawing/2014/main" id="{D4B694D0-B7B7-4015-A5A0-E4B208CB9C55}"/>
              </a:ext>
            </a:extLst>
          </p:cNvPr>
          <p:cNvCxnSpPr>
            <a:cxnSpLocks/>
            <a:stCxn id="22" idx="0"/>
          </p:cNvCxnSpPr>
          <p:nvPr/>
        </p:nvCxnSpPr>
        <p:spPr>
          <a:xfrm rot="16200000" flipV="1">
            <a:off x="3137981" y="3876316"/>
            <a:ext cx="821542" cy="812976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Image 31">
            <a:extLst>
              <a:ext uri="{FF2B5EF4-FFF2-40B4-BE49-F238E27FC236}">
                <a16:creationId xmlns:a16="http://schemas.microsoft.com/office/drawing/2014/main" id="{BEE8521A-2ABB-4BB8-9549-B091DD195D51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9746" y="1334616"/>
            <a:ext cx="2032844" cy="2710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4652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76EC7E0C-342D-440F-B7D2-62A136CCA49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625"/>
          <a:stretch/>
        </p:blipFill>
        <p:spPr>
          <a:xfrm>
            <a:off x="5532531" y="1961822"/>
            <a:ext cx="2743205" cy="2830075"/>
          </a:xfrm>
          <a:prstGeom prst="rect">
            <a:avLst/>
          </a:prstGeom>
        </p:spPr>
      </p:pic>
      <p:sp>
        <p:nvSpPr>
          <p:cNvPr id="20" name="Espace réservé du numéro de diapositive 19"/>
          <p:cNvSpPr>
            <a:spLocks noGrp="1"/>
          </p:cNvSpPr>
          <p:nvPr>
            <p:ph type="sldNum" sz="quarter" idx="12"/>
          </p:nvPr>
        </p:nvSpPr>
        <p:spPr>
          <a:xfrm>
            <a:off x="5935609" y="6433761"/>
            <a:ext cx="523613" cy="365125"/>
          </a:xfrm>
        </p:spPr>
        <p:txBody>
          <a:bodyPr/>
          <a:lstStyle/>
          <a:p>
            <a:fld id="{E2274470-6D48-413E-8A38-F079460BCBDC}" type="slidenum">
              <a:rPr lang="fr-FR" smtClean="0"/>
              <a:t>12</a:t>
            </a:fld>
            <a:endParaRPr lang="fr-FR" dirty="0"/>
          </a:p>
        </p:txBody>
      </p:sp>
      <p:graphicFrame>
        <p:nvGraphicFramePr>
          <p:cNvPr id="51" name="Diagramme 50">
            <a:extLst>
              <a:ext uri="{FF2B5EF4-FFF2-40B4-BE49-F238E27FC236}">
                <a16:creationId xmlns:a16="http://schemas.microsoft.com/office/drawing/2014/main" id="{A0840956-7A20-428F-AEC0-8BA8CBEF843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00132240"/>
              </p:ext>
            </p:extLst>
          </p:nvPr>
        </p:nvGraphicFramePr>
        <p:xfrm>
          <a:off x="866732" y="241676"/>
          <a:ext cx="10993853" cy="59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5DB38B05-E0F4-4134-B7A3-624B34AF85B3}"/>
              </a:ext>
            </a:extLst>
          </p:cNvPr>
          <p:cNvSpPr/>
          <p:nvPr/>
        </p:nvSpPr>
        <p:spPr>
          <a:xfrm>
            <a:off x="5864" y="879908"/>
            <a:ext cx="2897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pc="-1" dirty="0">
                <a:solidFill>
                  <a:srgbClr val="000000"/>
                </a:solidFill>
                <a:latin typeface="Comfortaa"/>
              </a:rPr>
              <a:t>Évaluation du confort estival</a:t>
            </a:r>
            <a:endParaRPr lang="fr-FR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EC71E516-8FC9-48AD-936D-52F33287C9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2994" y="2353106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fr-FR" sz="1350" dirty="0">
              <a:latin typeface="Arial" panose="020B0604020202020204" pitchFamily="34" charset="0"/>
            </a:endParaRPr>
          </a:p>
        </p:txBody>
      </p:sp>
      <p:graphicFrame>
        <p:nvGraphicFramePr>
          <p:cNvPr id="25" name="Tableau 24">
            <a:extLst>
              <a:ext uri="{FF2B5EF4-FFF2-40B4-BE49-F238E27FC236}">
                <a16:creationId xmlns:a16="http://schemas.microsoft.com/office/drawing/2014/main" id="{046F7989-306C-41F2-A2A0-2B56C827E3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146671"/>
              </p:ext>
            </p:extLst>
          </p:nvPr>
        </p:nvGraphicFramePr>
        <p:xfrm>
          <a:off x="2537966" y="5362113"/>
          <a:ext cx="1191378" cy="67686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191378">
                  <a:extLst>
                    <a:ext uri="{9D8B030D-6E8A-4147-A177-3AD203B41FA5}">
                      <a16:colId xmlns:a16="http://schemas.microsoft.com/office/drawing/2014/main" val="1840025507"/>
                    </a:ext>
                  </a:extLst>
                </a:gridCol>
              </a:tblGrid>
              <a:tr h="22219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Surface pleine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02801748"/>
                  </a:ext>
                </a:extLst>
              </a:tr>
              <a:tr h="4546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>
                          <a:effectLst/>
                        </a:rPr>
                        <a:t>Toutes les heures incluses</a:t>
                      </a:r>
                      <a:endParaRPr lang="fr-FR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94280979"/>
                  </a:ext>
                </a:extLst>
              </a:tr>
            </a:tbl>
          </a:graphicData>
        </a:graphic>
      </p:graphicFrame>
      <p:pic>
        <p:nvPicPr>
          <p:cNvPr id="4" name="Image 3">
            <a:extLst>
              <a:ext uri="{FF2B5EF4-FFF2-40B4-BE49-F238E27FC236}">
                <a16:creationId xmlns:a16="http://schemas.microsoft.com/office/drawing/2014/main" id="{DFA8010C-02FE-4CF4-8C3E-513AE02A24D1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9" b="22625"/>
          <a:stretch/>
        </p:blipFill>
        <p:spPr>
          <a:xfrm>
            <a:off x="2929374" y="1967754"/>
            <a:ext cx="2598122" cy="2830075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C61C8E7B-9B6E-430E-A583-2662BAF4A382}"/>
              </a:ext>
            </a:extLst>
          </p:cNvPr>
          <p:cNvSpPr/>
          <p:nvPr/>
        </p:nvSpPr>
        <p:spPr>
          <a:xfrm>
            <a:off x="2457381" y="902356"/>
            <a:ext cx="3279398" cy="312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defRPr/>
            </a:pPr>
            <a:r>
              <a:rPr lang="fr-FR" sz="1400" dirty="0">
                <a:solidFill>
                  <a:schemeClr val="dk1"/>
                </a:solidFill>
              </a:rPr>
              <a:t>du 21/06 au 22/09 : 2256 heures</a:t>
            </a:r>
            <a:endParaRPr lang="fr-FR" sz="1400" dirty="0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456DA1BC-7A7C-4448-B736-94F2912C922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8324" y="1998006"/>
            <a:ext cx="2122556" cy="2830075"/>
          </a:xfrm>
          <a:prstGeom prst="rect">
            <a:avLst/>
          </a:prstGeom>
        </p:spPr>
      </p:pic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id="{E72C37E8-808F-46F4-A68B-9007EBD906FA}"/>
              </a:ext>
            </a:extLst>
          </p:cNvPr>
          <p:cNvCxnSpPr>
            <a:cxnSpLocks/>
          </p:cNvCxnSpPr>
          <p:nvPr/>
        </p:nvCxnSpPr>
        <p:spPr>
          <a:xfrm>
            <a:off x="3816446" y="2404267"/>
            <a:ext cx="883801" cy="3855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A11BD27F-DD55-48F2-8846-5D9697DB330F}"/>
              </a:ext>
            </a:extLst>
          </p:cNvPr>
          <p:cNvCxnSpPr>
            <a:cxnSpLocks/>
          </p:cNvCxnSpPr>
          <p:nvPr/>
        </p:nvCxnSpPr>
        <p:spPr>
          <a:xfrm>
            <a:off x="6578671" y="2433168"/>
            <a:ext cx="941896" cy="15323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2B403E29-A047-4676-8A5E-EC806AE8DACA}"/>
              </a:ext>
            </a:extLst>
          </p:cNvPr>
          <p:cNvCxnSpPr>
            <a:cxnSpLocks/>
          </p:cNvCxnSpPr>
          <p:nvPr/>
        </p:nvCxnSpPr>
        <p:spPr>
          <a:xfrm>
            <a:off x="6876755" y="3897204"/>
            <a:ext cx="920360" cy="3575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40">
            <a:extLst>
              <a:ext uri="{FF2B5EF4-FFF2-40B4-BE49-F238E27FC236}">
                <a16:creationId xmlns:a16="http://schemas.microsoft.com/office/drawing/2014/main" id="{D20FFD7C-9CDD-4450-BC07-D77AAEEDC963}"/>
              </a:ext>
            </a:extLst>
          </p:cNvPr>
          <p:cNvSpPr txBox="1"/>
          <p:nvPr/>
        </p:nvSpPr>
        <p:spPr>
          <a:xfrm>
            <a:off x="6828775" y="2789854"/>
            <a:ext cx="4763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/>
              <a:t>-73%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57DAC479-D282-496B-B5E5-364D952659B4}"/>
              </a:ext>
            </a:extLst>
          </p:cNvPr>
          <p:cNvSpPr txBox="1"/>
          <p:nvPr/>
        </p:nvSpPr>
        <p:spPr>
          <a:xfrm>
            <a:off x="6944376" y="3781788"/>
            <a:ext cx="4763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/>
              <a:t>-68%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9035E35E-1553-43A3-B390-6413CAF3A0CC}"/>
              </a:ext>
            </a:extLst>
          </p:cNvPr>
          <p:cNvSpPr txBox="1"/>
          <p:nvPr/>
        </p:nvSpPr>
        <p:spPr>
          <a:xfrm>
            <a:off x="4168872" y="2376189"/>
            <a:ext cx="4763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/>
              <a:t>-18%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CD838C3E-D6B1-4037-9EA4-E9ED8F4ECEF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817324" y="2737117"/>
            <a:ext cx="855847" cy="1333887"/>
          </a:xfrm>
          <a:prstGeom prst="rect">
            <a:avLst/>
          </a:prstGeom>
        </p:spPr>
      </p:pic>
      <p:graphicFrame>
        <p:nvGraphicFramePr>
          <p:cNvPr id="31" name="Tableau 30">
            <a:extLst>
              <a:ext uri="{FF2B5EF4-FFF2-40B4-BE49-F238E27FC236}">
                <a16:creationId xmlns:a16="http://schemas.microsoft.com/office/drawing/2014/main" id="{BF6D69EA-28C0-4060-B38F-2DC234018F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0857795"/>
              </p:ext>
            </p:extLst>
          </p:nvPr>
        </p:nvGraphicFramePr>
        <p:xfrm>
          <a:off x="158238" y="3046222"/>
          <a:ext cx="2394707" cy="569849"/>
        </p:xfrm>
        <a:graphic>
          <a:graphicData uri="http://schemas.openxmlformats.org/drawingml/2006/table">
            <a:tbl>
              <a:tblPr firstRow="1" firstCol="1" bandRow="1">
                <a:tableStyleId>{912C8C85-51F0-491E-9774-3900AFEF0FD7}</a:tableStyleId>
              </a:tblPr>
              <a:tblGrid>
                <a:gridCol w="402652">
                  <a:extLst>
                    <a:ext uri="{9D8B030D-6E8A-4147-A177-3AD203B41FA5}">
                      <a16:colId xmlns:a16="http://schemas.microsoft.com/office/drawing/2014/main" val="1840025507"/>
                    </a:ext>
                  </a:extLst>
                </a:gridCol>
                <a:gridCol w="1992055">
                  <a:extLst>
                    <a:ext uri="{9D8B030D-6E8A-4147-A177-3AD203B41FA5}">
                      <a16:colId xmlns:a16="http://schemas.microsoft.com/office/drawing/2014/main" val="1736384155"/>
                    </a:ext>
                  </a:extLst>
                </a:gridCol>
              </a:tblGrid>
              <a:tr h="8094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SF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noProof="0" dirty="0" err="1">
                          <a:effectLst/>
                        </a:rPr>
                        <a:t>NoMASS</a:t>
                      </a:r>
                      <a:endParaRPr lang="fr-FR" sz="1200" noProof="0" dirty="0">
                        <a:effectLst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02801748"/>
                  </a:ext>
                </a:extLst>
              </a:tr>
              <a:tr h="11306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/>
                        <a:t>Moyenne de 100 simulations (chacune dure 8min) </a:t>
                      </a:r>
                      <a:endParaRPr lang="fr-FR" sz="12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94280979"/>
                  </a:ext>
                </a:extLst>
              </a:tr>
            </a:tbl>
          </a:graphicData>
        </a:graphic>
      </p:graphicFrame>
      <p:sp>
        <p:nvSpPr>
          <p:cNvPr id="16" name="ZoneTexte 15">
            <a:extLst>
              <a:ext uri="{FF2B5EF4-FFF2-40B4-BE49-F238E27FC236}">
                <a16:creationId xmlns:a16="http://schemas.microsoft.com/office/drawing/2014/main" id="{77A3550F-3EA2-4235-911F-5F532A2C6695}"/>
              </a:ext>
            </a:extLst>
          </p:cNvPr>
          <p:cNvSpPr txBox="1"/>
          <p:nvPr/>
        </p:nvSpPr>
        <p:spPr>
          <a:xfrm>
            <a:off x="529326" y="2667282"/>
            <a:ext cx="24439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accent6"/>
                </a:solidFill>
              </a:rPr>
              <a:t>Temps de calcul</a:t>
            </a:r>
          </a:p>
        </p:txBody>
      </p:sp>
      <p:graphicFrame>
        <p:nvGraphicFramePr>
          <p:cNvPr id="22" name="Tableau 21">
            <a:extLst>
              <a:ext uri="{FF2B5EF4-FFF2-40B4-BE49-F238E27FC236}">
                <a16:creationId xmlns:a16="http://schemas.microsoft.com/office/drawing/2014/main" id="{D382B5AE-B9BB-47DA-9155-C8D630A980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1913796"/>
              </p:ext>
            </p:extLst>
          </p:nvPr>
        </p:nvGraphicFramePr>
        <p:xfrm>
          <a:off x="3930547" y="5356049"/>
          <a:ext cx="1710244" cy="67686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710244">
                  <a:extLst>
                    <a:ext uri="{9D8B030D-6E8A-4147-A177-3AD203B41FA5}">
                      <a16:colId xmlns:a16="http://schemas.microsoft.com/office/drawing/2014/main" val="605376938"/>
                    </a:ext>
                  </a:extLst>
                </a:gridCol>
              </a:tblGrid>
              <a:tr h="22219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noProof="0" dirty="0">
                          <a:effectLst/>
                        </a:rPr>
                        <a:t>Surface hachurée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83017686"/>
                  </a:ext>
                </a:extLst>
              </a:tr>
              <a:tr h="45467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noProof="0" dirty="0">
                          <a:effectLst/>
                        </a:rPr>
                        <a:t>Uniquement pendant les heures d’occupation </a:t>
                      </a:r>
                      <a:endParaRPr lang="fr-FR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20902700"/>
                  </a:ext>
                </a:extLst>
              </a:tr>
            </a:tbl>
          </a:graphicData>
        </a:graphic>
      </p:graphicFrame>
      <p:cxnSp>
        <p:nvCxnSpPr>
          <p:cNvPr id="24" name="Connecteur : en arc 23">
            <a:extLst>
              <a:ext uri="{FF2B5EF4-FFF2-40B4-BE49-F238E27FC236}">
                <a16:creationId xmlns:a16="http://schemas.microsoft.com/office/drawing/2014/main" id="{BB385216-4BEF-45CC-948F-0CD734907B3D}"/>
              </a:ext>
            </a:extLst>
          </p:cNvPr>
          <p:cNvCxnSpPr>
            <a:cxnSpLocks/>
            <a:stCxn id="25" idx="0"/>
          </p:cNvCxnSpPr>
          <p:nvPr/>
        </p:nvCxnSpPr>
        <p:spPr>
          <a:xfrm rot="5400000" flipH="1" flipV="1">
            <a:off x="2991255" y="4684417"/>
            <a:ext cx="820097" cy="535297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 : en arc 39">
            <a:extLst>
              <a:ext uri="{FF2B5EF4-FFF2-40B4-BE49-F238E27FC236}">
                <a16:creationId xmlns:a16="http://schemas.microsoft.com/office/drawing/2014/main" id="{D4B694D0-B7B7-4015-A5A0-E4B208CB9C55}"/>
              </a:ext>
            </a:extLst>
          </p:cNvPr>
          <p:cNvCxnSpPr>
            <a:cxnSpLocks/>
            <a:stCxn id="22" idx="0"/>
          </p:cNvCxnSpPr>
          <p:nvPr/>
        </p:nvCxnSpPr>
        <p:spPr>
          <a:xfrm rot="16200000" flipV="1">
            <a:off x="3968410" y="4538790"/>
            <a:ext cx="821542" cy="812976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ZoneTexte 52">
            <a:extLst>
              <a:ext uri="{FF2B5EF4-FFF2-40B4-BE49-F238E27FC236}">
                <a16:creationId xmlns:a16="http://schemas.microsoft.com/office/drawing/2014/main" id="{7503CA95-9FAE-4EFC-968B-7DA766802414}"/>
              </a:ext>
            </a:extLst>
          </p:cNvPr>
          <p:cNvSpPr txBox="1"/>
          <p:nvPr/>
        </p:nvSpPr>
        <p:spPr>
          <a:xfrm>
            <a:off x="3752102" y="3663036"/>
            <a:ext cx="5782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100%</a:t>
            </a: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613B9E6A-880D-455C-AEE9-BAAF088EECE7}"/>
              </a:ext>
            </a:extLst>
          </p:cNvPr>
          <p:cNvSpPr txBox="1"/>
          <p:nvPr/>
        </p:nvSpPr>
        <p:spPr>
          <a:xfrm>
            <a:off x="4848303" y="3663036"/>
            <a:ext cx="5782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85%</a:t>
            </a:r>
          </a:p>
        </p:txBody>
      </p:sp>
    </p:spTree>
    <p:extLst>
      <p:ext uri="{BB962C8B-B14F-4D97-AF65-F5344CB8AC3E}">
        <p14:creationId xmlns:p14="http://schemas.microsoft.com/office/powerpoint/2010/main" val="4008048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u numéro de diapositive 19"/>
          <p:cNvSpPr>
            <a:spLocks noGrp="1"/>
          </p:cNvSpPr>
          <p:nvPr>
            <p:ph type="sldNum" sz="quarter" idx="12"/>
          </p:nvPr>
        </p:nvSpPr>
        <p:spPr>
          <a:xfrm>
            <a:off x="5834193" y="6433761"/>
            <a:ext cx="523613" cy="365125"/>
          </a:xfrm>
        </p:spPr>
        <p:txBody>
          <a:bodyPr/>
          <a:lstStyle/>
          <a:p>
            <a:fld id="{E2274470-6D48-413E-8A38-F079460BCBDC}" type="slidenum">
              <a:rPr lang="fr-FR" smtClean="0"/>
              <a:t>2</a:t>
            </a:fld>
            <a:endParaRPr lang="fr-FR" dirty="0"/>
          </a:p>
        </p:txBody>
      </p:sp>
      <p:sp>
        <p:nvSpPr>
          <p:cNvPr id="27" name="ZoneTexte 26"/>
          <p:cNvSpPr txBox="1"/>
          <p:nvPr/>
        </p:nvSpPr>
        <p:spPr>
          <a:xfrm>
            <a:off x="4032112" y="2404671"/>
            <a:ext cx="7888956" cy="1169551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i="1" dirty="0">
                <a:solidFill>
                  <a:schemeClr val="accent6"/>
                </a:solidFill>
              </a:rPr>
              <a:t>Confort thermique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i="1" dirty="0">
                <a:solidFill>
                  <a:schemeClr val="accent6"/>
                </a:solidFill>
              </a:rPr>
              <a:t>Subjectif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sz="1400" i="1" dirty="0">
                <a:solidFill>
                  <a:schemeClr val="accent6"/>
                </a:solidFill>
              </a:rPr>
              <a:t>Dépend de plusieurs facteurs humains (physiologie, psychologie, sociologie, culture, économie)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sz="1400" i="1" dirty="0">
                <a:solidFill>
                  <a:schemeClr val="accent6"/>
                </a:solidFill>
              </a:rPr>
              <a:t>… mais aussi de paramètres physiques (humidité, vitesse de l’air)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i="1" dirty="0">
                <a:solidFill>
                  <a:schemeClr val="accent6"/>
                </a:solidFill>
              </a:rPr>
              <a:t>Plusieurs indicateurs (PMV, PPD, DH, nombre d’heures)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1B9CC880-04A7-44FE-9E48-A448D6D53A59}"/>
              </a:ext>
            </a:extLst>
          </p:cNvPr>
          <p:cNvSpPr txBox="1"/>
          <p:nvPr/>
        </p:nvSpPr>
        <p:spPr>
          <a:xfrm>
            <a:off x="845480" y="4025862"/>
            <a:ext cx="348944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Simulations Thermiques Dynamiques (STD)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/>
              <a:t>Conditions météorologiques locales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/>
              <a:t>Microclimat (îlot de chaleur urbain)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/>
              <a:t>Comportement thermique du bâtiment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/>
              <a:t>Comportement des occupants</a:t>
            </a:r>
          </a:p>
        </p:txBody>
      </p:sp>
      <p:sp>
        <p:nvSpPr>
          <p:cNvPr id="17" name="Ellipse 16" descr="Accueil">
            <a:extLst>
              <a:ext uri="{FF2B5EF4-FFF2-40B4-BE49-F238E27FC236}">
                <a16:creationId xmlns:a16="http://schemas.microsoft.com/office/drawing/2014/main" id="{DD22C71A-B596-4FDA-87FD-6AB1FC03667A}"/>
              </a:ext>
            </a:extLst>
          </p:cNvPr>
          <p:cNvSpPr/>
          <p:nvPr/>
        </p:nvSpPr>
        <p:spPr>
          <a:xfrm>
            <a:off x="1974052" y="1891745"/>
            <a:ext cx="1005298" cy="1005297"/>
          </a:xfrm>
          <a:prstGeom prst="ellipse">
            <a:avLst/>
          </a:pr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5DD6F867-3A32-411D-B562-6C2DACE5E494}"/>
              </a:ext>
            </a:extLst>
          </p:cNvPr>
          <p:cNvSpPr txBox="1"/>
          <p:nvPr/>
        </p:nvSpPr>
        <p:spPr>
          <a:xfrm>
            <a:off x="68085" y="1532799"/>
            <a:ext cx="17634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1100" dirty="0"/>
              <a:t>maximisation des apports solaires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1100" dirty="0"/>
              <a:t>forte isolation et étanchéité à l’air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F626343-7113-4418-B4E1-7C2BD74BED75}"/>
              </a:ext>
            </a:extLst>
          </p:cNvPr>
          <p:cNvSpPr/>
          <p:nvPr/>
        </p:nvSpPr>
        <p:spPr>
          <a:xfrm>
            <a:off x="3502077" y="1585059"/>
            <a:ext cx="126395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fr-FR" sz="1100" dirty="0"/>
              <a:t>limiter les apports solaires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fr-FR" sz="1100" dirty="0"/>
              <a:t>renouvellement d’air </a:t>
            </a: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31F32079-AFEB-497E-8D45-D455001E1E56}"/>
              </a:ext>
            </a:extLst>
          </p:cNvPr>
          <p:cNvSpPr/>
          <p:nvPr/>
        </p:nvSpPr>
        <p:spPr>
          <a:xfrm>
            <a:off x="1388599" y="1308655"/>
            <a:ext cx="2160000" cy="2160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F23E668D-AEC8-4B7F-8A10-7FBF17C82C59}"/>
              </a:ext>
            </a:extLst>
          </p:cNvPr>
          <p:cNvSpPr/>
          <p:nvPr/>
        </p:nvSpPr>
        <p:spPr>
          <a:xfrm>
            <a:off x="1928599" y="905116"/>
            <a:ext cx="1080000" cy="1080000"/>
          </a:xfrm>
          <a:prstGeom prst="ellips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Énergie  </a:t>
            </a: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6A0E9D0E-618A-41CB-88D5-DB59A52037D5}"/>
              </a:ext>
            </a:extLst>
          </p:cNvPr>
          <p:cNvSpPr/>
          <p:nvPr/>
        </p:nvSpPr>
        <p:spPr>
          <a:xfrm>
            <a:off x="960407" y="2418839"/>
            <a:ext cx="1080000" cy="10800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Confort hivernal</a:t>
            </a:r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51188EC2-8048-48CF-BF60-31AD98AEA0CA}"/>
              </a:ext>
            </a:extLst>
          </p:cNvPr>
          <p:cNvSpPr/>
          <p:nvPr/>
        </p:nvSpPr>
        <p:spPr>
          <a:xfrm>
            <a:off x="2896791" y="2418839"/>
            <a:ext cx="1080000" cy="108000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Confort estival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F7CE1E5-896B-4DFB-A46E-0136B4E76BD2}"/>
              </a:ext>
            </a:extLst>
          </p:cNvPr>
          <p:cNvSpPr/>
          <p:nvPr/>
        </p:nvSpPr>
        <p:spPr>
          <a:xfrm>
            <a:off x="1855825" y="3438467"/>
            <a:ext cx="127978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fr-FR" sz="1100" dirty="0"/>
              <a:t>Comportements des occupants</a:t>
            </a:r>
          </a:p>
        </p:txBody>
      </p:sp>
      <p:pic>
        <p:nvPicPr>
          <p:cNvPr id="35" name="Image 34">
            <a:extLst>
              <a:ext uri="{FF2B5EF4-FFF2-40B4-BE49-F238E27FC236}">
                <a16:creationId xmlns:a16="http://schemas.microsoft.com/office/drawing/2014/main" id="{F5BED5AF-D2E8-4FB9-A0DB-7163767C3A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5113" y="4982379"/>
            <a:ext cx="8115300" cy="1266825"/>
          </a:xfrm>
          <a:prstGeom prst="rect">
            <a:avLst/>
          </a:prstGeom>
          <a:ln>
            <a:solidFill>
              <a:srgbClr val="7030A0"/>
            </a:solidFill>
          </a:ln>
        </p:spPr>
      </p:pic>
      <p:sp>
        <p:nvSpPr>
          <p:cNvPr id="36" name="ZoneTexte 35">
            <a:extLst>
              <a:ext uri="{FF2B5EF4-FFF2-40B4-BE49-F238E27FC236}">
                <a16:creationId xmlns:a16="http://schemas.microsoft.com/office/drawing/2014/main" id="{D23DEEC0-C58A-4F1A-89AB-3B5420CD708C}"/>
              </a:ext>
            </a:extLst>
          </p:cNvPr>
          <p:cNvSpPr txBox="1"/>
          <p:nvPr/>
        </p:nvSpPr>
        <p:spPr>
          <a:xfrm>
            <a:off x="4155548" y="5102469"/>
            <a:ext cx="74587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i="1" dirty="0">
                <a:solidFill>
                  <a:srgbClr val="7030A0"/>
                </a:solidFill>
              </a:rPr>
              <a:t>Modélisation du comportement des occupants</a:t>
            </a:r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EE89F703-E2C4-439D-A6D2-4FF01965D141}"/>
              </a:ext>
            </a:extLst>
          </p:cNvPr>
          <p:cNvSpPr/>
          <p:nvPr/>
        </p:nvSpPr>
        <p:spPr>
          <a:xfrm>
            <a:off x="5529471" y="5778304"/>
            <a:ext cx="72000" cy="7200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07711EC1-3F25-4275-93BD-8A4D8A31E1AF}"/>
              </a:ext>
            </a:extLst>
          </p:cNvPr>
          <p:cNvSpPr/>
          <p:nvPr/>
        </p:nvSpPr>
        <p:spPr>
          <a:xfrm>
            <a:off x="6796993" y="5560035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97F7F35D-3C95-453A-829E-6CD8AE3DD746}"/>
              </a:ext>
            </a:extLst>
          </p:cNvPr>
          <p:cNvSpPr/>
          <p:nvPr/>
        </p:nvSpPr>
        <p:spPr>
          <a:xfrm>
            <a:off x="8377406" y="5397663"/>
            <a:ext cx="144000" cy="14400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9A02F91E-C341-4EC4-8CF8-825D0A4C49B6}"/>
              </a:ext>
            </a:extLst>
          </p:cNvPr>
          <p:cNvSpPr/>
          <p:nvPr/>
        </p:nvSpPr>
        <p:spPr>
          <a:xfrm>
            <a:off x="10234917" y="5277787"/>
            <a:ext cx="180000" cy="18000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0419FE4D-1BE7-469A-94BB-1367FBC431D9}"/>
              </a:ext>
            </a:extLst>
          </p:cNvPr>
          <p:cNvSpPr txBox="1"/>
          <p:nvPr/>
        </p:nvSpPr>
        <p:spPr>
          <a:xfrm>
            <a:off x="5540622" y="5866694"/>
            <a:ext cx="11374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Scénarii fixes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A0D22F4F-DA78-4F1D-91DC-CB76C0049B9A}"/>
              </a:ext>
            </a:extLst>
          </p:cNvPr>
          <p:cNvSpPr txBox="1"/>
          <p:nvPr/>
        </p:nvSpPr>
        <p:spPr>
          <a:xfrm>
            <a:off x="6925697" y="5672438"/>
            <a:ext cx="11374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Déterministes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3B6E8CD9-C34B-4F4E-A634-1170045A02ED}"/>
              </a:ext>
            </a:extLst>
          </p:cNvPr>
          <p:cNvSpPr txBox="1"/>
          <p:nvPr/>
        </p:nvSpPr>
        <p:spPr>
          <a:xfrm>
            <a:off x="8466616" y="5503852"/>
            <a:ext cx="11374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Probabilistes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B07294D1-E15A-475F-80A9-E56C09375728}"/>
              </a:ext>
            </a:extLst>
          </p:cNvPr>
          <p:cNvSpPr txBox="1"/>
          <p:nvPr/>
        </p:nvSpPr>
        <p:spPr>
          <a:xfrm>
            <a:off x="10279522" y="5428000"/>
            <a:ext cx="13348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À base d’agents</a:t>
            </a:r>
          </a:p>
        </p:txBody>
      </p:sp>
      <p:sp>
        <p:nvSpPr>
          <p:cNvPr id="45" name="Rectangle : coins arrondis 44">
            <a:extLst>
              <a:ext uri="{FF2B5EF4-FFF2-40B4-BE49-F238E27FC236}">
                <a16:creationId xmlns:a16="http://schemas.microsoft.com/office/drawing/2014/main" id="{1FF69440-F6F7-4412-89EA-2F600875F1B4}"/>
              </a:ext>
            </a:extLst>
          </p:cNvPr>
          <p:cNvSpPr/>
          <p:nvPr/>
        </p:nvSpPr>
        <p:spPr>
          <a:xfrm>
            <a:off x="10115952" y="5151656"/>
            <a:ext cx="1334818" cy="553343"/>
          </a:xfrm>
          <a:prstGeom prst="round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 : coins arrondis 45">
            <a:extLst>
              <a:ext uri="{FF2B5EF4-FFF2-40B4-BE49-F238E27FC236}">
                <a16:creationId xmlns:a16="http://schemas.microsoft.com/office/drawing/2014/main" id="{68D766B9-29D2-4A62-BA3C-D38CEB463070}"/>
              </a:ext>
            </a:extLst>
          </p:cNvPr>
          <p:cNvSpPr/>
          <p:nvPr/>
        </p:nvSpPr>
        <p:spPr>
          <a:xfrm>
            <a:off x="5384778" y="5704999"/>
            <a:ext cx="1137425" cy="394681"/>
          </a:xfrm>
          <a:prstGeom prst="round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51" name="Diagramme 50">
            <a:extLst>
              <a:ext uri="{FF2B5EF4-FFF2-40B4-BE49-F238E27FC236}">
                <a16:creationId xmlns:a16="http://schemas.microsoft.com/office/drawing/2014/main" id="{A0840956-7A20-428F-AEC0-8BA8CBEF843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40149499"/>
              </p:ext>
            </p:extLst>
          </p:nvPr>
        </p:nvGraphicFramePr>
        <p:xfrm>
          <a:off x="866732" y="241676"/>
          <a:ext cx="10993853" cy="59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52" name="Rectangle : coins arrondis 51">
            <a:extLst>
              <a:ext uri="{FF2B5EF4-FFF2-40B4-BE49-F238E27FC236}">
                <a16:creationId xmlns:a16="http://schemas.microsoft.com/office/drawing/2014/main" id="{4EAA3624-27C0-4B2A-BFF8-A200992ABAFE}"/>
              </a:ext>
            </a:extLst>
          </p:cNvPr>
          <p:cNvSpPr/>
          <p:nvPr/>
        </p:nvSpPr>
        <p:spPr>
          <a:xfrm>
            <a:off x="6707675" y="3308438"/>
            <a:ext cx="1654893" cy="234829"/>
          </a:xfrm>
          <a:prstGeom prst="roundRect">
            <a:avLst/>
          </a:prstGeom>
          <a:noFill/>
          <a:ln w="190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Rectangle : coins arrondis 52">
            <a:extLst>
              <a:ext uri="{FF2B5EF4-FFF2-40B4-BE49-F238E27FC236}">
                <a16:creationId xmlns:a16="http://schemas.microsoft.com/office/drawing/2014/main" id="{1B75A5AC-1222-4B43-8B0E-C7E2B3769925}"/>
              </a:ext>
            </a:extLst>
          </p:cNvPr>
          <p:cNvSpPr/>
          <p:nvPr/>
        </p:nvSpPr>
        <p:spPr>
          <a:xfrm>
            <a:off x="1153740" y="4937932"/>
            <a:ext cx="2285774" cy="257481"/>
          </a:xfrm>
          <a:prstGeom prst="round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/>
          </a:p>
        </p:txBody>
      </p:sp>
      <p:pic>
        <p:nvPicPr>
          <p:cNvPr id="10" name="Graphique 9" descr="Flèche : courbe légère">
            <a:extLst>
              <a:ext uri="{FF2B5EF4-FFF2-40B4-BE49-F238E27FC236}">
                <a16:creationId xmlns:a16="http://schemas.microsoft.com/office/drawing/2014/main" id="{CEA55906-11F3-4F5A-9CB4-F937D993B9A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091102" y="5051698"/>
            <a:ext cx="914400" cy="914400"/>
          </a:xfrm>
          <a:prstGeom prst="rect">
            <a:avLst/>
          </a:prstGeom>
        </p:spPr>
      </p:pic>
      <p:pic>
        <p:nvPicPr>
          <p:cNvPr id="64" name="Graphique 63" descr="Flèche : courbe dans le sens inverse des aiguilles d’une montre">
            <a:extLst>
              <a:ext uri="{FF2B5EF4-FFF2-40B4-BE49-F238E27FC236}">
                <a16:creationId xmlns:a16="http://schemas.microsoft.com/office/drawing/2014/main" id="{E6B1B478-D53E-4165-82BC-4C36151A58A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16200000">
            <a:off x="4005502" y="3396765"/>
            <a:ext cx="914400" cy="91440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407AF745-41ED-4864-8FCD-DF38EF781E47}"/>
              </a:ext>
            </a:extLst>
          </p:cNvPr>
          <p:cNvSpPr txBox="1"/>
          <p:nvPr/>
        </p:nvSpPr>
        <p:spPr>
          <a:xfrm>
            <a:off x="4525347" y="4572433"/>
            <a:ext cx="7655066" cy="338554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FF0000"/>
                </a:solidFill>
              </a:rPr>
              <a:t>Quelle est l’influence de la modélisation des occupants sur l’évaluation du confort estival ?</a:t>
            </a:r>
          </a:p>
        </p:txBody>
      </p:sp>
    </p:spTree>
    <p:extLst>
      <p:ext uri="{BB962C8B-B14F-4D97-AF65-F5344CB8AC3E}">
        <p14:creationId xmlns:p14="http://schemas.microsoft.com/office/powerpoint/2010/main" val="2350333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  <p:bldP spid="5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u numéro de diapositive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4470-6D48-413E-8A38-F079460BCBDC}" type="slidenum">
              <a:rPr lang="fr-FR" smtClean="0"/>
              <a:t>3</a:t>
            </a:fld>
            <a:endParaRPr lang="fr-FR"/>
          </a:p>
        </p:txBody>
      </p:sp>
      <p:graphicFrame>
        <p:nvGraphicFramePr>
          <p:cNvPr id="51" name="Diagramme 50">
            <a:extLst>
              <a:ext uri="{FF2B5EF4-FFF2-40B4-BE49-F238E27FC236}">
                <a16:creationId xmlns:a16="http://schemas.microsoft.com/office/drawing/2014/main" id="{A0840956-7A20-428F-AEC0-8BA8CBEF843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8472861"/>
              </p:ext>
            </p:extLst>
          </p:nvPr>
        </p:nvGraphicFramePr>
        <p:xfrm>
          <a:off x="866732" y="241676"/>
          <a:ext cx="10993853" cy="59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0" name="Picture 4">
            <a:extLst>
              <a:ext uri="{FF2B5EF4-FFF2-40B4-BE49-F238E27FC236}">
                <a16:creationId xmlns:a16="http://schemas.microsoft.com/office/drawing/2014/main" id="{DD56ECA5-7737-4442-8ED3-F84538C710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0670" y="2629321"/>
            <a:ext cx="1895134" cy="1647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ZoneTexte 30">
            <a:extLst>
              <a:ext uri="{FF2B5EF4-FFF2-40B4-BE49-F238E27FC236}">
                <a16:creationId xmlns:a16="http://schemas.microsoft.com/office/drawing/2014/main" id="{42775B83-CA79-4E7D-8F58-2391379B3385}"/>
              </a:ext>
            </a:extLst>
          </p:cNvPr>
          <p:cNvSpPr txBox="1"/>
          <p:nvPr/>
        </p:nvSpPr>
        <p:spPr>
          <a:xfrm>
            <a:off x="8848704" y="3579449"/>
            <a:ext cx="2363581" cy="276999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fr-FR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ite de l’INES (Savoie)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A4867947-8456-4C3D-8DAB-C9AD0C633DD4}"/>
              </a:ext>
            </a:extLst>
          </p:cNvPr>
          <p:cNvSpPr txBox="1"/>
          <p:nvPr/>
        </p:nvSpPr>
        <p:spPr>
          <a:xfrm>
            <a:off x="490740" y="2265792"/>
            <a:ext cx="2109554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alt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 habitable : 97,5 m</a:t>
            </a:r>
            <a:r>
              <a:rPr lang="fr-FR" altLang="fr-FR" sz="120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graphicFrame>
        <p:nvGraphicFramePr>
          <p:cNvPr id="33" name="Espace réservé du contenu 4">
            <a:extLst>
              <a:ext uri="{FF2B5EF4-FFF2-40B4-BE49-F238E27FC236}">
                <a16:creationId xmlns:a16="http://schemas.microsoft.com/office/drawing/2014/main" id="{40CCE78D-E499-4147-A78F-81FE2D03120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0633812"/>
              </p:ext>
            </p:extLst>
          </p:nvPr>
        </p:nvGraphicFramePr>
        <p:xfrm>
          <a:off x="96702" y="3563792"/>
          <a:ext cx="2805740" cy="932936"/>
        </p:xfrm>
        <a:graphic>
          <a:graphicData uri="http://schemas.openxmlformats.org/drawingml/2006/table">
            <a:tbl>
              <a:tblPr>
                <a:tableStyleId>{9DCAF9ED-07DC-4A11-8D7F-57B35C25682E}</a:tableStyleId>
              </a:tblPr>
              <a:tblGrid>
                <a:gridCol w="1516740">
                  <a:extLst>
                    <a:ext uri="{9D8B030D-6E8A-4147-A177-3AD203B41FA5}">
                      <a16:colId xmlns:a16="http://schemas.microsoft.com/office/drawing/2014/main" val="2692319002"/>
                    </a:ext>
                  </a:extLst>
                </a:gridCol>
                <a:gridCol w="1289000">
                  <a:extLst>
                    <a:ext uri="{9D8B030D-6E8A-4147-A177-3AD203B41FA5}">
                      <a16:colId xmlns:a16="http://schemas.microsoft.com/office/drawing/2014/main" val="2047365166"/>
                    </a:ext>
                  </a:extLst>
                </a:gridCol>
              </a:tblGrid>
              <a:tr h="33355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Type de paroi</a:t>
                      </a:r>
                      <a:endParaRPr lang="fr-FR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" marR="4910" marT="491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Coefficient U (W/m²/K)</a:t>
                      </a:r>
                      <a:endParaRPr lang="fr-FR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736806909"/>
                  </a:ext>
                </a:extLst>
              </a:tr>
              <a:tr h="24461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Mur ext. RDC/R+1</a:t>
                      </a:r>
                      <a:endParaRPr lang="fr-FR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10" marR="4910" marT="491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0,16</a:t>
                      </a:r>
                      <a:endParaRPr lang="fr-FR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58213263"/>
                  </a:ext>
                </a:extLst>
              </a:tr>
              <a:tr h="16523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Plancher bas RDC </a:t>
                      </a:r>
                    </a:p>
                  </a:txBody>
                  <a:tcPr marL="4910" marR="4910" marT="491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0,14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35996307"/>
                  </a:ext>
                </a:extLst>
              </a:tr>
              <a:tr h="16523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Plancher haut R+1 </a:t>
                      </a:r>
                    </a:p>
                  </a:txBody>
                  <a:tcPr marL="4910" marR="4910" marT="491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0,09</a:t>
                      </a:r>
                      <a:endParaRPr lang="fr-FR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30652183"/>
                  </a:ext>
                </a:extLst>
              </a:tr>
            </a:tbl>
          </a:graphicData>
        </a:graphic>
      </p:graphicFrame>
      <p:sp>
        <p:nvSpPr>
          <p:cNvPr id="34" name="Rectangle 33">
            <a:extLst>
              <a:ext uri="{FF2B5EF4-FFF2-40B4-BE49-F238E27FC236}">
                <a16:creationId xmlns:a16="http://schemas.microsoft.com/office/drawing/2014/main" id="{703DD184-F180-4DC4-8DD2-C966423ECD1E}"/>
              </a:ext>
            </a:extLst>
          </p:cNvPr>
          <p:cNvSpPr/>
          <p:nvPr/>
        </p:nvSpPr>
        <p:spPr>
          <a:xfrm>
            <a:off x="5466155" y="4256520"/>
            <a:ext cx="175721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Façades Sud et Ouest </a:t>
            </a:r>
            <a:endParaRPr lang="fr-FR" sz="1200" dirty="0"/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8FE78EEA-3626-475D-88A8-AEC0D477977B}"/>
              </a:ext>
            </a:extLst>
          </p:cNvPr>
          <p:cNvSpPr txBox="1"/>
          <p:nvPr/>
        </p:nvSpPr>
        <p:spPr>
          <a:xfrm>
            <a:off x="490740" y="2662573"/>
            <a:ext cx="2109554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alt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Triple vitrage pour les fenêtres de la façade Nord. </a:t>
            </a:r>
          </a:p>
          <a:p>
            <a:r>
              <a:rPr lang="fr-FR" alt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Double vitrage ailleurs.</a:t>
            </a:r>
          </a:p>
        </p:txBody>
      </p:sp>
      <p:pic>
        <p:nvPicPr>
          <p:cNvPr id="68" name="Image 67">
            <a:extLst>
              <a:ext uri="{FF2B5EF4-FFF2-40B4-BE49-F238E27FC236}">
                <a16:creationId xmlns:a16="http://schemas.microsoft.com/office/drawing/2014/main" id="{D5F88DB0-D93A-4BD3-997C-70A89B3738BD}"/>
              </a:ext>
            </a:extLst>
          </p:cNvPr>
          <p:cNvPicPr/>
          <p:nvPr/>
        </p:nvPicPr>
        <p:blipFill>
          <a:blip r:embed="rId9"/>
          <a:stretch>
            <a:fillRect/>
          </a:stretch>
        </p:blipFill>
        <p:spPr>
          <a:xfrm>
            <a:off x="3342035" y="3636147"/>
            <a:ext cx="1624163" cy="1282771"/>
          </a:xfrm>
          <a:prstGeom prst="rect">
            <a:avLst/>
          </a:prstGeom>
        </p:spPr>
      </p:pic>
      <p:pic>
        <p:nvPicPr>
          <p:cNvPr id="69" name="Image 68">
            <a:extLst>
              <a:ext uri="{FF2B5EF4-FFF2-40B4-BE49-F238E27FC236}">
                <a16:creationId xmlns:a16="http://schemas.microsoft.com/office/drawing/2014/main" id="{060CC04E-6B06-4CD2-9931-4003314C1D54}"/>
              </a:ext>
            </a:extLst>
          </p:cNvPr>
          <p:cNvPicPr/>
          <p:nvPr/>
        </p:nvPicPr>
        <p:blipFill>
          <a:blip r:embed="rId10"/>
          <a:stretch>
            <a:fillRect/>
          </a:stretch>
        </p:blipFill>
        <p:spPr>
          <a:xfrm>
            <a:off x="3288452" y="2079172"/>
            <a:ext cx="1729882" cy="1532978"/>
          </a:xfrm>
          <a:prstGeom prst="rect">
            <a:avLst/>
          </a:prstGeom>
        </p:spPr>
      </p:pic>
      <p:cxnSp>
        <p:nvCxnSpPr>
          <p:cNvPr id="70" name="Connecteur droit avec flèche 69">
            <a:extLst>
              <a:ext uri="{FF2B5EF4-FFF2-40B4-BE49-F238E27FC236}">
                <a16:creationId xmlns:a16="http://schemas.microsoft.com/office/drawing/2014/main" id="{6A987118-7E1E-45D4-94D0-32873C935E9E}"/>
              </a:ext>
            </a:extLst>
          </p:cNvPr>
          <p:cNvCxnSpPr>
            <a:cxnSpLocks/>
            <a:endCxn id="69" idx="3"/>
          </p:cNvCxnSpPr>
          <p:nvPr/>
        </p:nvCxnSpPr>
        <p:spPr>
          <a:xfrm flipH="1" flipV="1">
            <a:off x="5018334" y="2845661"/>
            <a:ext cx="454634" cy="4709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avec flèche 70">
            <a:extLst>
              <a:ext uri="{FF2B5EF4-FFF2-40B4-BE49-F238E27FC236}">
                <a16:creationId xmlns:a16="http://schemas.microsoft.com/office/drawing/2014/main" id="{5C455978-0313-4EAA-820E-71F4B36AFD96}"/>
              </a:ext>
            </a:extLst>
          </p:cNvPr>
          <p:cNvCxnSpPr>
            <a:cxnSpLocks/>
            <a:endCxn id="68" idx="3"/>
          </p:cNvCxnSpPr>
          <p:nvPr/>
        </p:nvCxnSpPr>
        <p:spPr>
          <a:xfrm flipH="1">
            <a:off x="4966198" y="3722914"/>
            <a:ext cx="506770" cy="5546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ZoneTexte 72">
            <a:extLst>
              <a:ext uri="{FF2B5EF4-FFF2-40B4-BE49-F238E27FC236}">
                <a16:creationId xmlns:a16="http://schemas.microsoft.com/office/drawing/2014/main" id="{70A4B8E9-41C7-453D-A8EB-C7FE3CDFBE40}"/>
              </a:ext>
            </a:extLst>
          </p:cNvPr>
          <p:cNvSpPr txBox="1"/>
          <p:nvPr/>
        </p:nvSpPr>
        <p:spPr>
          <a:xfrm>
            <a:off x="596781" y="5018698"/>
            <a:ext cx="1805581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alt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Infiltrations </a:t>
            </a: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0,0372 Vol/h</a:t>
            </a:r>
            <a:endParaRPr lang="fr-FR" altLang="fr-FR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ZoneTexte 73">
            <a:extLst>
              <a:ext uri="{FF2B5EF4-FFF2-40B4-BE49-F238E27FC236}">
                <a16:creationId xmlns:a16="http://schemas.microsoft.com/office/drawing/2014/main" id="{96655BD3-6D58-4143-8A6D-935DE2B582AD}"/>
              </a:ext>
            </a:extLst>
          </p:cNvPr>
          <p:cNvSpPr txBox="1"/>
          <p:nvPr/>
        </p:nvSpPr>
        <p:spPr>
          <a:xfrm>
            <a:off x="424984" y="4626283"/>
            <a:ext cx="2417093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alt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Ventilation simple flux 0,5 Vol/h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538E9C38-89F5-403B-B9BF-5EB03B386F41}"/>
              </a:ext>
            </a:extLst>
          </p:cNvPr>
          <p:cNvSpPr/>
          <p:nvPr/>
        </p:nvSpPr>
        <p:spPr>
          <a:xfrm>
            <a:off x="-31895" y="875226"/>
            <a:ext cx="32699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pc="-1" dirty="0">
                <a:latin typeface="Comfortaa"/>
              </a:rPr>
              <a:t>Maison INCAS Double Mur (IDM)</a:t>
            </a:r>
            <a:endParaRPr lang="fr-FR" dirty="0"/>
          </a:p>
        </p:txBody>
      </p:sp>
      <p:pic>
        <p:nvPicPr>
          <p:cNvPr id="1026" name="Picture 2" descr="https://programmeprofeel.fr/app/uploads/2021/01/INCAS_4maisons_2.2014.09.%C2%A9_P.AVAVIAN-CEA.png">
            <a:extLst>
              <a:ext uri="{FF2B5EF4-FFF2-40B4-BE49-F238E27FC236}">
                <a16:creationId xmlns:a16="http://schemas.microsoft.com/office/drawing/2014/main" id="{DC0F33D5-B25E-4189-B4DA-FE604BE8A5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5452" y="990783"/>
            <a:ext cx="3804302" cy="2536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5" name="Rectangle 84">
            <a:extLst>
              <a:ext uri="{FF2B5EF4-FFF2-40B4-BE49-F238E27FC236}">
                <a16:creationId xmlns:a16="http://schemas.microsoft.com/office/drawing/2014/main" id="{94386EEF-9595-405D-8333-B6AF687A9914}"/>
              </a:ext>
            </a:extLst>
          </p:cNvPr>
          <p:cNvSpPr/>
          <p:nvPr/>
        </p:nvSpPr>
        <p:spPr>
          <a:xfrm>
            <a:off x="9687819" y="1730829"/>
            <a:ext cx="969295" cy="685092"/>
          </a:xfrm>
          <a:prstGeom prst="rect">
            <a:avLst/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>
              <a:solidFill>
                <a:srgbClr val="FF0000"/>
              </a:solidFill>
            </a:endParaRPr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766D1D46-9D70-4A6C-9509-B7335D754ADA}"/>
              </a:ext>
            </a:extLst>
          </p:cNvPr>
          <p:cNvCxnSpPr>
            <a:cxnSpLocks/>
            <a:stCxn id="85" idx="2"/>
            <a:endCxn id="30" idx="3"/>
          </p:cNvCxnSpPr>
          <p:nvPr/>
        </p:nvCxnSpPr>
        <p:spPr>
          <a:xfrm flipH="1">
            <a:off x="7225804" y="2415921"/>
            <a:ext cx="2946663" cy="10370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7442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u numéro de diapositive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4470-6D48-413E-8A38-F079460BCBDC}" type="slidenum">
              <a:rPr lang="fr-FR" smtClean="0"/>
              <a:t>4</a:t>
            </a:fld>
            <a:endParaRPr lang="fr-FR"/>
          </a:p>
        </p:txBody>
      </p:sp>
      <p:graphicFrame>
        <p:nvGraphicFramePr>
          <p:cNvPr id="51" name="Diagramme 50">
            <a:extLst>
              <a:ext uri="{FF2B5EF4-FFF2-40B4-BE49-F238E27FC236}">
                <a16:creationId xmlns:a16="http://schemas.microsoft.com/office/drawing/2014/main" id="{A0840956-7A20-428F-AEC0-8BA8CBEF843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21709361"/>
              </p:ext>
            </p:extLst>
          </p:nvPr>
        </p:nvGraphicFramePr>
        <p:xfrm>
          <a:off x="866732" y="241676"/>
          <a:ext cx="10993853" cy="59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A3716409-6359-42F1-AD81-D7478233B42E}"/>
              </a:ext>
            </a:extLst>
          </p:cNvPr>
          <p:cNvSpPr/>
          <p:nvPr/>
        </p:nvSpPr>
        <p:spPr>
          <a:xfrm>
            <a:off x="3707701" y="826762"/>
            <a:ext cx="47384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pc="-1" dirty="0">
                <a:solidFill>
                  <a:srgbClr val="000000"/>
                </a:solidFill>
                <a:latin typeface="Comfortaa"/>
              </a:rPr>
              <a:t>Modélisation des comportements des occupants</a:t>
            </a:r>
            <a:endParaRPr lang="fr-FR" sz="1600" spc="-1" dirty="0">
              <a:solidFill>
                <a:srgbClr val="000000"/>
              </a:solidFill>
              <a:latin typeface="Comfortaa"/>
            </a:endParaRPr>
          </a:p>
        </p:txBody>
      </p:sp>
      <p:cxnSp>
        <p:nvCxnSpPr>
          <p:cNvPr id="48" name="Connecteur droit avec flèche 47">
            <a:extLst>
              <a:ext uri="{FF2B5EF4-FFF2-40B4-BE49-F238E27FC236}">
                <a16:creationId xmlns:a16="http://schemas.microsoft.com/office/drawing/2014/main" id="{DA2EFD80-8490-4576-B3C2-D3CD95F8F71F}"/>
              </a:ext>
            </a:extLst>
          </p:cNvPr>
          <p:cNvCxnSpPr>
            <a:cxnSpLocks/>
            <a:stCxn id="62" idx="2"/>
            <a:endCxn id="64" idx="0"/>
          </p:cNvCxnSpPr>
          <p:nvPr/>
        </p:nvCxnSpPr>
        <p:spPr>
          <a:xfrm>
            <a:off x="10672366" y="2142492"/>
            <a:ext cx="1" cy="411325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avec flèche 48">
            <a:extLst>
              <a:ext uri="{FF2B5EF4-FFF2-40B4-BE49-F238E27FC236}">
                <a16:creationId xmlns:a16="http://schemas.microsoft.com/office/drawing/2014/main" id="{1E000DA8-2952-4F7F-9153-B168E2C48C8A}"/>
              </a:ext>
            </a:extLst>
          </p:cNvPr>
          <p:cNvCxnSpPr>
            <a:cxnSpLocks/>
            <a:stCxn id="63" idx="2"/>
            <a:endCxn id="65" idx="0"/>
          </p:cNvCxnSpPr>
          <p:nvPr/>
        </p:nvCxnSpPr>
        <p:spPr>
          <a:xfrm>
            <a:off x="11781628" y="2142492"/>
            <a:ext cx="2" cy="415788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avec flèche 49">
            <a:extLst>
              <a:ext uri="{FF2B5EF4-FFF2-40B4-BE49-F238E27FC236}">
                <a16:creationId xmlns:a16="http://schemas.microsoft.com/office/drawing/2014/main" id="{B72458DD-EF7A-4CCF-BF04-B8FFAB4DA5AE}"/>
              </a:ext>
            </a:extLst>
          </p:cNvPr>
          <p:cNvCxnSpPr>
            <a:cxnSpLocks/>
            <a:stCxn id="65" idx="1"/>
            <a:endCxn id="64" idx="3"/>
          </p:cNvCxnSpPr>
          <p:nvPr/>
        </p:nvCxnSpPr>
        <p:spPr>
          <a:xfrm flipH="1" flipV="1">
            <a:off x="10841424" y="2724989"/>
            <a:ext cx="771148" cy="4463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avec flèche 52">
            <a:extLst>
              <a:ext uri="{FF2B5EF4-FFF2-40B4-BE49-F238E27FC236}">
                <a16:creationId xmlns:a16="http://schemas.microsoft.com/office/drawing/2014/main" id="{58D09D52-6E94-4641-BE2C-F341B5E2EBDC}"/>
              </a:ext>
            </a:extLst>
          </p:cNvPr>
          <p:cNvCxnSpPr>
            <a:cxnSpLocks/>
            <a:stCxn id="62" idx="3"/>
            <a:endCxn id="63" idx="1"/>
          </p:cNvCxnSpPr>
          <p:nvPr/>
        </p:nvCxnSpPr>
        <p:spPr>
          <a:xfrm>
            <a:off x="10841423" y="1971321"/>
            <a:ext cx="771147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avec flèche 53">
            <a:extLst>
              <a:ext uri="{FF2B5EF4-FFF2-40B4-BE49-F238E27FC236}">
                <a16:creationId xmlns:a16="http://schemas.microsoft.com/office/drawing/2014/main" id="{EFE916CE-2B66-4E9A-AE21-23668B6FE837}"/>
              </a:ext>
            </a:extLst>
          </p:cNvPr>
          <p:cNvCxnSpPr>
            <a:cxnSpLocks/>
            <a:stCxn id="62" idx="3"/>
            <a:endCxn id="65" idx="1"/>
          </p:cNvCxnSpPr>
          <p:nvPr/>
        </p:nvCxnSpPr>
        <p:spPr>
          <a:xfrm>
            <a:off x="10841423" y="1971321"/>
            <a:ext cx="771149" cy="758131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avec flèche 54">
            <a:extLst>
              <a:ext uri="{FF2B5EF4-FFF2-40B4-BE49-F238E27FC236}">
                <a16:creationId xmlns:a16="http://schemas.microsoft.com/office/drawing/2014/main" id="{2E4F8AA5-1FA2-4533-A3D9-BE4D184B3EBA}"/>
              </a:ext>
            </a:extLst>
          </p:cNvPr>
          <p:cNvCxnSpPr>
            <a:cxnSpLocks/>
            <a:stCxn id="63" idx="1"/>
            <a:endCxn id="64" idx="3"/>
          </p:cNvCxnSpPr>
          <p:nvPr/>
        </p:nvCxnSpPr>
        <p:spPr>
          <a:xfrm flipH="1">
            <a:off x="10841424" y="1971321"/>
            <a:ext cx="771146" cy="753668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Flèche : gauche 55">
            <a:extLst>
              <a:ext uri="{FF2B5EF4-FFF2-40B4-BE49-F238E27FC236}">
                <a16:creationId xmlns:a16="http://schemas.microsoft.com/office/drawing/2014/main" id="{2576CCD5-EB2E-4576-A8AA-F3293E724833}"/>
              </a:ext>
            </a:extLst>
          </p:cNvPr>
          <p:cNvSpPr/>
          <p:nvPr/>
        </p:nvSpPr>
        <p:spPr>
          <a:xfrm>
            <a:off x="7590802" y="2478038"/>
            <a:ext cx="2000486" cy="361583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B63947CA-4F21-41AB-84B0-2674920A462A}"/>
              </a:ext>
            </a:extLst>
          </p:cNvPr>
          <p:cNvSpPr/>
          <p:nvPr/>
        </p:nvSpPr>
        <p:spPr>
          <a:xfrm>
            <a:off x="7590802" y="1603858"/>
            <a:ext cx="2123110" cy="466415"/>
          </a:xfrm>
          <a:prstGeom prst="rect">
            <a:avLst/>
          </a:prstGeom>
          <a:noFill/>
          <a:ln w="12700">
            <a:solidFill>
              <a:srgbClr val="92D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200" b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Déclencheurs : </a:t>
            </a:r>
            <a:r>
              <a:rPr lang="fr-FR" sz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températures, </a:t>
            </a:r>
            <a:r>
              <a:rPr lang="fr-FR" sz="1200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éclairements</a:t>
            </a:r>
            <a:r>
              <a:rPr lang="fr-FR" sz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, humidités, etc. </a:t>
            </a:r>
            <a:endParaRPr lang="fr-FR" sz="12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8" name="Zone de texte 20">
            <a:extLst>
              <a:ext uri="{FF2B5EF4-FFF2-40B4-BE49-F238E27FC236}">
                <a16:creationId xmlns:a16="http://schemas.microsoft.com/office/drawing/2014/main" id="{E94C91E0-F5F1-49D8-83D7-CF88AD077706}"/>
              </a:ext>
            </a:extLst>
          </p:cNvPr>
          <p:cNvSpPr txBox="1"/>
          <p:nvPr/>
        </p:nvSpPr>
        <p:spPr>
          <a:xfrm>
            <a:off x="7341922" y="2831158"/>
            <a:ext cx="2841714" cy="1235910"/>
          </a:xfrm>
          <a:prstGeom prst="rect">
            <a:avLst/>
          </a:prstGeom>
          <a:solidFill>
            <a:schemeClr val="lt1"/>
          </a:solidFill>
          <a:ln w="12700">
            <a:solidFill>
              <a:srgbClr val="FF0000"/>
            </a:solidFill>
            <a:prstDash val="dash"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1200" b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Occupation pro</a:t>
            </a:r>
            <a:r>
              <a:rPr lang="fr-FR" sz="1200" b="1" dirty="0">
                <a:ea typeface="Calibri" panose="020F0502020204030204" pitchFamily="34" charset="0"/>
                <a:cs typeface="Arial" panose="020B0604020202020204" pitchFamily="34" charset="0"/>
              </a:rPr>
              <a:t>babiliste </a:t>
            </a:r>
            <a:r>
              <a:rPr lang="fr-FR" sz="1200" dirty="0"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fr-FR" sz="1200" dirty="0" err="1">
                <a:ea typeface="Calibri" panose="020F0502020204030204" pitchFamily="34" charset="0"/>
                <a:cs typeface="Arial" panose="020B0604020202020204" pitchFamily="34" charset="0"/>
              </a:rPr>
              <a:t>Jaboob</a:t>
            </a:r>
            <a:r>
              <a:rPr lang="fr-FR" sz="1200" dirty="0">
                <a:ea typeface="Calibri" panose="020F0502020204030204" pitchFamily="34" charset="0"/>
                <a:cs typeface="Arial" panose="020B0604020202020204" pitchFamily="34" charset="0"/>
              </a:rPr>
              <a:t> 2015)</a:t>
            </a:r>
          </a:p>
          <a:p>
            <a:r>
              <a:rPr lang="fr-FR" sz="1200" b="1" dirty="0">
                <a:ea typeface="Calibri" panose="020F0502020204030204" pitchFamily="34" charset="0"/>
                <a:cs typeface="Arial" panose="020B0604020202020204" pitchFamily="34" charset="0"/>
              </a:rPr>
              <a:t>Gains métaboliques </a:t>
            </a:r>
            <a:r>
              <a:rPr lang="fr-FR" sz="1200" dirty="0"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fr-FR" sz="1200" dirty="0" err="1">
                <a:ea typeface="Calibri" panose="020F0502020204030204" pitchFamily="34" charset="0"/>
                <a:cs typeface="Arial" panose="020B0604020202020204" pitchFamily="34" charset="0"/>
              </a:rPr>
              <a:t>Fanger</a:t>
            </a:r>
            <a:r>
              <a:rPr lang="fr-FR" sz="1200" dirty="0">
                <a:ea typeface="Calibri" panose="020F0502020204030204" pitchFamily="34" charset="0"/>
                <a:cs typeface="Arial" panose="020B0604020202020204" pitchFamily="34" charset="0"/>
              </a:rPr>
              <a:t> 1970)</a:t>
            </a:r>
          </a:p>
          <a:p>
            <a:r>
              <a:rPr lang="fr-FR" sz="1200" b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Actions probabilistes 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>
                <a:ea typeface="Calibri" panose="020F0502020204030204" pitchFamily="34" charset="0"/>
                <a:cs typeface="Arial" panose="020B0604020202020204" pitchFamily="34" charset="0"/>
              </a:rPr>
              <a:t>Volets (</a:t>
            </a:r>
            <a:r>
              <a:rPr lang="fr-FR" sz="1200" dirty="0" err="1">
                <a:ea typeface="Calibri" panose="020F0502020204030204" pitchFamily="34" charset="0"/>
                <a:cs typeface="Arial" panose="020B0604020202020204" pitchFamily="34" charset="0"/>
              </a:rPr>
              <a:t>Haldi</a:t>
            </a:r>
            <a:r>
              <a:rPr lang="fr-FR" sz="1200" dirty="0">
                <a:ea typeface="Calibri" panose="020F0502020204030204" pitchFamily="34" charset="0"/>
                <a:cs typeface="Arial" panose="020B0604020202020204" pitchFamily="34" charset="0"/>
              </a:rPr>
              <a:t> et Robinson 2010)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>
                <a:ea typeface="Calibri" panose="020F0502020204030204" pitchFamily="34" charset="0"/>
                <a:cs typeface="Arial" panose="020B0604020202020204" pitchFamily="34" charset="0"/>
              </a:rPr>
              <a:t>Fenêtres (</a:t>
            </a:r>
            <a:r>
              <a:rPr lang="fr-FR" sz="1200" dirty="0" err="1">
                <a:ea typeface="Calibri" panose="020F0502020204030204" pitchFamily="34" charset="0"/>
                <a:cs typeface="Arial" panose="020B0604020202020204" pitchFamily="34" charset="0"/>
              </a:rPr>
              <a:t>Haldi</a:t>
            </a:r>
            <a:r>
              <a:rPr lang="fr-FR" sz="1200" dirty="0">
                <a:ea typeface="Calibri" panose="020F0502020204030204" pitchFamily="34" charset="0"/>
                <a:cs typeface="Arial" panose="020B0604020202020204" pitchFamily="34" charset="0"/>
              </a:rPr>
              <a:t> et Robinson 2009)</a:t>
            </a:r>
            <a:endParaRPr lang="fr-FR" sz="12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Éclairage</a:t>
            </a:r>
            <a:r>
              <a:rPr lang="fr-FR" sz="1200" dirty="0">
                <a:ea typeface="Calibri" panose="020F0502020204030204" pitchFamily="34" charset="0"/>
                <a:cs typeface="Arial" panose="020B0604020202020204" pitchFamily="34" charset="0"/>
              </a:rPr>
              <a:t> (Reinhart 2004)</a:t>
            </a:r>
            <a:r>
              <a:rPr lang="fr-FR" sz="12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9" name="Flèche : gauche 58">
            <a:extLst>
              <a:ext uri="{FF2B5EF4-FFF2-40B4-BE49-F238E27FC236}">
                <a16:creationId xmlns:a16="http://schemas.microsoft.com/office/drawing/2014/main" id="{7DF520DF-B720-488A-B37C-68B4AA025CEB}"/>
              </a:ext>
            </a:extLst>
          </p:cNvPr>
          <p:cNvSpPr/>
          <p:nvPr/>
        </p:nvSpPr>
        <p:spPr>
          <a:xfrm rot="10800000">
            <a:off x="7615192" y="2043342"/>
            <a:ext cx="2046551" cy="357791"/>
          </a:xfrm>
          <a:prstGeom prst="lef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dirty="0"/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47E11625-0634-4CA9-94DB-86F1E2AB9CAE}"/>
              </a:ext>
            </a:extLst>
          </p:cNvPr>
          <p:cNvSpPr txBox="1"/>
          <p:nvPr/>
        </p:nvSpPr>
        <p:spPr>
          <a:xfrm>
            <a:off x="6888307" y="1197857"/>
            <a:ext cx="47114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rgbClr val="FF0000"/>
                </a:solidFill>
              </a:rPr>
              <a:t>Modèle à base d’agents (</a:t>
            </a:r>
            <a:r>
              <a:rPr lang="fr-FR" sz="1600" b="1" dirty="0" err="1">
                <a:solidFill>
                  <a:srgbClr val="FF0000"/>
                </a:solidFill>
              </a:rPr>
              <a:t>NoMASS</a:t>
            </a:r>
            <a:r>
              <a:rPr lang="fr-FR" sz="1600" b="1" dirty="0">
                <a:solidFill>
                  <a:srgbClr val="FF0000"/>
                </a:solidFill>
              </a:rPr>
              <a:t>*): occupants actifs </a:t>
            </a:r>
          </a:p>
        </p:txBody>
      </p:sp>
      <p:pic>
        <p:nvPicPr>
          <p:cNvPr id="62" name="Graphique 28" descr="Utilisateur">
            <a:extLst>
              <a:ext uri="{FF2B5EF4-FFF2-40B4-BE49-F238E27FC236}">
                <a16:creationId xmlns:a16="http://schemas.microsoft.com/office/drawing/2014/main" id="{E6D8C048-581A-4DB7-8777-6F511BCAC93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503308" y="1800149"/>
            <a:ext cx="338115" cy="342343"/>
          </a:xfrm>
          <a:prstGeom prst="rect">
            <a:avLst/>
          </a:prstGeom>
        </p:spPr>
      </p:pic>
      <p:pic>
        <p:nvPicPr>
          <p:cNvPr id="63" name="Graphique 28" descr="Utilisateur">
            <a:extLst>
              <a:ext uri="{FF2B5EF4-FFF2-40B4-BE49-F238E27FC236}">
                <a16:creationId xmlns:a16="http://schemas.microsoft.com/office/drawing/2014/main" id="{574BEE95-EEA1-4C68-8FFC-6BF0CAEAF68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612570" y="1800149"/>
            <a:ext cx="338115" cy="342343"/>
          </a:xfrm>
          <a:prstGeom prst="rect">
            <a:avLst/>
          </a:prstGeom>
        </p:spPr>
      </p:pic>
      <p:pic>
        <p:nvPicPr>
          <p:cNvPr id="64" name="Graphique 28" descr="Utilisateur">
            <a:extLst>
              <a:ext uri="{FF2B5EF4-FFF2-40B4-BE49-F238E27FC236}">
                <a16:creationId xmlns:a16="http://schemas.microsoft.com/office/drawing/2014/main" id="{66F707C3-A3CD-493A-8993-FD6134962B2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503309" y="2553817"/>
            <a:ext cx="338115" cy="342343"/>
          </a:xfrm>
          <a:prstGeom prst="rect">
            <a:avLst/>
          </a:prstGeom>
        </p:spPr>
      </p:pic>
      <p:pic>
        <p:nvPicPr>
          <p:cNvPr id="65" name="Graphique 28" descr="Utilisateur">
            <a:extLst>
              <a:ext uri="{FF2B5EF4-FFF2-40B4-BE49-F238E27FC236}">
                <a16:creationId xmlns:a16="http://schemas.microsoft.com/office/drawing/2014/main" id="{3BB11BAB-E725-4A0C-998E-5DA758A9892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612572" y="2558280"/>
            <a:ext cx="338115" cy="342343"/>
          </a:xfrm>
          <a:prstGeom prst="rect">
            <a:avLst/>
          </a:prstGeom>
        </p:spPr>
      </p:pic>
      <p:sp>
        <p:nvSpPr>
          <p:cNvPr id="66" name="ZoneTexte 65">
            <a:extLst>
              <a:ext uri="{FF2B5EF4-FFF2-40B4-BE49-F238E27FC236}">
                <a16:creationId xmlns:a16="http://schemas.microsoft.com/office/drawing/2014/main" id="{CF989301-B1ED-4887-93E0-5B40EE3DCCCF}"/>
              </a:ext>
            </a:extLst>
          </p:cNvPr>
          <p:cNvSpPr txBox="1"/>
          <p:nvPr/>
        </p:nvSpPr>
        <p:spPr>
          <a:xfrm>
            <a:off x="7855658" y="2266061"/>
            <a:ext cx="1772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Cosimulation </a:t>
            </a:r>
          </a:p>
        </p:txBody>
      </p:sp>
      <p:sp>
        <p:nvSpPr>
          <p:cNvPr id="76" name="ZoneTexte 75">
            <a:extLst>
              <a:ext uri="{FF2B5EF4-FFF2-40B4-BE49-F238E27FC236}">
                <a16:creationId xmlns:a16="http://schemas.microsoft.com/office/drawing/2014/main" id="{57E89A61-CF5C-4E41-9D89-EA56C4B8363C}"/>
              </a:ext>
            </a:extLst>
          </p:cNvPr>
          <p:cNvSpPr txBox="1"/>
          <p:nvPr/>
        </p:nvSpPr>
        <p:spPr>
          <a:xfrm>
            <a:off x="1297702" y="1196094"/>
            <a:ext cx="35587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rgbClr val="0000FF"/>
                </a:solidFill>
              </a:rPr>
              <a:t>Scénarii fixes (SF) : occupants passifs </a:t>
            </a:r>
          </a:p>
        </p:txBody>
      </p:sp>
      <p:pic>
        <p:nvPicPr>
          <p:cNvPr id="77" name="Picture 2" descr="GitHub - SchildCode/EpXL: EnergyPlus™ Microsoft Excel user-interface,  enabling import/export of both .epJSON and .IDF data files, parametric  analysis and optimization">
            <a:extLst>
              <a:ext uri="{FF2B5EF4-FFF2-40B4-BE49-F238E27FC236}">
                <a16:creationId xmlns:a16="http://schemas.microsoft.com/office/drawing/2014/main" id="{28B2D824-F783-4791-A588-5D3BDD90AE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3" r="40363"/>
          <a:stretch/>
        </p:blipFill>
        <p:spPr bwMode="auto">
          <a:xfrm>
            <a:off x="6573929" y="2122940"/>
            <a:ext cx="678758" cy="596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Graphique 28" descr="Utilisateur">
            <a:extLst>
              <a:ext uri="{FF2B5EF4-FFF2-40B4-BE49-F238E27FC236}">
                <a16:creationId xmlns:a16="http://schemas.microsoft.com/office/drawing/2014/main" id="{FBA525C4-971A-4FA9-843E-F0EE5B169173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38382" y="2225441"/>
            <a:ext cx="338115" cy="342343"/>
          </a:xfrm>
          <a:prstGeom prst="rect">
            <a:avLst/>
          </a:prstGeom>
        </p:spPr>
      </p:pic>
      <p:pic>
        <p:nvPicPr>
          <p:cNvPr id="79" name="Graphique 28" descr="Utilisateur">
            <a:extLst>
              <a:ext uri="{FF2B5EF4-FFF2-40B4-BE49-F238E27FC236}">
                <a16:creationId xmlns:a16="http://schemas.microsoft.com/office/drawing/2014/main" id="{0AEBCEA1-DDA5-44CD-A407-87860EFAA6D1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31783" y="2225441"/>
            <a:ext cx="338115" cy="342343"/>
          </a:xfrm>
          <a:prstGeom prst="rect">
            <a:avLst/>
          </a:prstGeom>
        </p:spPr>
      </p:pic>
      <p:pic>
        <p:nvPicPr>
          <p:cNvPr id="80" name="Graphique 28" descr="Utilisateur">
            <a:extLst>
              <a:ext uri="{FF2B5EF4-FFF2-40B4-BE49-F238E27FC236}">
                <a16:creationId xmlns:a16="http://schemas.microsoft.com/office/drawing/2014/main" id="{60FC25C0-315A-4F5E-8E97-594214645B1D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13035" y="2225442"/>
            <a:ext cx="338115" cy="342343"/>
          </a:xfrm>
          <a:prstGeom prst="rect">
            <a:avLst/>
          </a:prstGeom>
        </p:spPr>
      </p:pic>
      <p:pic>
        <p:nvPicPr>
          <p:cNvPr id="81" name="Graphique 28" descr="Utilisateur">
            <a:extLst>
              <a:ext uri="{FF2B5EF4-FFF2-40B4-BE49-F238E27FC236}">
                <a16:creationId xmlns:a16="http://schemas.microsoft.com/office/drawing/2014/main" id="{A4D315D4-737F-49CB-A6C9-636FEDE44256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09736" y="2225642"/>
            <a:ext cx="338115" cy="342343"/>
          </a:xfrm>
          <a:prstGeom prst="rect">
            <a:avLst/>
          </a:prstGeom>
        </p:spPr>
      </p:pic>
      <p:sp>
        <p:nvSpPr>
          <p:cNvPr id="82" name="Flèche : gauche 81">
            <a:extLst>
              <a:ext uri="{FF2B5EF4-FFF2-40B4-BE49-F238E27FC236}">
                <a16:creationId xmlns:a16="http://schemas.microsoft.com/office/drawing/2014/main" id="{61290109-9416-44BE-B761-636FC53C2DAF}"/>
              </a:ext>
            </a:extLst>
          </p:cNvPr>
          <p:cNvSpPr/>
          <p:nvPr/>
        </p:nvSpPr>
        <p:spPr>
          <a:xfrm rot="10800000">
            <a:off x="1533559" y="2229945"/>
            <a:ext cx="2046551" cy="357791"/>
          </a:xfrm>
          <a:prstGeom prst="left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dirty="0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D8703813-613F-4CE8-B4F8-CCA1659A651A}"/>
              </a:ext>
            </a:extLst>
          </p:cNvPr>
          <p:cNvSpPr/>
          <p:nvPr/>
        </p:nvSpPr>
        <p:spPr>
          <a:xfrm>
            <a:off x="1297702" y="2687446"/>
            <a:ext cx="2474963" cy="1335914"/>
          </a:xfrm>
          <a:prstGeom prst="rect">
            <a:avLst/>
          </a:prstGeom>
          <a:noFill/>
          <a:ln w="12700"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1200" b="1" dirty="0">
                <a:solidFill>
                  <a:schemeClr val="tx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Occupation et gains métaboliques fixes</a:t>
            </a:r>
          </a:p>
          <a:p>
            <a:r>
              <a:rPr lang="fr-FR" sz="1200" b="1" dirty="0">
                <a:solidFill>
                  <a:schemeClr val="tx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Actions fixes 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tx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Volets fermés uniquement la nuit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tx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Sans ventilation naturelle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Éclairage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F564BE8-F754-402F-9CA8-189A7ED4412F}"/>
              </a:ext>
            </a:extLst>
          </p:cNvPr>
          <p:cNvSpPr/>
          <p:nvPr/>
        </p:nvSpPr>
        <p:spPr>
          <a:xfrm>
            <a:off x="58147" y="1196093"/>
            <a:ext cx="5845013" cy="5007001"/>
          </a:xfrm>
          <a:prstGeom prst="rect">
            <a:avLst/>
          </a:prstGeom>
          <a:noFill/>
          <a:ln>
            <a:solidFill>
              <a:srgbClr val="0000FF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EB129F-6DD1-4153-8C51-781155CE4A05}"/>
              </a:ext>
            </a:extLst>
          </p:cNvPr>
          <p:cNvSpPr/>
          <p:nvPr/>
        </p:nvSpPr>
        <p:spPr>
          <a:xfrm>
            <a:off x="6288839" y="1196094"/>
            <a:ext cx="5845013" cy="5007001"/>
          </a:xfrm>
          <a:prstGeom prst="rect">
            <a:avLst/>
          </a:prstGeom>
          <a:noFill/>
          <a:ln>
            <a:solidFill>
              <a:srgbClr val="FF0000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5" name="Picture 2" descr="GitHub - SchildCode/EpXL: EnergyPlus™ Microsoft Excel user-interface,  enabling import/export of both .epJSON and .IDF data files, parametric  analysis and optimization">
            <a:extLst>
              <a:ext uri="{FF2B5EF4-FFF2-40B4-BE49-F238E27FC236}">
                <a16:creationId xmlns:a16="http://schemas.microsoft.com/office/drawing/2014/main" id="{0DC3537A-75A1-41A6-B62E-69D270D1072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3" r="40363"/>
          <a:stretch/>
        </p:blipFill>
        <p:spPr bwMode="auto">
          <a:xfrm>
            <a:off x="4043150" y="2152422"/>
            <a:ext cx="678758" cy="596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4" name="ZoneTexte 83">
            <a:extLst>
              <a:ext uri="{FF2B5EF4-FFF2-40B4-BE49-F238E27FC236}">
                <a16:creationId xmlns:a16="http://schemas.microsoft.com/office/drawing/2014/main" id="{B086E261-F67E-4731-9062-2FF5CAFB6F25}"/>
              </a:ext>
            </a:extLst>
          </p:cNvPr>
          <p:cNvSpPr txBox="1"/>
          <p:nvPr/>
        </p:nvSpPr>
        <p:spPr>
          <a:xfrm>
            <a:off x="4926247" y="4853656"/>
            <a:ext cx="2297595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/>
              <a:t>Ce qui est commun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/>
              <a:t>Équipements (1900 kWh/an)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/>
              <a:t>Consignes de chauffage</a:t>
            </a:r>
          </a:p>
        </p:txBody>
      </p:sp>
      <p:sp>
        <p:nvSpPr>
          <p:cNvPr id="86" name="ZoneTexte 85">
            <a:extLst>
              <a:ext uri="{FF2B5EF4-FFF2-40B4-BE49-F238E27FC236}">
                <a16:creationId xmlns:a16="http://schemas.microsoft.com/office/drawing/2014/main" id="{8642CEDA-BD8B-46EF-8D9D-2F7413AA52A1}"/>
              </a:ext>
            </a:extLst>
          </p:cNvPr>
          <p:cNvSpPr txBox="1"/>
          <p:nvPr/>
        </p:nvSpPr>
        <p:spPr>
          <a:xfrm>
            <a:off x="10841423" y="5926096"/>
            <a:ext cx="14003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* (Chapman, 2017)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DB8B6B2D-E975-4CB5-926D-CFE7436633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834033"/>
              </p:ext>
            </p:extLst>
          </p:nvPr>
        </p:nvGraphicFramePr>
        <p:xfrm>
          <a:off x="7548561" y="4322432"/>
          <a:ext cx="4494483" cy="15544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66559">
                  <a:extLst>
                    <a:ext uri="{9D8B030D-6E8A-4147-A177-3AD203B41FA5}">
                      <a16:colId xmlns:a16="http://schemas.microsoft.com/office/drawing/2014/main" val="1491228257"/>
                    </a:ext>
                  </a:extLst>
                </a:gridCol>
                <a:gridCol w="2827924">
                  <a:extLst>
                    <a:ext uri="{9D8B030D-6E8A-4147-A177-3AD203B41FA5}">
                      <a16:colId xmlns:a16="http://schemas.microsoft.com/office/drawing/2014/main" val="207963999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fr-FR" sz="1200" dirty="0"/>
                        <a:t>Zone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Activités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07407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FR" sz="1200" dirty="0"/>
                        <a:t>Chambres 1 et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Sommeil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6521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FR" sz="1200" dirty="0"/>
                        <a:t>Chambre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Bureautique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529799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FR" sz="1200" dirty="0"/>
                        <a:t>SDB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Toilette corporelle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987062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FR" sz="1200" dirty="0"/>
                        <a:t>RDC = séjour + cuisine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kern="1200" dirty="0">
                          <a:effectLst/>
                        </a:rPr>
                        <a:t>passif, métabolique, audio-visuel, cuisine, vaisselle et machine à laver, nettoyage</a:t>
                      </a:r>
                      <a:endParaRPr lang="fr-F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6707627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AFD48CF7-F3B9-4557-9F02-FFF1A5EBD0A2}"/>
              </a:ext>
            </a:extLst>
          </p:cNvPr>
          <p:cNvSpPr/>
          <p:nvPr/>
        </p:nvSpPr>
        <p:spPr>
          <a:xfrm>
            <a:off x="10428516" y="1705455"/>
            <a:ext cx="1576599" cy="177797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93D607E-182F-47DA-A827-D27E50033FA4}"/>
              </a:ext>
            </a:extLst>
          </p:cNvPr>
          <p:cNvSpPr txBox="1"/>
          <p:nvPr/>
        </p:nvSpPr>
        <p:spPr>
          <a:xfrm>
            <a:off x="10569315" y="3114098"/>
            <a:ext cx="13813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rgbClr val="FF0000"/>
                </a:solidFill>
              </a:rPr>
              <a:t>Système de votes</a:t>
            </a:r>
          </a:p>
        </p:txBody>
      </p:sp>
    </p:spTree>
    <p:extLst>
      <p:ext uri="{BB962C8B-B14F-4D97-AF65-F5344CB8AC3E}">
        <p14:creationId xmlns:p14="http://schemas.microsoft.com/office/powerpoint/2010/main" val="3142407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u numéro de diapositive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4470-6D48-413E-8A38-F079460BCBDC}" type="slidenum">
              <a:rPr lang="fr-FR" smtClean="0"/>
              <a:t>5</a:t>
            </a:fld>
            <a:endParaRPr lang="fr-FR"/>
          </a:p>
        </p:txBody>
      </p:sp>
      <p:graphicFrame>
        <p:nvGraphicFramePr>
          <p:cNvPr id="51" name="Diagramme 50">
            <a:extLst>
              <a:ext uri="{FF2B5EF4-FFF2-40B4-BE49-F238E27FC236}">
                <a16:creationId xmlns:a16="http://schemas.microsoft.com/office/drawing/2014/main" id="{A0840956-7A20-428F-AEC0-8BA8CBEF843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23263396"/>
              </p:ext>
            </p:extLst>
          </p:nvPr>
        </p:nvGraphicFramePr>
        <p:xfrm>
          <a:off x="866732" y="241676"/>
          <a:ext cx="10993853" cy="59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730B6FEF-320B-48E6-A5BB-692C688853BC}"/>
              </a:ext>
            </a:extLst>
          </p:cNvPr>
          <p:cNvSpPr/>
          <p:nvPr/>
        </p:nvSpPr>
        <p:spPr>
          <a:xfrm>
            <a:off x="63967" y="901680"/>
            <a:ext cx="56446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pc="-1" dirty="0">
                <a:solidFill>
                  <a:srgbClr val="000000"/>
                </a:solidFill>
                <a:latin typeface="Comfortaa"/>
              </a:rPr>
              <a:t>Evolution dynamique des interactions occupants-bâtiment</a:t>
            </a: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3F5F9E3-57F2-4740-8703-CEEC04535ABF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93153" y="1476025"/>
            <a:ext cx="1705170" cy="151367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B9584CB-D4B0-4429-9670-0EB070936624}"/>
              </a:ext>
            </a:extLst>
          </p:cNvPr>
          <p:cNvSpPr/>
          <p:nvPr/>
        </p:nvSpPr>
        <p:spPr>
          <a:xfrm>
            <a:off x="305839" y="1727951"/>
            <a:ext cx="731624" cy="550718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F8B628B-1005-40E5-9C7C-A31F8244A29A}"/>
              </a:ext>
            </a:extLst>
          </p:cNvPr>
          <p:cNvSpPr txBox="1"/>
          <p:nvPr/>
        </p:nvSpPr>
        <p:spPr>
          <a:xfrm>
            <a:off x="45191" y="4580728"/>
            <a:ext cx="27208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/>
              <a:t>Seed</a:t>
            </a:r>
            <a:r>
              <a:rPr lang="fr-FR" sz="1200" dirty="0"/>
              <a:t> : nombre utilisé pour contrôler la génération de nombres aléatoires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98799591-878C-40DD-9AF3-C653F8AE376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24151" y="1414240"/>
            <a:ext cx="7745188" cy="4723239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7CCC4FB8-7FBB-41A8-9C2C-71B5DAF6F5DB}"/>
              </a:ext>
            </a:extLst>
          </p:cNvPr>
          <p:cNvSpPr txBox="1"/>
          <p:nvPr/>
        </p:nvSpPr>
        <p:spPr>
          <a:xfrm>
            <a:off x="2680855" y="2514600"/>
            <a:ext cx="12264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dirty="0"/>
              <a:t>Entièrement fermé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27391CE-24F7-441C-BA1A-B828FC8AAF9B}"/>
              </a:ext>
            </a:extLst>
          </p:cNvPr>
          <p:cNvSpPr txBox="1"/>
          <p:nvPr/>
        </p:nvSpPr>
        <p:spPr>
          <a:xfrm>
            <a:off x="2687781" y="3072249"/>
            <a:ext cx="12264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dirty="0"/>
              <a:t>Entièrement ouvert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9DA5B71-C4F4-45EC-9C82-B56C486B11DC}"/>
              </a:ext>
            </a:extLst>
          </p:cNvPr>
          <p:cNvSpPr txBox="1"/>
          <p:nvPr/>
        </p:nvSpPr>
        <p:spPr>
          <a:xfrm>
            <a:off x="2844746" y="3506787"/>
            <a:ext cx="12264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dirty="0"/>
              <a:t>Ouverte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BE547DC-C250-4C60-B68C-BBD250EDB22D}"/>
              </a:ext>
            </a:extLst>
          </p:cNvPr>
          <p:cNvSpPr txBox="1"/>
          <p:nvPr/>
        </p:nvSpPr>
        <p:spPr>
          <a:xfrm>
            <a:off x="2830890" y="4064436"/>
            <a:ext cx="12264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dirty="0"/>
              <a:t>Fermée </a:t>
            </a:r>
          </a:p>
        </p:txBody>
      </p:sp>
    </p:spTree>
    <p:extLst>
      <p:ext uri="{BB962C8B-B14F-4D97-AF65-F5344CB8AC3E}">
        <p14:creationId xmlns:p14="http://schemas.microsoft.com/office/powerpoint/2010/main" val="1576647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>
            <a:extLst>
              <a:ext uri="{FF2B5EF4-FFF2-40B4-BE49-F238E27FC236}">
                <a16:creationId xmlns:a16="http://schemas.microsoft.com/office/drawing/2014/main" id="{074ABC34-23AE-4FAE-BF94-0665A106E7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91" y="1238354"/>
            <a:ext cx="6916208" cy="4358420"/>
          </a:xfrm>
          <a:prstGeom prst="rect">
            <a:avLst/>
          </a:prstGeom>
        </p:spPr>
      </p:pic>
      <p:sp>
        <p:nvSpPr>
          <p:cNvPr id="20" name="Espace réservé du numéro de diapositive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4470-6D48-413E-8A38-F079460BCBDC}" type="slidenum">
              <a:rPr lang="fr-FR" smtClean="0"/>
              <a:t>6</a:t>
            </a:fld>
            <a:endParaRPr lang="fr-FR"/>
          </a:p>
        </p:txBody>
      </p:sp>
      <p:graphicFrame>
        <p:nvGraphicFramePr>
          <p:cNvPr id="51" name="Diagramme 50">
            <a:extLst>
              <a:ext uri="{FF2B5EF4-FFF2-40B4-BE49-F238E27FC236}">
                <a16:creationId xmlns:a16="http://schemas.microsoft.com/office/drawing/2014/main" id="{A0840956-7A20-428F-AEC0-8BA8CBEF843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11741687"/>
              </p:ext>
            </p:extLst>
          </p:nvPr>
        </p:nvGraphicFramePr>
        <p:xfrm>
          <a:off x="866732" y="241676"/>
          <a:ext cx="10993853" cy="59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D845F110-4446-4CA1-BC04-D338E8F1AB87}"/>
              </a:ext>
            </a:extLst>
          </p:cNvPr>
          <p:cNvSpPr/>
          <p:nvPr/>
        </p:nvSpPr>
        <p:spPr>
          <a:xfrm>
            <a:off x="25056" y="869022"/>
            <a:ext cx="45159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pc="-1" dirty="0">
                <a:solidFill>
                  <a:srgbClr val="000000"/>
                </a:solidFill>
                <a:latin typeface="Comfortaa"/>
              </a:rPr>
              <a:t>Indicateurs de confort adaptatif : NF EN 16798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14093A18-0771-47A4-8ACA-E35C2943FA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3601" y="1298746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fr-FR" sz="1350" dirty="0">
              <a:latin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EDEFFD54-CB22-4FFC-9740-58A4AB4F5237}"/>
                  </a:ext>
                </a:extLst>
              </p:cNvPr>
              <p:cNvSpPr/>
              <p:nvPr/>
            </p:nvSpPr>
            <p:spPr>
              <a:xfrm>
                <a:off x="8404972" y="1065314"/>
                <a:ext cx="2729209" cy="614079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𝐻𝑒𝑢𝑟𝑒𝑠</m:t>
                      </m:r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_</m:t>
                      </m:r>
                      <m:r>
                        <a:rPr lang="fr-FR" sz="1400" i="1" smtClean="0">
                          <a:latin typeface="Cambria Math" panose="02040503050406030204" pitchFamily="18" charset="0"/>
                        </a:rPr>
                        <m:t>𝐼𝑛𝑐𝑜𝑛𝑓𝑜𝑟</m:t>
                      </m:r>
                      <m:sSub>
                        <m:sSub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𝑍𝑜𝑛𝑒</m:t>
                          </m:r>
                        </m:sub>
                      </m:sSub>
                      <m:r>
                        <a:rPr lang="fr-FR" sz="140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  <m:r>
                        <a:rPr lang="fr-FR" sz="140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fr-FR" sz="140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EDEFFD54-CB22-4FFC-9740-58A4AB4F523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04972" y="1065314"/>
                <a:ext cx="2729209" cy="614079"/>
              </a:xfrm>
              <a:prstGeom prst="rect">
                <a:avLst/>
              </a:prstGeom>
              <a:blipFill>
                <a:blip r:embed="rId9"/>
                <a:stretch>
                  <a:fillRect t="-113725" r="-34298" b="-1647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4AA2938-F63B-423F-B9F2-39E762DED855}"/>
                  </a:ext>
                </a:extLst>
              </p:cNvPr>
              <p:cNvSpPr/>
              <p:nvPr/>
            </p:nvSpPr>
            <p:spPr>
              <a:xfrm>
                <a:off x="7936307" y="1762102"/>
                <a:ext cx="3666538" cy="614079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𝐷𝐻</m:t>
                          </m:r>
                        </m:e>
                        <m:sub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𝑍𝑜𝑛𝑒</m:t>
                          </m:r>
                        </m:sub>
                      </m:sSub>
                      <m:r>
                        <a:rPr lang="fr-FR" sz="140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d>
                            <m:d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"/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  <m:t>𝑧𝑜𝑛𝑒</m:t>
                                      </m:r>
                                    </m:sub>
                                  </m:sSub>
                                  <m:r>
                                    <a:rPr lang="fr-FR" sz="1400">
                                      <a:latin typeface="Cambria Math" panose="02040503050406030204" pitchFamily="18" charset="0"/>
                                    </a:rPr>
                                    <m:t>−(</m:t>
                                  </m:r>
                                  <m:sSub>
                                    <m:sSubPr>
                                      <m:ctrlP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  <m:t>𝑐𝑜𝑛𝑓</m:t>
                                      </m:r>
                                    </m:sub>
                                  </m:sSub>
                                  <m:r>
                                    <a:rPr lang="fr-FR" sz="1400">
                                      <a:latin typeface="Cambria Math" panose="02040503050406030204" pitchFamily="18" charset="0"/>
                                    </a:rPr>
                                    <m:t>+2</m:t>
                                  </m:r>
                                </m:e>
                              </m:d>
                            </m:e>
                          </m:d>
                          <m:r>
                            <a:rPr lang="fr-FR" sz="1400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  <m:r>
                        <a:rPr lang="fr-FR" sz="140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fr-FR" sz="140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4AA2938-F63B-423F-B9F2-39E762DED85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6307" y="1762102"/>
                <a:ext cx="3666538" cy="614079"/>
              </a:xfrm>
              <a:prstGeom prst="rect">
                <a:avLst/>
              </a:prstGeom>
              <a:blipFill>
                <a:blip r:embed="rId10"/>
                <a:stretch>
                  <a:fillRect t="-112621" b="-16213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10AD867B-A00E-4CCC-85D4-C27AD724641F}"/>
                  </a:ext>
                </a:extLst>
              </p:cNvPr>
              <p:cNvSpPr/>
              <p:nvPr/>
            </p:nvSpPr>
            <p:spPr>
              <a:xfrm>
                <a:off x="7162800" y="5264328"/>
                <a:ext cx="5029200" cy="12713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57175" indent="-257175">
                  <a:lnSpc>
                    <a:spcPct val="107000"/>
                  </a:lnSpc>
                  <a:buFont typeface="Calibri" panose="020F0502020204030204" pitchFamily="34" charset="0"/>
                  <a:buChar char="-"/>
                </a:pPr>
                <a14:m>
                  <m:oMath xmlns:m="http://schemas.openxmlformats.org/officeDocument/2006/math">
                    <m:r>
                      <a:rPr lang="fr-FR" sz="1400" i="1">
                        <a:latin typeface="Cambria Math" panose="02040503050406030204" pitchFamily="18" charset="0"/>
                        <a:ea typeface="Gill Sans MT" panose="020B0502020104020203" pitchFamily="34" charset="0"/>
                        <a:cs typeface="Gill Sans MT" panose="020B0502020104020203" pitchFamily="34" charset="0"/>
                      </a:rPr>
                      <m:t>𝑑𝑡</m:t>
                    </m:r>
                  </m:oMath>
                </a14:m>
                <a:r>
                  <a:rPr lang="fr-FR" sz="1400" dirty="0">
                    <a:latin typeface="Calibri" panose="020F0502020204030204" pitchFamily="34" charset="0"/>
                    <a:ea typeface="Times New Roman" panose="02020603050405020304" pitchFamily="18" charset="0"/>
                    <a:cs typeface="Gill Sans MT" panose="020B0502020104020203" pitchFamily="34" charset="0"/>
                  </a:rPr>
                  <a:t> [Heures] : le pas de temps de simulation avec </a:t>
                </a:r>
                <a:r>
                  <a:rPr lang="fr-FR" sz="1400" dirty="0" err="1">
                    <a:latin typeface="Calibri" panose="020F0502020204030204" pitchFamily="34" charset="0"/>
                    <a:ea typeface="Times New Roman" panose="02020603050405020304" pitchFamily="18" charset="0"/>
                    <a:cs typeface="Gill Sans MT" panose="020B0502020104020203" pitchFamily="34" charset="0"/>
                  </a:rPr>
                  <a:t>EnergyPlus</a:t>
                </a:r>
                <a:endParaRPr lang="fr-FR" sz="1400" dirty="0">
                  <a:latin typeface="Calibri" panose="020F0502020204030204" pitchFamily="34" charset="0"/>
                  <a:ea typeface="Gill Sans MT" panose="020B0502020104020203" pitchFamily="34" charset="0"/>
                  <a:cs typeface="Gill Sans MT" panose="020B0502020104020203" pitchFamily="34" charset="0"/>
                </a:endParaRPr>
              </a:p>
              <a:p>
                <a:pPr marL="257175" indent="-257175">
                  <a:lnSpc>
                    <a:spcPct val="107000"/>
                  </a:lnSpc>
                  <a:buFont typeface="Calibri" panose="020F0502020204030204" pitchFamily="34" charset="0"/>
                  <a:buChar char="-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1400" i="1">
                            <a:latin typeface="Cambria Math" panose="02040503050406030204" pitchFamily="18" charset="0"/>
                            <a:ea typeface="Gill Sans MT" panose="020B0502020104020203" pitchFamily="34" charset="0"/>
                            <a:cs typeface="Gill Sans MT" panose="020B0502020104020203" pitchFamily="34" charset="0"/>
                          </a:rPr>
                        </m:ctrlPr>
                      </m:sSubPr>
                      <m:e>
                        <m:r>
                          <a:rPr lang="fr-FR" sz="1400" i="1">
                            <a:latin typeface="Cambria Math" panose="02040503050406030204" pitchFamily="18" charset="0"/>
                            <a:ea typeface="Gill Sans MT" panose="020B0502020104020203" pitchFamily="34" charset="0"/>
                            <a:cs typeface="Gill Sans MT" panose="020B0502020104020203" pitchFamily="34" charset="0"/>
                          </a:rPr>
                          <m:t>𝑇</m:t>
                        </m:r>
                      </m:e>
                      <m:sub>
                        <m:r>
                          <a:rPr lang="fr-FR" sz="1400" i="1">
                            <a:latin typeface="Cambria Math" panose="02040503050406030204" pitchFamily="18" charset="0"/>
                            <a:ea typeface="Gill Sans MT" panose="020B0502020104020203" pitchFamily="34" charset="0"/>
                            <a:cs typeface="Gill Sans MT" panose="020B0502020104020203" pitchFamily="34" charset="0"/>
                          </a:rPr>
                          <m:t>𝑧𝑜𝑛𝑒</m:t>
                        </m:r>
                      </m:sub>
                    </m:sSub>
                    <m:r>
                      <a:rPr lang="fr-FR" sz="1400" i="1">
                        <a:latin typeface="Cambria Math" panose="02040503050406030204" pitchFamily="18" charset="0"/>
                        <a:ea typeface="Gill Sans MT" panose="020B0502020104020203" pitchFamily="34" charset="0"/>
                        <a:cs typeface="Gill Sans MT" panose="020B0502020104020203" pitchFamily="34" charset="0"/>
                      </a:rPr>
                      <m:t> </m:t>
                    </m:r>
                  </m:oMath>
                </a14:m>
                <a:r>
                  <a:rPr lang="fr-FR" sz="1400" dirty="0">
                    <a:latin typeface="Calibri" panose="020F0502020204030204" pitchFamily="34" charset="0"/>
                    <a:ea typeface="Times New Roman" panose="02020603050405020304" pitchFamily="18" charset="0"/>
                    <a:cs typeface="Gill Sans MT" panose="020B0502020104020203" pitchFamily="34" charset="0"/>
                  </a:rPr>
                  <a:t>[°C] : la température moyenne d’air de la zone</a:t>
                </a:r>
                <a:endParaRPr lang="fr-FR" sz="1400" dirty="0">
                  <a:latin typeface="Calibri" panose="020F0502020204030204" pitchFamily="34" charset="0"/>
                  <a:ea typeface="Gill Sans MT" panose="020B0502020104020203" pitchFamily="34" charset="0"/>
                  <a:cs typeface="Gill Sans MT" panose="020B0502020104020203" pitchFamily="34" charset="0"/>
                </a:endParaRPr>
              </a:p>
              <a:p>
                <a:pPr marL="257175" indent="-257175">
                  <a:lnSpc>
                    <a:spcPct val="107000"/>
                  </a:lnSpc>
                  <a:buFont typeface="Calibri" panose="020F0502020204030204" pitchFamily="34" charset="0"/>
                  <a:buChar char="-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1400" i="1">
                            <a:latin typeface="Cambria Math" panose="02040503050406030204" pitchFamily="18" charset="0"/>
                            <a:ea typeface="Gill Sans MT" panose="020B0502020104020203" pitchFamily="34" charset="0"/>
                            <a:cs typeface="Gill Sans MT" panose="020B0502020104020203" pitchFamily="34" charset="0"/>
                          </a:rPr>
                        </m:ctrlPr>
                      </m:sSubPr>
                      <m:e>
                        <m:r>
                          <a:rPr lang="fr-FR" sz="1400" i="1">
                            <a:latin typeface="Cambria Math" panose="02040503050406030204" pitchFamily="18" charset="0"/>
                            <a:ea typeface="Gill Sans MT" panose="020B0502020104020203" pitchFamily="34" charset="0"/>
                            <a:cs typeface="Gill Sans MT" panose="020B0502020104020203" pitchFamily="34" charset="0"/>
                          </a:rPr>
                          <m:t>𝑇</m:t>
                        </m:r>
                      </m:e>
                      <m:sub>
                        <m:r>
                          <a:rPr lang="fr-FR" sz="1400" i="1">
                            <a:latin typeface="Cambria Math" panose="02040503050406030204" pitchFamily="18" charset="0"/>
                            <a:ea typeface="Gill Sans MT" panose="020B0502020104020203" pitchFamily="34" charset="0"/>
                            <a:cs typeface="Gill Sans MT" panose="020B0502020104020203" pitchFamily="34" charset="0"/>
                          </a:rPr>
                          <m:t>𝑐𝑜𝑛𝑓</m:t>
                        </m:r>
                      </m:sub>
                    </m:sSub>
                    <m:r>
                      <a:rPr lang="fr-FR" sz="1400" i="1">
                        <a:latin typeface="Cambria Math" panose="02040503050406030204" pitchFamily="18" charset="0"/>
                        <a:ea typeface="Gill Sans MT" panose="020B0502020104020203" pitchFamily="34" charset="0"/>
                        <a:cs typeface="Gill Sans MT" panose="020B0502020104020203" pitchFamily="34" charset="0"/>
                      </a:rPr>
                      <m:t> </m:t>
                    </m:r>
                  </m:oMath>
                </a14:m>
                <a:r>
                  <a:rPr lang="fr-FR" sz="1400" dirty="0">
                    <a:latin typeface="Calibri" panose="020F0502020204030204" pitchFamily="34" charset="0"/>
                    <a:ea typeface="Times New Roman" panose="02020603050405020304" pitchFamily="18" charset="0"/>
                    <a:cs typeface="Gill Sans MT" panose="020B0502020104020203" pitchFamily="34" charset="0"/>
                  </a:rPr>
                  <a:t>[°C] : la température de confort adaptatif </a:t>
                </a:r>
                <a:endParaRPr lang="fr-FR" sz="1400" dirty="0">
                  <a:latin typeface="Calibri" panose="020F0502020204030204" pitchFamily="34" charset="0"/>
                  <a:ea typeface="Gill Sans MT" panose="020B0502020104020203" pitchFamily="34" charset="0"/>
                  <a:cs typeface="Gill Sans MT" panose="020B0502020104020203" pitchFamily="34" charset="0"/>
                </a:endParaRPr>
              </a:p>
              <a:p>
                <a:pPr marL="257175" indent="-257175">
                  <a:lnSpc>
                    <a:spcPct val="107000"/>
                  </a:lnSpc>
                  <a:spcAft>
                    <a:spcPts val="600"/>
                  </a:spcAft>
                  <a:buFont typeface="Calibri" panose="020F0502020204030204" pitchFamily="34" charset="0"/>
                  <a:buChar char="-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1400" i="1">
                            <a:latin typeface="Cambria Math" panose="02040503050406030204" pitchFamily="18" charset="0"/>
                            <a:ea typeface="Gill Sans MT" panose="020B0502020104020203" pitchFamily="34" charset="0"/>
                            <a:cs typeface="Gill Sans MT" panose="020B0502020104020203" pitchFamily="34" charset="0"/>
                          </a:rPr>
                        </m:ctrlPr>
                      </m:sSubPr>
                      <m:e>
                        <m:r>
                          <a:rPr lang="fr-FR" sz="1400" i="1">
                            <a:latin typeface="Cambria Math" panose="02040503050406030204" pitchFamily="18" charset="0"/>
                            <a:ea typeface="Gill Sans MT" panose="020B0502020104020203" pitchFamily="34" charset="0"/>
                            <a:cs typeface="Gill Sans MT" panose="020B0502020104020203" pitchFamily="34" charset="0"/>
                          </a:rPr>
                          <m:t>𝑇</m:t>
                        </m:r>
                      </m:e>
                      <m:sub>
                        <m:r>
                          <a:rPr lang="fr-FR" sz="1400" i="1">
                            <a:latin typeface="Cambria Math" panose="02040503050406030204" pitchFamily="18" charset="0"/>
                            <a:ea typeface="Gill Sans MT" panose="020B0502020104020203" pitchFamily="34" charset="0"/>
                            <a:cs typeface="Gill Sans MT" panose="020B0502020104020203" pitchFamily="34" charset="0"/>
                          </a:rPr>
                          <m:t>𝑚𝑜𝑦</m:t>
                        </m:r>
                        <m:r>
                          <a:rPr lang="fr-FR" sz="1400" i="1">
                            <a:latin typeface="Cambria Math" panose="02040503050406030204" pitchFamily="18" charset="0"/>
                            <a:ea typeface="Gill Sans MT" panose="020B0502020104020203" pitchFamily="34" charset="0"/>
                            <a:cs typeface="Gill Sans MT" panose="020B0502020104020203" pitchFamily="34" charset="0"/>
                          </a:rPr>
                          <m:t>,</m:t>
                        </m:r>
                        <m:r>
                          <a:rPr lang="fr-FR" sz="1400" i="1">
                            <a:latin typeface="Cambria Math" panose="02040503050406030204" pitchFamily="18" charset="0"/>
                            <a:ea typeface="Gill Sans MT" panose="020B0502020104020203" pitchFamily="34" charset="0"/>
                            <a:cs typeface="Gill Sans MT" panose="020B0502020104020203" pitchFamily="34" charset="0"/>
                          </a:rPr>
                          <m:t>𝑒𝑥𝑡</m:t>
                        </m:r>
                      </m:sub>
                    </m:sSub>
                    <m:r>
                      <a:rPr lang="fr-FR" sz="1400" i="1">
                        <a:latin typeface="Cambria Math" panose="02040503050406030204" pitchFamily="18" charset="0"/>
                        <a:ea typeface="Gill Sans MT" panose="020B0502020104020203" pitchFamily="34" charset="0"/>
                        <a:cs typeface="Gill Sans MT" panose="020B0502020104020203" pitchFamily="34" charset="0"/>
                      </a:rPr>
                      <m:t> </m:t>
                    </m:r>
                  </m:oMath>
                </a14:m>
                <a:r>
                  <a:rPr lang="fr-FR" sz="1400" dirty="0">
                    <a:latin typeface="Calibri" panose="020F0502020204030204" pitchFamily="34" charset="0"/>
                    <a:ea typeface="Times New Roman" panose="02020603050405020304" pitchFamily="18" charset="0"/>
                    <a:cs typeface="Gill Sans MT" panose="020B0502020104020203" pitchFamily="34" charset="0"/>
                  </a:rPr>
                  <a:t>[°C] : la moyenne glissante sur 7 jours des températures extérieures</a:t>
                </a:r>
                <a:endParaRPr lang="fr-FR" sz="1400" dirty="0">
                  <a:latin typeface="Calibri" panose="020F0502020204030204" pitchFamily="34" charset="0"/>
                  <a:ea typeface="Gill Sans MT" panose="020B0502020104020203" pitchFamily="34" charset="0"/>
                  <a:cs typeface="Gill Sans MT" panose="020B0502020104020203" pitchFamily="34" charset="0"/>
                </a:endParaRP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10AD867B-A00E-4CCC-85D4-C27AD724641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2800" y="5264328"/>
                <a:ext cx="5029200" cy="1271374"/>
              </a:xfrm>
              <a:prstGeom prst="rect">
                <a:avLst/>
              </a:prstGeom>
              <a:blipFill>
                <a:blip r:embed="rId11"/>
                <a:stretch>
                  <a:fillRect l="-364" t="-962" b="-432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56A9BD56-263B-463E-B62F-E3B6CB72A272}"/>
                  </a:ext>
                </a:extLst>
              </p:cNvPr>
              <p:cNvSpPr/>
              <p:nvPr/>
            </p:nvSpPr>
            <p:spPr>
              <a:xfrm>
                <a:off x="6676182" y="2806856"/>
                <a:ext cx="2532040" cy="325025"/>
              </a:xfrm>
              <a:prstGeom prst="rect">
                <a:avLst/>
              </a:prstGeom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𝑐𝑜𝑛𝑓</m:t>
                          </m:r>
                        </m:sub>
                      </m:sSub>
                      <m:r>
                        <a:rPr lang="fr-FR" sz="1400">
                          <a:latin typeface="Cambria Math" panose="02040503050406030204" pitchFamily="18" charset="0"/>
                        </a:rPr>
                        <m:t>=0,33∗</m:t>
                      </m:r>
                      <m:sSub>
                        <m:sSub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𝑚𝑜𝑦</m:t>
                          </m:r>
                          <m:r>
                            <a:rPr lang="fr-FR" sz="140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𝑒𝑥𝑡</m:t>
                          </m:r>
                        </m:sub>
                      </m:sSub>
                      <m:r>
                        <a:rPr lang="fr-FR" sz="1400">
                          <a:latin typeface="Cambria Math" panose="02040503050406030204" pitchFamily="18" charset="0"/>
                        </a:rPr>
                        <m:t>+18,8</m:t>
                      </m:r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56A9BD56-263B-463E-B62F-E3B6CB72A2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6182" y="2806856"/>
                <a:ext cx="2532040" cy="32502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 w="3175"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oneTexte 3">
            <a:extLst>
              <a:ext uri="{FF2B5EF4-FFF2-40B4-BE49-F238E27FC236}">
                <a16:creationId xmlns:a16="http://schemas.microsoft.com/office/drawing/2014/main" id="{B616182A-3B10-47FF-8230-C6D31EADFF1C}"/>
              </a:ext>
            </a:extLst>
          </p:cNvPr>
          <p:cNvSpPr txBox="1"/>
          <p:nvPr/>
        </p:nvSpPr>
        <p:spPr>
          <a:xfrm>
            <a:off x="7291752" y="4736122"/>
            <a:ext cx="3317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2">
                    <a:lumMod val="50000"/>
                  </a:schemeClr>
                </a:solidFill>
              </a:rPr>
              <a:t>Pour la chambre 1 sur tout l’été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102A855-77FB-4021-8547-A20134BAF534}"/>
              </a:ext>
            </a:extLst>
          </p:cNvPr>
          <p:cNvSpPr/>
          <p:nvPr/>
        </p:nvSpPr>
        <p:spPr>
          <a:xfrm>
            <a:off x="5257691" y="4618892"/>
            <a:ext cx="1477108" cy="529027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B216B585-AE29-44DF-8F47-D7CD4D398682}"/>
              </a:ext>
            </a:extLst>
          </p:cNvPr>
          <p:cNvCxnSpPr>
            <a:cxnSpLocks/>
            <a:stCxn id="6" idx="3"/>
            <a:endCxn id="4" idx="1"/>
          </p:cNvCxnSpPr>
          <p:nvPr/>
        </p:nvCxnSpPr>
        <p:spPr>
          <a:xfrm>
            <a:off x="6734799" y="4883406"/>
            <a:ext cx="556953" cy="6605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1488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DB5903AB-5B1E-4C30-8C4C-ADF4EDF42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6592" y="1944715"/>
            <a:ext cx="4749290" cy="2823736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6EC7E0C-342D-440F-B7D2-62A136CCA49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625"/>
          <a:stretch/>
        </p:blipFill>
        <p:spPr>
          <a:xfrm>
            <a:off x="7912317" y="1794896"/>
            <a:ext cx="2905007" cy="2997001"/>
          </a:xfrm>
          <a:prstGeom prst="rect">
            <a:avLst/>
          </a:prstGeom>
        </p:spPr>
      </p:pic>
      <p:sp>
        <p:nvSpPr>
          <p:cNvPr id="20" name="Espace réservé du numéro de diapositive 19"/>
          <p:cNvSpPr>
            <a:spLocks noGrp="1"/>
          </p:cNvSpPr>
          <p:nvPr>
            <p:ph type="sldNum" sz="quarter" idx="12"/>
          </p:nvPr>
        </p:nvSpPr>
        <p:spPr>
          <a:xfrm>
            <a:off x="5935609" y="6433761"/>
            <a:ext cx="523613" cy="365125"/>
          </a:xfrm>
        </p:spPr>
        <p:txBody>
          <a:bodyPr/>
          <a:lstStyle/>
          <a:p>
            <a:fld id="{E2274470-6D48-413E-8A38-F079460BCBDC}" type="slidenum">
              <a:rPr lang="fr-FR" smtClean="0"/>
              <a:t>7</a:t>
            </a:fld>
            <a:endParaRPr lang="fr-FR" dirty="0"/>
          </a:p>
        </p:txBody>
      </p:sp>
      <p:graphicFrame>
        <p:nvGraphicFramePr>
          <p:cNvPr id="51" name="Diagramme 50">
            <a:extLst>
              <a:ext uri="{FF2B5EF4-FFF2-40B4-BE49-F238E27FC236}">
                <a16:creationId xmlns:a16="http://schemas.microsoft.com/office/drawing/2014/main" id="{A0840956-7A20-428F-AEC0-8BA8CBEF843E}"/>
              </a:ext>
            </a:extLst>
          </p:cNvPr>
          <p:cNvGraphicFramePr/>
          <p:nvPr>
            <p:extLst/>
          </p:nvPr>
        </p:nvGraphicFramePr>
        <p:xfrm>
          <a:off x="866732" y="241676"/>
          <a:ext cx="10993853" cy="59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5DB38B05-E0F4-4134-B7A3-624B34AF85B3}"/>
              </a:ext>
            </a:extLst>
          </p:cNvPr>
          <p:cNvSpPr/>
          <p:nvPr/>
        </p:nvSpPr>
        <p:spPr>
          <a:xfrm>
            <a:off x="5864" y="879908"/>
            <a:ext cx="2897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pc="-1" dirty="0">
                <a:solidFill>
                  <a:srgbClr val="000000"/>
                </a:solidFill>
                <a:latin typeface="Comfortaa"/>
              </a:rPr>
              <a:t>Évaluation du confort estival</a:t>
            </a:r>
            <a:endParaRPr lang="fr-FR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EC71E516-8FC9-48AD-936D-52F33287C9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2994" y="2353106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fr-FR" sz="1350" dirty="0">
              <a:latin typeface="Arial" panose="020B0604020202020204" pitchFamily="34" charset="0"/>
            </a:endParaRPr>
          </a:p>
        </p:txBody>
      </p:sp>
      <p:graphicFrame>
        <p:nvGraphicFramePr>
          <p:cNvPr id="25" name="Tableau 24">
            <a:extLst>
              <a:ext uri="{FF2B5EF4-FFF2-40B4-BE49-F238E27FC236}">
                <a16:creationId xmlns:a16="http://schemas.microsoft.com/office/drawing/2014/main" id="{046F7989-306C-41F2-A2A0-2B56C827E3A5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537966" y="5362113"/>
          <a:ext cx="1191378" cy="67686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191378">
                  <a:extLst>
                    <a:ext uri="{9D8B030D-6E8A-4147-A177-3AD203B41FA5}">
                      <a16:colId xmlns:a16="http://schemas.microsoft.com/office/drawing/2014/main" val="1840025507"/>
                    </a:ext>
                  </a:extLst>
                </a:gridCol>
              </a:tblGrid>
              <a:tr h="22219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Surface pleine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02801748"/>
                  </a:ext>
                </a:extLst>
              </a:tr>
              <a:tr h="4546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>
                          <a:effectLst/>
                        </a:rPr>
                        <a:t>Toutes les heures incluses</a:t>
                      </a:r>
                      <a:endParaRPr lang="fr-FR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94280979"/>
                  </a:ext>
                </a:extLst>
              </a:tr>
            </a:tbl>
          </a:graphicData>
        </a:graphic>
      </p:graphicFrame>
      <p:sp>
        <p:nvSpPr>
          <p:cNvPr id="28" name="Rectangle 27">
            <a:extLst>
              <a:ext uri="{FF2B5EF4-FFF2-40B4-BE49-F238E27FC236}">
                <a16:creationId xmlns:a16="http://schemas.microsoft.com/office/drawing/2014/main" id="{C61C8E7B-9B6E-430E-A583-2662BAF4A382}"/>
              </a:ext>
            </a:extLst>
          </p:cNvPr>
          <p:cNvSpPr/>
          <p:nvPr/>
        </p:nvSpPr>
        <p:spPr>
          <a:xfrm>
            <a:off x="2457381" y="902356"/>
            <a:ext cx="3279398" cy="312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defRPr/>
            </a:pPr>
            <a:r>
              <a:rPr lang="fr-FR" sz="1400" dirty="0">
                <a:solidFill>
                  <a:schemeClr val="dk1"/>
                </a:solidFill>
              </a:rPr>
              <a:t>du 21/06 au 22/09 : 2256 heures</a:t>
            </a:r>
            <a:endParaRPr lang="fr-FR" sz="1400" dirty="0"/>
          </a:p>
        </p:txBody>
      </p:sp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id="{E72C37E8-808F-46F4-A68B-9007EBD906FA}"/>
              </a:ext>
            </a:extLst>
          </p:cNvPr>
          <p:cNvCxnSpPr>
            <a:cxnSpLocks/>
          </p:cNvCxnSpPr>
          <p:nvPr/>
        </p:nvCxnSpPr>
        <p:spPr>
          <a:xfrm>
            <a:off x="3816446" y="2404267"/>
            <a:ext cx="883801" cy="3855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A11BD27F-DD55-48F2-8846-5D9697DB330F}"/>
              </a:ext>
            </a:extLst>
          </p:cNvPr>
          <p:cNvCxnSpPr>
            <a:cxnSpLocks/>
          </p:cNvCxnSpPr>
          <p:nvPr/>
        </p:nvCxnSpPr>
        <p:spPr>
          <a:xfrm>
            <a:off x="9003323" y="2250831"/>
            <a:ext cx="1019908" cy="16463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2B403E29-A047-4676-8A5E-EC806AE8DACA}"/>
              </a:ext>
            </a:extLst>
          </p:cNvPr>
          <p:cNvCxnSpPr>
            <a:cxnSpLocks/>
          </p:cNvCxnSpPr>
          <p:nvPr/>
        </p:nvCxnSpPr>
        <p:spPr>
          <a:xfrm>
            <a:off x="9256541" y="3897204"/>
            <a:ext cx="903125" cy="3699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40">
            <a:extLst>
              <a:ext uri="{FF2B5EF4-FFF2-40B4-BE49-F238E27FC236}">
                <a16:creationId xmlns:a16="http://schemas.microsoft.com/office/drawing/2014/main" id="{D20FFD7C-9CDD-4450-BC07-D77AAEEDC963}"/>
              </a:ext>
            </a:extLst>
          </p:cNvPr>
          <p:cNvSpPr txBox="1"/>
          <p:nvPr/>
        </p:nvSpPr>
        <p:spPr>
          <a:xfrm>
            <a:off x="9419575" y="2789854"/>
            <a:ext cx="4763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/>
              <a:t>-73%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57DAC479-D282-496B-B5E5-364D952659B4}"/>
              </a:ext>
            </a:extLst>
          </p:cNvPr>
          <p:cNvSpPr txBox="1"/>
          <p:nvPr/>
        </p:nvSpPr>
        <p:spPr>
          <a:xfrm>
            <a:off x="9324162" y="3781788"/>
            <a:ext cx="4763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/>
              <a:t>-68%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9035E35E-1553-43A3-B390-6413CAF3A0CC}"/>
              </a:ext>
            </a:extLst>
          </p:cNvPr>
          <p:cNvSpPr txBox="1"/>
          <p:nvPr/>
        </p:nvSpPr>
        <p:spPr>
          <a:xfrm>
            <a:off x="4168872" y="2376189"/>
            <a:ext cx="4763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/>
              <a:t>-18%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CD838C3E-D6B1-4037-9EA4-E9ED8F4ECEF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817324" y="2737117"/>
            <a:ext cx="855847" cy="1333887"/>
          </a:xfrm>
          <a:prstGeom prst="rect">
            <a:avLst/>
          </a:prstGeom>
        </p:spPr>
      </p:pic>
      <p:graphicFrame>
        <p:nvGraphicFramePr>
          <p:cNvPr id="31" name="Tableau 30">
            <a:extLst>
              <a:ext uri="{FF2B5EF4-FFF2-40B4-BE49-F238E27FC236}">
                <a16:creationId xmlns:a16="http://schemas.microsoft.com/office/drawing/2014/main" id="{BF6D69EA-28C0-4060-B38F-2DC234018F6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58238" y="3046222"/>
          <a:ext cx="2394707" cy="569849"/>
        </p:xfrm>
        <a:graphic>
          <a:graphicData uri="http://schemas.openxmlformats.org/drawingml/2006/table">
            <a:tbl>
              <a:tblPr firstRow="1" firstCol="1" bandRow="1">
                <a:tableStyleId>{912C8C85-51F0-491E-9774-3900AFEF0FD7}</a:tableStyleId>
              </a:tblPr>
              <a:tblGrid>
                <a:gridCol w="402652">
                  <a:extLst>
                    <a:ext uri="{9D8B030D-6E8A-4147-A177-3AD203B41FA5}">
                      <a16:colId xmlns:a16="http://schemas.microsoft.com/office/drawing/2014/main" val="1840025507"/>
                    </a:ext>
                  </a:extLst>
                </a:gridCol>
                <a:gridCol w="1992055">
                  <a:extLst>
                    <a:ext uri="{9D8B030D-6E8A-4147-A177-3AD203B41FA5}">
                      <a16:colId xmlns:a16="http://schemas.microsoft.com/office/drawing/2014/main" val="1736384155"/>
                    </a:ext>
                  </a:extLst>
                </a:gridCol>
              </a:tblGrid>
              <a:tr h="8094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SF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noProof="0" dirty="0" err="1">
                          <a:effectLst/>
                        </a:rPr>
                        <a:t>NoMASS</a:t>
                      </a:r>
                      <a:endParaRPr lang="fr-FR" sz="1200" noProof="0" dirty="0">
                        <a:effectLst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02801748"/>
                  </a:ext>
                </a:extLst>
              </a:tr>
              <a:tr h="11306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/>
                        <a:t>Moyenne de 100 simulations (chacune dure 8min) </a:t>
                      </a:r>
                      <a:endParaRPr lang="fr-FR" sz="12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94280979"/>
                  </a:ext>
                </a:extLst>
              </a:tr>
            </a:tbl>
          </a:graphicData>
        </a:graphic>
      </p:graphicFrame>
      <p:sp>
        <p:nvSpPr>
          <p:cNvPr id="16" name="ZoneTexte 15">
            <a:extLst>
              <a:ext uri="{FF2B5EF4-FFF2-40B4-BE49-F238E27FC236}">
                <a16:creationId xmlns:a16="http://schemas.microsoft.com/office/drawing/2014/main" id="{77A3550F-3EA2-4235-911F-5F532A2C6695}"/>
              </a:ext>
            </a:extLst>
          </p:cNvPr>
          <p:cNvSpPr txBox="1"/>
          <p:nvPr/>
        </p:nvSpPr>
        <p:spPr>
          <a:xfrm>
            <a:off x="529326" y="2667282"/>
            <a:ext cx="24439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accent6"/>
                </a:solidFill>
              </a:rPr>
              <a:t>Temps de calcul</a:t>
            </a:r>
          </a:p>
        </p:txBody>
      </p:sp>
      <p:graphicFrame>
        <p:nvGraphicFramePr>
          <p:cNvPr id="22" name="Tableau 21">
            <a:extLst>
              <a:ext uri="{FF2B5EF4-FFF2-40B4-BE49-F238E27FC236}">
                <a16:creationId xmlns:a16="http://schemas.microsoft.com/office/drawing/2014/main" id="{D382B5AE-B9BB-47DA-9155-C8D630A980C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930547" y="5356049"/>
          <a:ext cx="1710244" cy="67686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710244">
                  <a:extLst>
                    <a:ext uri="{9D8B030D-6E8A-4147-A177-3AD203B41FA5}">
                      <a16:colId xmlns:a16="http://schemas.microsoft.com/office/drawing/2014/main" val="605376938"/>
                    </a:ext>
                  </a:extLst>
                </a:gridCol>
              </a:tblGrid>
              <a:tr h="22219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noProof="0" dirty="0">
                          <a:effectLst/>
                        </a:rPr>
                        <a:t>Surface hachurée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83017686"/>
                  </a:ext>
                </a:extLst>
              </a:tr>
              <a:tr h="45467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noProof="0" dirty="0">
                          <a:effectLst/>
                        </a:rPr>
                        <a:t>Uniquement pendant les heures d’occupation </a:t>
                      </a:r>
                      <a:endParaRPr lang="fr-FR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20902700"/>
                  </a:ext>
                </a:extLst>
              </a:tr>
            </a:tbl>
          </a:graphicData>
        </a:graphic>
      </p:graphicFrame>
      <p:cxnSp>
        <p:nvCxnSpPr>
          <p:cNvPr id="24" name="Connecteur : en arc 23">
            <a:extLst>
              <a:ext uri="{FF2B5EF4-FFF2-40B4-BE49-F238E27FC236}">
                <a16:creationId xmlns:a16="http://schemas.microsoft.com/office/drawing/2014/main" id="{BB385216-4BEF-45CC-948F-0CD734907B3D}"/>
              </a:ext>
            </a:extLst>
          </p:cNvPr>
          <p:cNvCxnSpPr>
            <a:cxnSpLocks/>
            <a:stCxn id="25" idx="0"/>
          </p:cNvCxnSpPr>
          <p:nvPr/>
        </p:nvCxnSpPr>
        <p:spPr>
          <a:xfrm rot="5400000" flipH="1" flipV="1">
            <a:off x="2991255" y="4684417"/>
            <a:ext cx="820097" cy="535297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 : en arc 39">
            <a:extLst>
              <a:ext uri="{FF2B5EF4-FFF2-40B4-BE49-F238E27FC236}">
                <a16:creationId xmlns:a16="http://schemas.microsoft.com/office/drawing/2014/main" id="{D4B694D0-B7B7-4015-A5A0-E4B208CB9C55}"/>
              </a:ext>
            </a:extLst>
          </p:cNvPr>
          <p:cNvCxnSpPr>
            <a:cxnSpLocks/>
            <a:stCxn id="22" idx="0"/>
          </p:cNvCxnSpPr>
          <p:nvPr/>
        </p:nvCxnSpPr>
        <p:spPr>
          <a:xfrm rot="16200000" flipV="1">
            <a:off x="3968410" y="4538790"/>
            <a:ext cx="821542" cy="812976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ZoneTexte 52">
            <a:extLst>
              <a:ext uri="{FF2B5EF4-FFF2-40B4-BE49-F238E27FC236}">
                <a16:creationId xmlns:a16="http://schemas.microsoft.com/office/drawing/2014/main" id="{7503CA95-9FAE-4EFC-968B-7DA766802414}"/>
              </a:ext>
            </a:extLst>
          </p:cNvPr>
          <p:cNvSpPr txBox="1"/>
          <p:nvPr/>
        </p:nvSpPr>
        <p:spPr>
          <a:xfrm>
            <a:off x="3752102" y="3663036"/>
            <a:ext cx="5782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100%</a:t>
            </a: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613B9E6A-880D-455C-AEE9-BAAF088EECE7}"/>
              </a:ext>
            </a:extLst>
          </p:cNvPr>
          <p:cNvSpPr txBox="1"/>
          <p:nvPr/>
        </p:nvSpPr>
        <p:spPr>
          <a:xfrm>
            <a:off x="4942087" y="3663036"/>
            <a:ext cx="5782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85%</a:t>
            </a:r>
          </a:p>
        </p:txBody>
      </p:sp>
    </p:spTree>
    <p:extLst>
      <p:ext uri="{BB962C8B-B14F-4D97-AF65-F5344CB8AC3E}">
        <p14:creationId xmlns:p14="http://schemas.microsoft.com/office/powerpoint/2010/main" val="26676033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u numéro de diapositive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4470-6D48-413E-8A38-F079460BCBDC}" type="slidenum">
              <a:rPr lang="fr-FR" smtClean="0"/>
              <a:t>8</a:t>
            </a:fld>
            <a:endParaRPr lang="fr-FR"/>
          </a:p>
        </p:txBody>
      </p:sp>
      <p:graphicFrame>
        <p:nvGraphicFramePr>
          <p:cNvPr id="51" name="Diagramme 50">
            <a:extLst>
              <a:ext uri="{FF2B5EF4-FFF2-40B4-BE49-F238E27FC236}">
                <a16:creationId xmlns:a16="http://schemas.microsoft.com/office/drawing/2014/main" id="{A0840956-7A20-428F-AEC0-8BA8CBEF843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732406"/>
              </p:ext>
            </p:extLst>
          </p:nvPr>
        </p:nvGraphicFramePr>
        <p:xfrm>
          <a:off x="866732" y="241676"/>
          <a:ext cx="10993853" cy="59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ZoneTexte 3">
            <a:extLst>
              <a:ext uri="{FF2B5EF4-FFF2-40B4-BE49-F238E27FC236}">
                <a16:creationId xmlns:a16="http://schemas.microsoft.com/office/drawing/2014/main" id="{74091B11-83F6-49C3-8384-569EE9DB4AA6}"/>
              </a:ext>
            </a:extLst>
          </p:cNvPr>
          <p:cNvSpPr txBox="1"/>
          <p:nvPr/>
        </p:nvSpPr>
        <p:spPr>
          <a:xfrm>
            <a:off x="1341560" y="4275408"/>
            <a:ext cx="9575256" cy="1069524"/>
          </a:xfrm>
          <a:prstGeom prst="rect">
            <a:avLst/>
          </a:prstGeom>
          <a:noFill/>
          <a:ln w="28575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600"/>
            </a:lvl1pPr>
          </a:lstStyle>
          <a:p>
            <a:pPr algn="l"/>
            <a:r>
              <a:rPr lang="fr-FR" sz="1400" b="1" dirty="0"/>
              <a:t>Perspectives</a:t>
            </a:r>
            <a:endParaRPr lang="fr-FR" sz="1400" dirty="0"/>
          </a:p>
          <a:p>
            <a:pPr marL="285750" indent="-285750" algn="l">
              <a:spcBef>
                <a:spcPts val="300"/>
              </a:spcBef>
              <a:buFont typeface="Wingdings" panose="05000000000000000000" pitchFamily="2" charset="2"/>
              <a:buChar char="q"/>
            </a:pPr>
            <a:r>
              <a:rPr lang="fr-FR" sz="1400" dirty="0"/>
              <a:t>Approfondir l’influence de la gestion des volets (manque modèle adapté au résidentiel)</a:t>
            </a:r>
          </a:p>
          <a:p>
            <a:pPr marL="285750" indent="-285750" algn="l">
              <a:spcBef>
                <a:spcPts val="300"/>
              </a:spcBef>
              <a:buFont typeface="Wingdings" panose="05000000000000000000" pitchFamily="2" charset="2"/>
              <a:buChar char="q"/>
            </a:pPr>
            <a:r>
              <a:rPr lang="fr-FR" sz="1400" dirty="0"/>
              <a:t>D’autres facteurs importants à étudier (ajustement des vêtements, de l’activité physique, vitesse de l’air)</a:t>
            </a:r>
          </a:p>
          <a:p>
            <a:pPr marL="285750" indent="-285750" algn="l">
              <a:spcBef>
                <a:spcPts val="300"/>
              </a:spcBef>
              <a:buFont typeface="Wingdings" panose="05000000000000000000" pitchFamily="2" charset="2"/>
              <a:buChar char="q"/>
            </a:pPr>
            <a:r>
              <a:rPr lang="fr-FR" sz="1400" dirty="0"/>
              <a:t>Optimisation de la conception de la maison : les comportements des occupants influencent-ils sur les conceptions optimales ?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CEBE542-CB83-4609-BAC5-B5E8E6FC1EA4}"/>
              </a:ext>
            </a:extLst>
          </p:cNvPr>
          <p:cNvSpPr txBox="1"/>
          <p:nvPr/>
        </p:nvSpPr>
        <p:spPr>
          <a:xfrm>
            <a:off x="1341560" y="1332810"/>
            <a:ext cx="9575256" cy="2693045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600"/>
            </a:lvl1pPr>
          </a:lstStyle>
          <a:p>
            <a:pPr algn="l"/>
            <a:r>
              <a:rPr lang="fr-FR" sz="1400" b="1" dirty="0"/>
              <a:t>Conclusion 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fr-FR" sz="1400" dirty="0"/>
              <a:t>La maison présente un inconfort élevé en été 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fr-FR" sz="1400" b="1" dirty="0"/>
              <a:t>L’utilisation de modèle détaillé d’occupants a une influence non négligeable sur les indicateurs de confort estival mais avec des temps de calcul assez conséquents </a:t>
            </a:r>
          </a:p>
          <a:p>
            <a:pPr marL="285750" indent="-285750" algn="l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fr-FR" sz="1400" dirty="0"/>
              <a:t>Chaque indicateur seul présente des limites ; 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fr-FR" sz="1400" dirty="0"/>
              <a:t>Le nombre d’heures ne donne pas une idée sur l’intensité de l’inconfort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fr-FR" sz="1400" dirty="0"/>
              <a:t>Les DH ne permettent pas de distinguer la durée de l’intensité de l’inconfort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fr-FR" sz="1400" b="1" dirty="0"/>
              <a:t>L’analyse des deux indicateurs en parallèle est recommandée 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fr-FR" sz="1400" b="1" dirty="0"/>
              <a:t>Les indicateurs sont à relativiser par rapport aux périodes d’occupation</a:t>
            </a:r>
          </a:p>
          <a:p>
            <a:pPr marL="285750" indent="-285750" algn="l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fr-FR" sz="1400" dirty="0"/>
              <a:t>L’analyse des indicateurs pendant les périodes d’occupation est un élément important lors de la conception pour donner plus d’importance aux zones les plus occupées</a:t>
            </a:r>
          </a:p>
        </p:txBody>
      </p:sp>
    </p:spTree>
    <p:extLst>
      <p:ext uri="{BB962C8B-B14F-4D97-AF65-F5344CB8AC3E}">
        <p14:creationId xmlns:p14="http://schemas.microsoft.com/office/powerpoint/2010/main" val="24516084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4470-6D48-413E-8A38-F079460BCBDC}" type="slidenum">
              <a:rPr lang="fr-FR" smtClean="0"/>
              <a:t>9</a:t>
            </a:fld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7A992F7D-7293-43A4-8BBC-DD5F013B3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38808"/>
            <a:ext cx="10515600" cy="1325563"/>
          </a:xfrm>
        </p:spPr>
        <p:txBody>
          <a:bodyPr/>
          <a:lstStyle/>
          <a:p>
            <a:pPr algn="ctr"/>
            <a:r>
              <a:rPr lang="fr-FR" b="1" dirty="0"/>
              <a:t>Merci de votre attention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77946EF-3E05-4ECE-8DA1-D9219B6CD7F1}"/>
              </a:ext>
            </a:extLst>
          </p:cNvPr>
          <p:cNvSpPr/>
          <p:nvPr/>
        </p:nvSpPr>
        <p:spPr>
          <a:xfrm>
            <a:off x="373224" y="1298161"/>
            <a:ext cx="11531731" cy="2148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Références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Chapman, J., 2017. Multi-Agent Stochastic Simulation of Occupants in Buildings (PhD Thesis). The University of Nottingham.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Fanger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P.O., 1970. Thermal comfort. Analysis and applications in environmental engineering. Therm. </a:t>
            </a:r>
            <a:r>
              <a:rPr lang="en-US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Comf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Anal. Appl. Environ. Eng.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Haldi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F., Robinson, D., 2010. Adaptive actions on shading devices in response to local visual stimuli. J. Build. Perform. Simul. 3, 135–153.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3"/>
              </a:rPr>
              <a:t>https://doi.org/10.1080/19401490903580759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Haldi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F., Robinson, D., 2009. Interactions with window openings by office occupants. </a:t>
            </a:r>
            <a:r>
              <a:rPr lang="fr-FR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Build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Environ. 44, 2378–2395.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https://doi.org/10.1016/j.buildenv.2009.03.025</a:t>
            </a:r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Jaboob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S., 2015. Stochastic Modelling of Occupants’ Activities and Related </a:t>
            </a:r>
            <a:r>
              <a:rPr lang="en-US" sz="12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Behaviours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(PhD Thesis). The University of Nottingham.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Reinhart, C.F., 2004. Lightswitch-2002: a model for manual and automated control of electric lighting and blinds. Sol. Energy 77, 15–28.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5"/>
              </a:rPr>
              <a:t>https://doi.org/10.1016/j.solener.2004.04.003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91808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10823</TotalTime>
  <Words>1580</Words>
  <Application>Microsoft Office PowerPoint</Application>
  <PresentationFormat>Grand écran</PresentationFormat>
  <Paragraphs>258</Paragraphs>
  <Slides>12</Slides>
  <Notes>10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Comfortaa</vt:lpstr>
      <vt:lpstr>DejaVu Sans</vt:lpstr>
      <vt:lpstr>Gill Sans MT</vt:lpstr>
      <vt:lpstr>Times New Roman</vt:lpstr>
      <vt:lpstr>Wingdings</vt:lpstr>
      <vt:lpstr>1_Office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Merci de votre attention</vt:lpstr>
      <vt:lpstr>Fonctionnement général de NoMASS en cosimulation avec EnergyPlus</vt:lpstr>
      <vt:lpstr>Présentation PowerPoint</vt:lpstr>
      <vt:lpstr>Présentation PowerPoint</vt:lpstr>
    </vt:vector>
  </TitlesOfParts>
  <Company>Université de Savoie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Projet ANR BAYREB Estimer les propriétés  thermo-aérauliques d’une enveloppe de bâtiment par mesures non intrusives</dc:title>
  <dc:subject/>
  <dc:creator>Sarah Juricic</dc:creator>
  <dc:description/>
  <cp:lastModifiedBy>Sekaina EL KHATTABI</cp:lastModifiedBy>
  <cp:revision>324</cp:revision>
  <dcterms:created xsi:type="dcterms:W3CDTF">2018-01-29T09:25:38Z</dcterms:created>
  <dcterms:modified xsi:type="dcterms:W3CDTF">2022-05-19T06:21:35Z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Université de Savoie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Affichage à l'écran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7</vt:i4>
  </property>
</Properties>
</file>