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542" r:id="rId3"/>
    <p:sldId id="549" r:id="rId4"/>
    <p:sldId id="511" r:id="rId5"/>
    <p:sldId id="477" r:id="rId6"/>
    <p:sldId id="467" r:id="rId7"/>
    <p:sldId id="548" r:id="rId8"/>
    <p:sldId id="544" r:id="rId9"/>
    <p:sldId id="546" r:id="rId10"/>
    <p:sldId id="452" r:id="rId11"/>
    <p:sldId id="445" r:id="rId12"/>
    <p:sldId id="4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schalbart" initials="ps" lastIdx="35" clrIdx="0"/>
  <p:cmAuthor id="1" name="Samih AKKARI" initials="SA" lastIdx="5" clrIdx="1">
    <p:extLst>
      <p:ext uri="{19B8F6BF-5375-455C-9EA6-DF929625EA0E}">
        <p15:presenceInfo xmlns:p15="http://schemas.microsoft.com/office/powerpoint/2012/main" userId="Samih AKKAR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C3E6"/>
    <a:srgbClr val="E6324C"/>
    <a:srgbClr val="4053A1"/>
    <a:srgbClr val="5B89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41" autoAdjust="0"/>
  </p:normalViewPr>
  <p:slideViewPr>
    <p:cSldViewPr snapToGrid="0">
      <p:cViewPr varScale="1">
        <p:scale>
          <a:sx n="87" d="100"/>
          <a:sy n="87" d="100"/>
        </p:scale>
        <p:origin x="666" y="78"/>
      </p:cViewPr>
      <p:guideLst>
        <p:guide orient="horz" pos="2184"/>
        <p:guide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kkari\Maison%20INCAS\Identifiability%20analysis\virtual\sobol\rankk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kkari\Maison%20INCAS\real_case_without_error\summary_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kari\am\amapola\tests\validation\calibrage\maison_incas\Mesures_calibrage_maxime.csv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kari\amapolaa\tests\validation\calibrage\maison_incas\Mesures_calibrage_maxime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Sheet1!$L$2:$L$9</c:f>
              <c:strCache>
                <c:ptCount val="8"/>
                <c:pt idx="0">
                  <c:v>Ventilation flowrate</c:v>
                </c:pt>
                <c:pt idx="1">
                  <c:v>Heating power</c:v>
                </c:pt>
                <c:pt idx="2">
                  <c:v>Specific heat concrete wall</c:v>
                </c:pt>
                <c:pt idx="3">
                  <c:v>Conductivity polystyrene wall</c:v>
                </c:pt>
                <c:pt idx="4">
                  <c:v>Heat dissipated</c:v>
                </c:pt>
                <c:pt idx="5">
                  <c:v>Albedo</c:v>
                </c:pt>
                <c:pt idx="6">
                  <c:v>Specific heat concrete Screed</c:v>
                </c:pt>
                <c:pt idx="7">
                  <c:v>Conductivity polystyrene Styrofoam</c:v>
                </c:pt>
              </c:strCache>
            </c:strRef>
          </c:cat>
          <c:val>
            <c:numRef>
              <c:f>Sheet1!$M$2:$M$9</c:f>
              <c:numCache>
                <c:formatCode>General</c:formatCode>
                <c:ptCount val="8"/>
                <c:pt idx="0">
                  <c:v>0.54908882164799644</c:v>
                </c:pt>
                <c:pt idx="1">
                  <c:v>0.3244782357500815</c:v>
                </c:pt>
                <c:pt idx="2">
                  <c:v>0.200227206682938</c:v>
                </c:pt>
                <c:pt idx="3">
                  <c:v>0.16334765198353821</c:v>
                </c:pt>
                <c:pt idx="4">
                  <c:v>8.5664738628358106E-2</c:v>
                </c:pt>
                <c:pt idx="5">
                  <c:v>8.3075800693492186E-2</c:v>
                </c:pt>
                <c:pt idx="6">
                  <c:v>3.6768826156453639E-2</c:v>
                </c:pt>
                <c:pt idx="7">
                  <c:v>3.5555121605843773E-2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CE-4791-A34C-746B881E62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702136"/>
        <c:axId val="463703448"/>
      </c:barChart>
      <c:catAx>
        <c:axId val="463702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Parameters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3703448"/>
        <c:crosses val="autoZero"/>
        <c:auto val="1"/>
        <c:lblAlgn val="ctr"/>
        <c:lblOffset val="100"/>
        <c:noMultiLvlLbl val="0"/>
      </c:catAx>
      <c:valAx>
        <c:axId val="463703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Sensitivity index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3702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Feuil1!$B$101</c:f>
              <c:strCache>
                <c:ptCount val="1"/>
                <c:pt idx="0">
                  <c:v>APMC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Feuil1!$B$121:$G$121</c:f>
              <c:strCache>
                <c:ptCount val="6"/>
                <c:pt idx="0">
                  <c:v>1 (training)</c:v>
                </c:pt>
                <c:pt idx="1">
                  <c:v>2 (training)</c:v>
                </c:pt>
                <c:pt idx="2">
                  <c:v>3 (training)</c:v>
                </c:pt>
                <c:pt idx="3">
                  <c:v>4 (testing)</c:v>
                </c:pt>
                <c:pt idx="4">
                  <c:v>5 (training)</c:v>
                </c:pt>
                <c:pt idx="5">
                  <c:v>6 (testing)</c:v>
                </c:pt>
              </c:strCache>
            </c:strRef>
          </c:cat>
          <c:val>
            <c:numRef>
              <c:f>Feuil1!$B$103:$G$103</c:f>
              <c:numCache>
                <c:formatCode>General</c:formatCode>
                <c:ptCount val="6"/>
                <c:pt idx="0">
                  <c:v>0.19357138962967679</c:v>
                </c:pt>
                <c:pt idx="1">
                  <c:v>0.1713491117711349</c:v>
                </c:pt>
                <c:pt idx="2">
                  <c:v>0.1281301629513118</c:v>
                </c:pt>
                <c:pt idx="3">
                  <c:v>0.45264348582218328</c:v>
                </c:pt>
                <c:pt idx="4">
                  <c:v>0.39141977175109938</c:v>
                </c:pt>
                <c:pt idx="5">
                  <c:v>0.25084127160352371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64-47B7-9ABA-27C6228E70CB}"/>
            </c:ext>
          </c:extLst>
        </c:ser>
        <c:ser>
          <c:idx val="1"/>
          <c:order val="1"/>
          <c:tx>
            <c:strRef>
              <c:f>Feuil1!$B$105</c:f>
              <c:strCache>
                <c:ptCount val="1"/>
                <c:pt idx="0">
                  <c:v>ABC-PMC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Feuil1!$B$121:$G$121</c:f>
              <c:strCache>
                <c:ptCount val="6"/>
                <c:pt idx="0">
                  <c:v>1 (training)</c:v>
                </c:pt>
                <c:pt idx="1">
                  <c:v>2 (training)</c:v>
                </c:pt>
                <c:pt idx="2">
                  <c:v>3 (training)</c:v>
                </c:pt>
                <c:pt idx="3">
                  <c:v>4 (testing)</c:v>
                </c:pt>
                <c:pt idx="4">
                  <c:v>5 (training)</c:v>
                </c:pt>
                <c:pt idx="5">
                  <c:v>6 (testing)</c:v>
                </c:pt>
              </c:strCache>
            </c:strRef>
          </c:cat>
          <c:val>
            <c:numRef>
              <c:f>Feuil1!$B$107:$G$107</c:f>
              <c:numCache>
                <c:formatCode>General</c:formatCode>
                <c:ptCount val="6"/>
                <c:pt idx="0">
                  <c:v>0.23354368100003439</c:v>
                </c:pt>
                <c:pt idx="1">
                  <c:v>0.25695443034182869</c:v>
                </c:pt>
                <c:pt idx="2">
                  <c:v>0.24808840996998899</c:v>
                </c:pt>
                <c:pt idx="3">
                  <c:v>0.60263489967132178</c:v>
                </c:pt>
                <c:pt idx="4">
                  <c:v>0.44961713736954451</c:v>
                </c:pt>
                <c:pt idx="5">
                  <c:v>0.30311729650369401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64-47B7-9ABA-27C6228E70CB}"/>
            </c:ext>
          </c:extLst>
        </c:ser>
        <c:ser>
          <c:idx val="2"/>
          <c:order val="2"/>
          <c:tx>
            <c:strRef>
              <c:f>Feuil1!$B$109</c:f>
              <c:strCache>
                <c:ptCount val="1"/>
                <c:pt idx="0">
                  <c:v>CATMIP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Feuil1!$B$121:$G$121</c:f>
              <c:strCache>
                <c:ptCount val="6"/>
                <c:pt idx="0">
                  <c:v>1 (training)</c:v>
                </c:pt>
                <c:pt idx="1">
                  <c:v>2 (training)</c:v>
                </c:pt>
                <c:pt idx="2">
                  <c:v>3 (training)</c:v>
                </c:pt>
                <c:pt idx="3">
                  <c:v>4 (testing)</c:v>
                </c:pt>
                <c:pt idx="4">
                  <c:v>5 (training)</c:v>
                </c:pt>
                <c:pt idx="5">
                  <c:v>6 (testing)</c:v>
                </c:pt>
              </c:strCache>
            </c:strRef>
          </c:cat>
          <c:val>
            <c:numRef>
              <c:f>Feuil1!$B$111:$G$111</c:f>
              <c:numCache>
                <c:formatCode>General</c:formatCode>
                <c:ptCount val="6"/>
                <c:pt idx="0">
                  <c:v>0.21423643706749271</c:v>
                </c:pt>
                <c:pt idx="1">
                  <c:v>0.19432442400609129</c:v>
                </c:pt>
                <c:pt idx="2">
                  <c:v>0.18287762736723059</c:v>
                </c:pt>
                <c:pt idx="3">
                  <c:v>0.59245083017063638</c:v>
                </c:pt>
                <c:pt idx="4">
                  <c:v>0.43277821226070251</c:v>
                </c:pt>
                <c:pt idx="5">
                  <c:v>0.29696221781009702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64-47B7-9ABA-27C6228E70CB}"/>
            </c:ext>
          </c:extLst>
        </c:ser>
        <c:ser>
          <c:idx val="3"/>
          <c:order val="3"/>
          <c:tx>
            <c:strRef>
              <c:f>Feuil1!$B$113</c:f>
              <c:strCache>
                <c:ptCount val="1"/>
                <c:pt idx="0">
                  <c:v>Adams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Feuil1!$B$121:$G$121</c:f>
              <c:strCache>
                <c:ptCount val="6"/>
                <c:pt idx="0">
                  <c:v>1 (training)</c:v>
                </c:pt>
                <c:pt idx="1">
                  <c:v>2 (training)</c:v>
                </c:pt>
                <c:pt idx="2">
                  <c:v>3 (training)</c:v>
                </c:pt>
                <c:pt idx="3">
                  <c:v>4 (testing)</c:v>
                </c:pt>
                <c:pt idx="4">
                  <c:v>5 (training)</c:v>
                </c:pt>
                <c:pt idx="5">
                  <c:v>6 (testing)</c:v>
                </c:pt>
              </c:strCache>
            </c:strRef>
          </c:cat>
          <c:val>
            <c:numRef>
              <c:f>Feuil1!$B$115:$G$115</c:f>
              <c:numCache>
                <c:formatCode>General</c:formatCode>
                <c:ptCount val="6"/>
                <c:pt idx="0">
                  <c:v>0.19904327251247891</c:v>
                </c:pt>
                <c:pt idx="1">
                  <c:v>0.16901239043482399</c:v>
                </c:pt>
                <c:pt idx="2">
                  <c:v>0.14858800838649339</c:v>
                </c:pt>
                <c:pt idx="3">
                  <c:v>0.48798629345440547</c:v>
                </c:pt>
                <c:pt idx="4">
                  <c:v>0.396146311245762</c:v>
                </c:pt>
                <c:pt idx="5">
                  <c:v>0.26697509836624539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C64-47B7-9ABA-27C6228E70CB}"/>
            </c:ext>
          </c:extLst>
        </c:ser>
        <c:ser>
          <c:idx val="4"/>
          <c:order val="4"/>
          <c:tx>
            <c:strRef>
              <c:f>Feuil1!$B$97</c:f>
              <c:strCache>
                <c:ptCount val="1"/>
                <c:pt idx="0">
                  <c:v>RF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Feuil1!$B$121:$G$121</c:f>
              <c:strCache>
                <c:ptCount val="6"/>
                <c:pt idx="0">
                  <c:v>1 (training)</c:v>
                </c:pt>
                <c:pt idx="1">
                  <c:v>2 (training)</c:v>
                </c:pt>
                <c:pt idx="2">
                  <c:v>3 (training)</c:v>
                </c:pt>
                <c:pt idx="3">
                  <c:v>4 (testing)</c:v>
                </c:pt>
                <c:pt idx="4">
                  <c:v>5 (training)</c:v>
                </c:pt>
                <c:pt idx="5">
                  <c:v>6 (testing)</c:v>
                </c:pt>
              </c:strCache>
            </c:strRef>
          </c:cat>
          <c:val>
            <c:numRef>
              <c:f>Feuil1!$B$99:$G$99</c:f>
              <c:numCache>
                <c:formatCode>General</c:formatCode>
                <c:ptCount val="6"/>
                <c:pt idx="0">
                  <c:v>0.36640716639587029</c:v>
                </c:pt>
                <c:pt idx="1">
                  <c:v>0.38733922193099418</c:v>
                </c:pt>
                <c:pt idx="2">
                  <c:v>0.32810107590966969</c:v>
                </c:pt>
                <c:pt idx="3">
                  <c:v>0.38898607937098989</c:v>
                </c:pt>
                <c:pt idx="4">
                  <c:v>0.65128303807292098</c:v>
                </c:pt>
                <c:pt idx="5">
                  <c:v>0.46214816800802211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64-47B7-9ABA-27C6228E70CB}"/>
            </c:ext>
          </c:extLst>
        </c:ser>
        <c:ser>
          <c:idx val="5"/>
          <c:order val="5"/>
          <c:tx>
            <c:strRef>
              <c:f>Feuil1!$B$117</c:f>
              <c:strCache>
                <c:ptCount val="1"/>
                <c:pt idx="0">
                  <c:v>Priors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Feuil1!$B$121:$G$121</c:f>
              <c:strCache>
                <c:ptCount val="6"/>
                <c:pt idx="0">
                  <c:v>1 (training)</c:v>
                </c:pt>
                <c:pt idx="1">
                  <c:v>2 (training)</c:v>
                </c:pt>
                <c:pt idx="2">
                  <c:v>3 (training)</c:v>
                </c:pt>
                <c:pt idx="3">
                  <c:v>4 (testing)</c:v>
                </c:pt>
                <c:pt idx="4">
                  <c:v>5 (training)</c:v>
                </c:pt>
                <c:pt idx="5">
                  <c:v>6 (testing)</c:v>
                </c:pt>
              </c:strCache>
            </c:strRef>
          </c:cat>
          <c:val>
            <c:numRef>
              <c:f>Feuil1!$B$119:$G$119</c:f>
              <c:numCache>
                <c:formatCode>General</c:formatCode>
                <c:ptCount val="6"/>
                <c:pt idx="0">
                  <c:v>0.71956229353403178</c:v>
                </c:pt>
                <c:pt idx="1">
                  <c:v>1.2675824449685527</c:v>
                </c:pt>
                <c:pt idx="2">
                  <c:v>1.3146052727468507</c:v>
                </c:pt>
                <c:pt idx="3">
                  <c:v>1.0807469407252168</c:v>
                </c:pt>
                <c:pt idx="4">
                  <c:v>0.70972221451120832</c:v>
                </c:pt>
                <c:pt idx="5">
                  <c:v>0.58478394297891745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C64-47B7-9ABA-27C6228E70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0943592"/>
        <c:axId val="770945232"/>
      </c:barChart>
      <c:catAx>
        <c:axId val="7709435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Scenarios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70945232"/>
        <c:crosses val="autoZero"/>
        <c:auto val="1"/>
        <c:lblAlgn val="ctr"/>
        <c:lblOffset val="100"/>
        <c:noMultiLvlLbl val="0"/>
      </c:catAx>
      <c:valAx>
        <c:axId val="770945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RMSE (</a:t>
                </a:r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</a:t>
                </a:r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C)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0943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Mesures_calibrage_maxime!$B$1</c:f>
              <c:strCache>
                <c:ptCount val="1"/>
                <c:pt idx="0">
                  <c:v>Measurements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Mesures_calibrage_maxime!$A$2:$A$2689</c:f>
              <c:numCache>
                <c:formatCode>General</c:formatCode>
                <c:ptCount val="268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</c:numCache>
            </c:numRef>
          </c:xVal>
          <c:yVal>
            <c:numRef>
              <c:f>Mesures_calibrage_maxime!$B$2:$B$2689</c:f>
              <c:numCache>
                <c:formatCode>General</c:formatCode>
                <c:ptCount val="2688"/>
                <c:pt idx="0">
                  <c:v>17.25</c:v>
                </c:pt>
                <c:pt idx="1">
                  <c:v>17.260000000000002</c:v>
                </c:pt>
                <c:pt idx="2">
                  <c:v>17.27</c:v>
                </c:pt>
                <c:pt idx="3">
                  <c:v>17.27</c:v>
                </c:pt>
                <c:pt idx="4">
                  <c:v>17.29</c:v>
                </c:pt>
                <c:pt idx="5">
                  <c:v>17.27</c:v>
                </c:pt>
                <c:pt idx="6">
                  <c:v>17.27</c:v>
                </c:pt>
                <c:pt idx="7">
                  <c:v>17.279999999999994</c:v>
                </c:pt>
                <c:pt idx="8">
                  <c:v>17.3</c:v>
                </c:pt>
                <c:pt idx="9">
                  <c:v>17.34</c:v>
                </c:pt>
                <c:pt idx="10">
                  <c:v>17.399999999999999</c:v>
                </c:pt>
                <c:pt idx="11">
                  <c:v>17.489999999999984</c:v>
                </c:pt>
                <c:pt idx="12">
                  <c:v>17.600000000000001</c:v>
                </c:pt>
                <c:pt idx="13">
                  <c:v>17.7</c:v>
                </c:pt>
                <c:pt idx="14">
                  <c:v>17.760000000000002</c:v>
                </c:pt>
                <c:pt idx="15">
                  <c:v>17.739999999999991</c:v>
                </c:pt>
                <c:pt idx="16">
                  <c:v>17.7</c:v>
                </c:pt>
                <c:pt idx="17">
                  <c:v>17.66</c:v>
                </c:pt>
                <c:pt idx="18">
                  <c:v>17.66</c:v>
                </c:pt>
                <c:pt idx="19">
                  <c:v>17.649999999999999</c:v>
                </c:pt>
                <c:pt idx="20">
                  <c:v>17.649999999999999</c:v>
                </c:pt>
                <c:pt idx="21">
                  <c:v>17.649999999999999</c:v>
                </c:pt>
                <c:pt idx="22">
                  <c:v>17.630000000000006</c:v>
                </c:pt>
                <c:pt idx="23">
                  <c:v>17.64</c:v>
                </c:pt>
                <c:pt idx="24">
                  <c:v>17.64</c:v>
                </c:pt>
                <c:pt idx="25">
                  <c:v>17.64</c:v>
                </c:pt>
                <c:pt idx="26">
                  <c:v>17.649999999999999</c:v>
                </c:pt>
                <c:pt idx="27">
                  <c:v>17.649999999999999</c:v>
                </c:pt>
                <c:pt idx="28">
                  <c:v>17.64</c:v>
                </c:pt>
                <c:pt idx="29">
                  <c:v>17.64</c:v>
                </c:pt>
                <c:pt idx="30">
                  <c:v>17.64</c:v>
                </c:pt>
                <c:pt idx="31">
                  <c:v>17.649999999999999</c:v>
                </c:pt>
                <c:pt idx="32">
                  <c:v>17.649999999999999</c:v>
                </c:pt>
                <c:pt idx="33">
                  <c:v>17.690000000000001</c:v>
                </c:pt>
                <c:pt idx="34">
                  <c:v>17.72</c:v>
                </c:pt>
                <c:pt idx="35">
                  <c:v>17.760000000000002</c:v>
                </c:pt>
                <c:pt idx="36">
                  <c:v>17.8</c:v>
                </c:pt>
                <c:pt idx="37">
                  <c:v>17.809999999999999</c:v>
                </c:pt>
                <c:pt idx="38">
                  <c:v>17.8</c:v>
                </c:pt>
                <c:pt idx="39">
                  <c:v>17.79</c:v>
                </c:pt>
                <c:pt idx="40">
                  <c:v>17.79</c:v>
                </c:pt>
                <c:pt idx="41">
                  <c:v>17.79</c:v>
                </c:pt>
                <c:pt idx="42">
                  <c:v>17.77</c:v>
                </c:pt>
                <c:pt idx="43">
                  <c:v>17.760000000000002</c:v>
                </c:pt>
                <c:pt idx="44">
                  <c:v>17.75</c:v>
                </c:pt>
                <c:pt idx="45">
                  <c:v>17.739999999999991</c:v>
                </c:pt>
                <c:pt idx="46">
                  <c:v>17.739999999999991</c:v>
                </c:pt>
                <c:pt idx="47">
                  <c:v>17.73</c:v>
                </c:pt>
                <c:pt idx="48">
                  <c:v>17.71</c:v>
                </c:pt>
                <c:pt idx="49">
                  <c:v>17.690000000000001</c:v>
                </c:pt>
                <c:pt idx="50">
                  <c:v>17.670000000000005</c:v>
                </c:pt>
                <c:pt idx="51">
                  <c:v>17.649999999999999</c:v>
                </c:pt>
                <c:pt idx="52">
                  <c:v>17.600000000000001</c:v>
                </c:pt>
                <c:pt idx="53">
                  <c:v>17.53</c:v>
                </c:pt>
                <c:pt idx="54">
                  <c:v>17.5</c:v>
                </c:pt>
                <c:pt idx="55">
                  <c:v>17.5</c:v>
                </c:pt>
                <c:pt idx="56">
                  <c:v>17.5</c:v>
                </c:pt>
                <c:pt idx="57">
                  <c:v>17.510000000000005</c:v>
                </c:pt>
                <c:pt idx="58">
                  <c:v>17.52</c:v>
                </c:pt>
                <c:pt idx="59">
                  <c:v>17.579999999999991</c:v>
                </c:pt>
                <c:pt idx="60">
                  <c:v>17.71</c:v>
                </c:pt>
                <c:pt idx="61">
                  <c:v>17.77</c:v>
                </c:pt>
                <c:pt idx="62">
                  <c:v>17.760000000000002</c:v>
                </c:pt>
                <c:pt idx="63">
                  <c:v>17.739999999999991</c:v>
                </c:pt>
                <c:pt idx="64">
                  <c:v>17.72</c:v>
                </c:pt>
                <c:pt idx="65">
                  <c:v>17.71</c:v>
                </c:pt>
                <c:pt idx="66">
                  <c:v>17.7</c:v>
                </c:pt>
                <c:pt idx="67">
                  <c:v>17.68</c:v>
                </c:pt>
                <c:pt idx="68">
                  <c:v>17.649999999999999</c:v>
                </c:pt>
                <c:pt idx="69">
                  <c:v>17.64</c:v>
                </c:pt>
                <c:pt idx="70">
                  <c:v>17.64</c:v>
                </c:pt>
                <c:pt idx="71">
                  <c:v>17.64</c:v>
                </c:pt>
                <c:pt idx="72">
                  <c:v>17.630000000000006</c:v>
                </c:pt>
                <c:pt idx="73">
                  <c:v>17.64</c:v>
                </c:pt>
                <c:pt idx="74">
                  <c:v>17.64</c:v>
                </c:pt>
                <c:pt idx="75">
                  <c:v>17.649999999999999</c:v>
                </c:pt>
                <c:pt idx="76">
                  <c:v>17.630000000000006</c:v>
                </c:pt>
                <c:pt idx="77">
                  <c:v>17.630000000000006</c:v>
                </c:pt>
                <c:pt idx="78">
                  <c:v>17.66</c:v>
                </c:pt>
                <c:pt idx="79">
                  <c:v>17.690000000000001</c:v>
                </c:pt>
                <c:pt idx="80">
                  <c:v>17.7</c:v>
                </c:pt>
                <c:pt idx="81">
                  <c:v>17.71</c:v>
                </c:pt>
                <c:pt idx="82">
                  <c:v>17.760000000000002</c:v>
                </c:pt>
                <c:pt idx="83">
                  <c:v>17.89</c:v>
                </c:pt>
                <c:pt idx="84">
                  <c:v>17.920000000000002</c:v>
                </c:pt>
                <c:pt idx="85">
                  <c:v>17.93</c:v>
                </c:pt>
                <c:pt idx="86">
                  <c:v>17.939999999999994</c:v>
                </c:pt>
                <c:pt idx="87">
                  <c:v>17.920000000000002</c:v>
                </c:pt>
                <c:pt idx="88">
                  <c:v>17.88</c:v>
                </c:pt>
                <c:pt idx="89">
                  <c:v>17.87</c:v>
                </c:pt>
                <c:pt idx="90">
                  <c:v>17.84</c:v>
                </c:pt>
                <c:pt idx="91">
                  <c:v>17.79</c:v>
                </c:pt>
                <c:pt idx="92">
                  <c:v>17.73</c:v>
                </c:pt>
                <c:pt idx="93">
                  <c:v>17.690000000000001</c:v>
                </c:pt>
                <c:pt idx="94">
                  <c:v>17.66</c:v>
                </c:pt>
                <c:pt idx="95">
                  <c:v>17.64</c:v>
                </c:pt>
                <c:pt idx="96">
                  <c:v>17.62</c:v>
                </c:pt>
                <c:pt idx="97">
                  <c:v>17.59</c:v>
                </c:pt>
                <c:pt idx="98">
                  <c:v>17.59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17.59</c:v>
                </c:pt>
                <c:pt idx="102">
                  <c:v>17.579999999999991</c:v>
                </c:pt>
                <c:pt idx="103">
                  <c:v>17.57</c:v>
                </c:pt>
                <c:pt idx="104">
                  <c:v>17.57</c:v>
                </c:pt>
                <c:pt idx="105">
                  <c:v>17.55</c:v>
                </c:pt>
                <c:pt idx="106">
                  <c:v>17.53</c:v>
                </c:pt>
                <c:pt idx="107">
                  <c:v>17.53</c:v>
                </c:pt>
                <c:pt idx="108">
                  <c:v>17.53</c:v>
                </c:pt>
                <c:pt idx="109">
                  <c:v>17.54</c:v>
                </c:pt>
                <c:pt idx="110">
                  <c:v>17.55</c:v>
                </c:pt>
                <c:pt idx="111">
                  <c:v>17.559999999999999</c:v>
                </c:pt>
                <c:pt idx="112">
                  <c:v>17.600000000000001</c:v>
                </c:pt>
                <c:pt idx="113">
                  <c:v>17.66</c:v>
                </c:pt>
                <c:pt idx="114">
                  <c:v>17.7</c:v>
                </c:pt>
                <c:pt idx="115">
                  <c:v>17.73</c:v>
                </c:pt>
                <c:pt idx="116">
                  <c:v>17.739999999999991</c:v>
                </c:pt>
                <c:pt idx="117">
                  <c:v>17.739999999999991</c:v>
                </c:pt>
                <c:pt idx="118">
                  <c:v>17.73</c:v>
                </c:pt>
                <c:pt idx="119">
                  <c:v>17.71</c:v>
                </c:pt>
                <c:pt idx="120">
                  <c:v>17.72</c:v>
                </c:pt>
                <c:pt idx="121">
                  <c:v>17.68</c:v>
                </c:pt>
                <c:pt idx="122">
                  <c:v>17.68</c:v>
                </c:pt>
                <c:pt idx="123">
                  <c:v>17.64</c:v>
                </c:pt>
                <c:pt idx="124">
                  <c:v>17.610000000000007</c:v>
                </c:pt>
                <c:pt idx="125">
                  <c:v>17.600000000000001</c:v>
                </c:pt>
                <c:pt idx="126">
                  <c:v>17.579999999999991</c:v>
                </c:pt>
                <c:pt idx="127">
                  <c:v>17.55</c:v>
                </c:pt>
                <c:pt idx="128">
                  <c:v>17.54</c:v>
                </c:pt>
                <c:pt idx="129">
                  <c:v>17.55</c:v>
                </c:pt>
                <c:pt idx="130">
                  <c:v>17.55</c:v>
                </c:pt>
                <c:pt idx="131">
                  <c:v>17.55</c:v>
                </c:pt>
                <c:pt idx="132">
                  <c:v>17.57</c:v>
                </c:pt>
                <c:pt idx="133">
                  <c:v>17.59</c:v>
                </c:pt>
                <c:pt idx="134">
                  <c:v>17.62</c:v>
                </c:pt>
                <c:pt idx="135">
                  <c:v>17.610000000000007</c:v>
                </c:pt>
                <c:pt idx="136">
                  <c:v>17.59</c:v>
                </c:pt>
                <c:pt idx="137">
                  <c:v>17.57</c:v>
                </c:pt>
                <c:pt idx="138">
                  <c:v>17.559999999999999</c:v>
                </c:pt>
                <c:pt idx="139">
                  <c:v>17.53</c:v>
                </c:pt>
                <c:pt idx="140">
                  <c:v>17.479999999999993</c:v>
                </c:pt>
                <c:pt idx="141">
                  <c:v>17.45</c:v>
                </c:pt>
                <c:pt idx="142">
                  <c:v>17.41</c:v>
                </c:pt>
                <c:pt idx="143">
                  <c:v>17.36</c:v>
                </c:pt>
                <c:pt idx="144">
                  <c:v>17.309999999999999</c:v>
                </c:pt>
                <c:pt idx="145">
                  <c:v>17.279999999999994</c:v>
                </c:pt>
                <c:pt idx="146">
                  <c:v>17.25</c:v>
                </c:pt>
                <c:pt idx="147">
                  <c:v>17.21</c:v>
                </c:pt>
                <c:pt idx="148">
                  <c:v>17.170000000000005</c:v>
                </c:pt>
                <c:pt idx="149">
                  <c:v>17.14</c:v>
                </c:pt>
                <c:pt idx="150">
                  <c:v>17.110000000000007</c:v>
                </c:pt>
                <c:pt idx="151">
                  <c:v>17.09</c:v>
                </c:pt>
                <c:pt idx="152">
                  <c:v>17.09</c:v>
                </c:pt>
                <c:pt idx="153">
                  <c:v>17.110000000000007</c:v>
                </c:pt>
                <c:pt idx="154">
                  <c:v>17.130000000000006</c:v>
                </c:pt>
                <c:pt idx="155">
                  <c:v>17.14</c:v>
                </c:pt>
                <c:pt idx="156">
                  <c:v>17.149999999999999</c:v>
                </c:pt>
                <c:pt idx="157">
                  <c:v>17.16</c:v>
                </c:pt>
                <c:pt idx="158">
                  <c:v>17.170000000000005</c:v>
                </c:pt>
                <c:pt idx="159">
                  <c:v>17.18</c:v>
                </c:pt>
                <c:pt idx="160">
                  <c:v>17.18</c:v>
                </c:pt>
                <c:pt idx="161">
                  <c:v>17.170000000000005</c:v>
                </c:pt>
                <c:pt idx="162">
                  <c:v>17.16</c:v>
                </c:pt>
                <c:pt idx="163">
                  <c:v>17.149999999999999</c:v>
                </c:pt>
                <c:pt idx="164">
                  <c:v>17.14</c:v>
                </c:pt>
                <c:pt idx="165">
                  <c:v>17.149999999999999</c:v>
                </c:pt>
                <c:pt idx="166">
                  <c:v>17.14</c:v>
                </c:pt>
                <c:pt idx="167">
                  <c:v>17.14</c:v>
                </c:pt>
                <c:pt idx="168">
                  <c:v>17.130000000000006</c:v>
                </c:pt>
                <c:pt idx="169">
                  <c:v>17.12</c:v>
                </c:pt>
                <c:pt idx="170">
                  <c:v>17.12</c:v>
                </c:pt>
                <c:pt idx="171">
                  <c:v>17.12</c:v>
                </c:pt>
                <c:pt idx="172">
                  <c:v>17.12</c:v>
                </c:pt>
                <c:pt idx="173">
                  <c:v>17.12</c:v>
                </c:pt>
                <c:pt idx="174">
                  <c:v>17.130000000000006</c:v>
                </c:pt>
                <c:pt idx="175">
                  <c:v>17.12</c:v>
                </c:pt>
                <c:pt idx="176">
                  <c:v>17.12</c:v>
                </c:pt>
                <c:pt idx="177">
                  <c:v>17.130000000000006</c:v>
                </c:pt>
                <c:pt idx="178">
                  <c:v>17.16</c:v>
                </c:pt>
                <c:pt idx="179">
                  <c:v>17.18</c:v>
                </c:pt>
                <c:pt idx="180">
                  <c:v>17.22</c:v>
                </c:pt>
                <c:pt idx="181">
                  <c:v>17.260000000000002</c:v>
                </c:pt>
                <c:pt idx="182">
                  <c:v>17.29</c:v>
                </c:pt>
                <c:pt idx="183">
                  <c:v>17.309999999999999</c:v>
                </c:pt>
                <c:pt idx="184">
                  <c:v>17.329999999999991</c:v>
                </c:pt>
                <c:pt idx="185">
                  <c:v>17.34</c:v>
                </c:pt>
                <c:pt idx="186">
                  <c:v>17.34</c:v>
                </c:pt>
                <c:pt idx="187">
                  <c:v>17.34</c:v>
                </c:pt>
                <c:pt idx="188">
                  <c:v>17.32</c:v>
                </c:pt>
                <c:pt idx="189">
                  <c:v>17.309999999999999</c:v>
                </c:pt>
                <c:pt idx="190">
                  <c:v>17.29</c:v>
                </c:pt>
                <c:pt idx="191">
                  <c:v>17.27</c:v>
                </c:pt>
                <c:pt idx="192">
                  <c:v>17.22</c:v>
                </c:pt>
                <c:pt idx="193">
                  <c:v>17.2</c:v>
                </c:pt>
                <c:pt idx="194">
                  <c:v>17.16</c:v>
                </c:pt>
                <c:pt idx="195">
                  <c:v>17.12</c:v>
                </c:pt>
                <c:pt idx="196">
                  <c:v>17.07</c:v>
                </c:pt>
                <c:pt idx="197">
                  <c:v>17.05</c:v>
                </c:pt>
                <c:pt idx="198">
                  <c:v>17.02</c:v>
                </c:pt>
                <c:pt idx="199">
                  <c:v>17</c:v>
                </c:pt>
                <c:pt idx="200">
                  <c:v>17</c:v>
                </c:pt>
                <c:pt idx="201">
                  <c:v>17.07</c:v>
                </c:pt>
                <c:pt idx="202">
                  <c:v>17.21</c:v>
                </c:pt>
                <c:pt idx="203">
                  <c:v>17.329999999999991</c:v>
                </c:pt>
                <c:pt idx="204">
                  <c:v>17.439999999999994</c:v>
                </c:pt>
                <c:pt idx="205">
                  <c:v>17.53</c:v>
                </c:pt>
                <c:pt idx="206">
                  <c:v>17.579999999999991</c:v>
                </c:pt>
                <c:pt idx="207">
                  <c:v>17.57</c:v>
                </c:pt>
                <c:pt idx="208">
                  <c:v>17.510000000000005</c:v>
                </c:pt>
                <c:pt idx="209">
                  <c:v>17.45</c:v>
                </c:pt>
                <c:pt idx="210">
                  <c:v>17.38</c:v>
                </c:pt>
                <c:pt idx="211">
                  <c:v>17.32</c:v>
                </c:pt>
                <c:pt idx="212">
                  <c:v>17.260000000000002</c:v>
                </c:pt>
                <c:pt idx="213">
                  <c:v>17.21</c:v>
                </c:pt>
                <c:pt idx="214">
                  <c:v>17.170000000000005</c:v>
                </c:pt>
                <c:pt idx="215">
                  <c:v>17.14</c:v>
                </c:pt>
                <c:pt idx="216">
                  <c:v>17.100000000000001</c:v>
                </c:pt>
                <c:pt idx="217">
                  <c:v>17.059999999999999</c:v>
                </c:pt>
                <c:pt idx="218">
                  <c:v>17.02</c:v>
                </c:pt>
                <c:pt idx="219">
                  <c:v>16.989999999999984</c:v>
                </c:pt>
                <c:pt idx="220">
                  <c:v>16.95</c:v>
                </c:pt>
                <c:pt idx="221">
                  <c:v>16.920000000000002</c:v>
                </c:pt>
                <c:pt idx="222">
                  <c:v>16.88</c:v>
                </c:pt>
                <c:pt idx="223">
                  <c:v>16.829999999999991</c:v>
                </c:pt>
                <c:pt idx="224">
                  <c:v>16.809999999999999</c:v>
                </c:pt>
                <c:pt idx="225">
                  <c:v>16.82</c:v>
                </c:pt>
                <c:pt idx="226">
                  <c:v>16.91</c:v>
                </c:pt>
                <c:pt idx="227">
                  <c:v>17.09</c:v>
                </c:pt>
                <c:pt idx="228">
                  <c:v>17.239999999999991</c:v>
                </c:pt>
                <c:pt idx="229">
                  <c:v>17.36</c:v>
                </c:pt>
                <c:pt idx="230">
                  <c:v>17.439999999999994</c:v>
                </c:pt>
                <c:pt idx="231">
                  <c:v>17.43</c:v>
                </c:pt>
                <c:pt idx="232">
                  <c:v>17.36</c:v>
                </c:pt>
                <c:pt idx="233">
                  <c:v>17.279999999999994</c:v>
                </c:pt>
                <c:pt idx="234">
                  <c:v>17.23</c:v>
                </c:pt>
                <c:pt idx="235">
                  <c:v>17.18</c:v>
                </c:pt>
                <c:pt idx="236">
                  <c:v>17.12</c:v>
                </c:pt>
                <c:pt idx="237">
                  <c:v>17.079999999999991</c:v>
                </c:pt>
                <c:pt idx="238">
                  <c:v>17.059999999999999</c:v>
                </c:pt>
                <c:pt idx="239">
                  <c:v>17.04</c:v>
                </c:pt>
                <c:pt idx="240">
                  <c:v>17.03</c:v>
                </c:pt>
                <c:pt idx="241">
                  <c:v>16.989999999999984</c:v>
                </c:pt>
                <c:pt idx="242">
                  <c:v>16.959999999999994</c:v>
                </c:pt>
                <c:pt idx="243">
                  <c:v>16.91</c:v>
                </c:pt>
                <c:pt idx="244">
                  <c:v>16.88</c:v>
                </c:pt>
                <c:pt idx="245">
                  <c:v>16.84</c:v>
                </c:pt>
                <c:pt idx="246">
                  <c:v>16.8</c:v>
                </c:pt>
                <c:pt idx="247">
                  <c:v>16.760000000000002</c:v>
                </c:pt>
                <c:pt idx="248">
                  <c:v>16.75</c:v>
                </c:pt>
                <c:pt idx="249">
                  <c:v>16.84</c:v>
                </c:pt>
                <c:pt idx="250">
                  <c:v>16.979999999999993</c:v>
                </c:pt>
                <c:pt idx="251">
                  <c:v>17.12</c:v>
                </c:pt>
                <c:pt idx="252">
                  <c:v>17.260000000000002</c:v>
                </c:pt>
                <c:pt idx="253">
                  <c:v>17.18</c:v>
                </c:pt>
                <c:pt idx="254">
                  <c:v>17.25</c:v>
                </c:pt>
                <c:pt idx="255">
                  <c:v>17.36</c:v>
                </c:pt>
                <c:pt idx="256">
                  <c:v>17.3</c:v>
                </c:pt>
                <c:pt idx="257">
                  <c:v>17.23</c:v>
                </c:pt>
                <c:pt idx="258">
                  <c:v>17.18</c:v>
                </c:pt>
                <c:pt idx="259">
                  <c:v>17.170000000000005</c:v>
                </c:pt>
                <c:pt idx="260">
                  <c:v>17.149999999999999</c:v>
                </c:pt>
                <c:pt idx="261">
                  <c:v>17.14</c:v>
                </c:pt>
                <c:pt idx="262">
                  <c:v>17.130000000000006</c:v>
                </c:pt>
                <c:pt idx="263">
                  <c:v>17.110000000000007</c:v>
                </c:pt>
                <c:pt idx="264">
                  <c:v>17.079999999999991</c:v>
                </c:pt>
                <c:pt idx="265">
                  <c:v>17.04</c:v>
                </c:pt>
                <c:pt idx="266">
                  <c:v>16.989999999999984</c:v>
                </c:pt>
                <c:pt idx="267">
                  <c:v>16.95</c:v>
                </c:pt>
                <c:pt idx="268">
                  <c:v>16.91</c:v>
                </c:pt>
                <c:pt idx="269">
                  <c:v>16.88</c:v>
                </c:pt>
                <c:pt idx="270">
                  <c:v>16.84</c:v>
                </c:pt>
                <c:pt idx="271">
                  <c:v>16.79</c:v>
                </c:pt>
                <c:pt idx="272">
                  <c:v>16.77</c:v>
                </c:pt>
                <c:pt idx="273">
                  <c:v>16.829999999999991</c:v>
                </c:pt>
                <c:pt idx="274">
                  <c:v>16.959999999999994</c:v>
                </c:pt>
                <c:pt idx="275">
                  <c:v>17.110000000000007</c:v>
                </c:pt>
                <c:pt idx="276">
                  <c:v>17.21</c:v>
                </c:pt>
                <c:pt idx="277">
                  <c:v>17.3</c:v>
                </c:pt>
                <c:pt idx="278">
                  <c:v>17.36</c:v>
                </c:pt>
                <c:pt idx="279">
                  <c:v>17.350000000000001</c:v>
                </c:pt>
                <c:pt idx="280">
                  <c:v>17.27</c:v>
                </c:pt>
                <c:pt idx="281">
                  <c:v>17.18</c:v>
                </c:pt>
                <c:pt idx="282">
                  <c:v>17.12</c:v>
                </c:pt>
                <c:pt idx="283">
                  <c:v>17.059999999999999</c:v>
                </c:pt>
                <c:pt idx="284">
                  <c:v>17</c:v>
                </c:pt>
                <c:pt idx="285">
                  <c:v>16.959999999999994</c:v>
                </c:pt>
                <c:pt idx="286">
                  <c:v>16.95</c:v>
                </c:pt>
                <c:pt idx="287">
                  <c:v>16.95</c:v>
                </c:pt>
                <c:pt idx="288">
                  <c:v>16.95</c:v>
                </c:pt>
                <c:pt idx="289">
                  <c:v>16.959999999999994</c:v>
                </c:pt>
                <c:pt idx="290">
                  <c:v>16.959999999999994</c:v>
                </c:pt>
                <c:pt idx="291">
                  <c:v>16.959999999999994</c:v>
                </c:pt>
                <c:pt idx="292">
                  <c:v>16.97</c:v>
                </c:pt>
                <c:pt idx="293">
                  <c:v>16.959999999999994</c:v>
                </c:pt>
                <c:pt idx="294">
                  <c:v>16.95</c:v>
                </c:pt>
                <c:pt idx="295">
                  <c:v>16.93</c:v>
                </c:pt>
                <c:pt idx="296">
                  <c:v>16.920000000000002</c:v>
                </c:pt>
                <c:pt idx="297">
                  <c:v>16.920000000000002</c:v>
                </c:pt>
                <c:pt idx="298">
                  <c:v>16.920000000000002</c:v>
                </c:pt>
                <c:pt idx="299">
                  <c:v>16.93</c:v>
                </c:pt>
                <c:pt idx="300">
                  <c:v>16.93</c:v>
                </c:pt>
                <c:pt idx="301">
                  <c:v>16.95</c:v>
                </c:pt>
                <c:pt idx="302">
                  <c:v>16.959999999999994</c:v>
                </c:pt>
                <c:pt idx="303">
                  <c:v>16.959999999999994</c:v>
                </c:pt>
                <c:pt idx="304">
                  <c:v>16.97</c:v>
                </c:pt>
                <c:pt idx="305">
                  <c:v>16.959999999999994</c:v>
                </c:pt>
                <c:pt idx="306">
                  <c:v>16.95</c:v>
                </c:pt>
                <c:pt idx="307">
                  <c:v>16.95</c:v>
                </c:pt>
                <c:pt idx="308">
                  <c:v>16.939999999999994</c:v>
                </c:pt>
                <c:pt idx="309">
                  <c:v>16.93</c:v>
                </c:pt>
                <c:pt idx="310">
                  <c:v>16.920000000000002</c:v>
                </c:pt>
                <c:pt idx="311">
                  <c:v>16.920000000000002</c:v>
                </c:pt>
                <c:pt idx="312">
                  <c:v>16.91</c:v>
                </c:pt>
                <c:pt idx="313">
                  <c:v>16.899999999999999</c:v>
                </c:pt>
                <c:pt idx="314">
                  <c:v>16.899999999999999</c:v>
                </c:pt>
                <c:pt idx="315">
                  <c:v>16.88</c:v>
                </c:pt>
                <c:pt idx="316">
                  <c:v>16.87</c:v>
                </c:pt>
                <c:pt idx="317">
                  <c:v>16.87</c:v>
                </c:pt>
                <c:pt idx="318">
                  <c:v>16.87</c:v>
                </c:pt>
                <c:pt idx="319">
                  <c:v>16.850000000000001</c:v>
                </c:pt>
                <c:pt idx="320">
                  <c:v>16.850000000000001</c:v>
                </c:pt>
                <c:pt idx="321">
                  <c:v>16.87</c:v>
                </c:pt>
                <c:pt idx="322">
                  <c:v>16.89</c:v>
                </c:pt>
                <c:pt idx="323">
                  <c:v>16.920000000000002</c:v>
                </c:pt>
                <c:pt idx="324">
                  <c:v>16.979999999999993</c:v>
                </c:pt>
                <c:pt idx="325">
                  <c:v>17.09</c:v>
                </c:pt>
                <c:pt idx="326">
                  <c:v>17.16</c:v>
                </c:pt>
                <c:pt idx="327">
                  <c:v>17.170000000000005</c:v>
                </c:pt>
                <c:pt idx="328">
                  <c:v>17.09</c:v>
                </c:pt>
                <c:pt idx="329">
                  <c:v>17.02</c:v>
                </c:pt>
                <c:pt idx="330">
                  <c:v>16.989999999999984</c:v>
                </c:pt>
                <c:pt idx="331">
                  <c:v>16.95</c:v>
                </c:pt>
                <c:pt idx="332">
                  <c:v>16.920000000000002</c:v>
                </c:pt>
                <c:pt idx="333">
                  <c:v>16.88</c:v>
                </c:pt>
                <c:pt idx="334">
                  <c:v>16.84</c:v>
                </c:pt>
                <c:pt idx="335">
                  <c:v>16.829999999999991</c:v>
                </c:pt>
                <c:pt idx="336">
                  <c:v>16.809999999999999</c:v>
                </c:pt>
                <c:pt idx="337">
                  <c:v>16.779999999999994</c:v>
                </c:pt>
                <c:pt idx="338">
                  <c:v>16.77</c:v>
                </c:pt>
                <c:pt idx="339">
                  <c:v>16.760000000000002</c:v>
                </c:pt>
                <c:pt idx="340">
                  <c:v>16.75</c:v>
                </c:pt>
                <c:pt idx="341">
                  <c:v>16.739999999999991</c:v>
                </c:pt>
                <c:pt idx="342">
                  <c:v>16.73</c:v>
                </c:pt>
                <c:pt idx="343">
                  <c:v>16.71</c:v>
                </c:pt>
                <c:pt idx="344">
                  <c:v>16.71</c:v>
                </c:pt>
                <c:pt idx="345">
                  <c:v>16.75</c:v>
                </c:pt>
                <c:pt idx="346">
                  <c:v>16.82</c:v>
                </c:pt>
                <c:pt idx="347">
                  <c:v>16.91</c:v>
                </c:pt>
                <c:pt idx="348">
                  <c:v>17</c:v>
                </c:pt>
                <c:pt idx="349">
                  <c:v>17.07</c:v>
                </c:pt>
                <c:pt idx="350">
                  <c:v>17.100000000000001</c:v>
                </c:pt>
                <c:pt idx="351">
                  <c:v>17.09</c:v>
                </c:pt>
                <c:pt idx="352">
                  <c:v>17.02</c:v>
                </c:pt>
                <c:pt idx="353">
                  <c:v>16.95</c:v>
                </c:pt>
                <c:pt idx="354">
                  <c:v>16.899999999999999</c:v>
                </c:pt>
                <c:pt idx="355">
                  <c:v>16.850000000000001</c:v>
                </c:pt>
                <c:pt idx="356">
                  <c:v>16.809999999999999</c:v>
                </c:pt>
                <c:pt idx="357">
                  <c:v>16.779999999999994</c:v>
                </c:pt>
                <c:pt idx="358">
                  <c:v>16.75</c:v>
                </c:pt>
                <c:pt idx="359">
                  <c:v>16.72</c:v>
                </c:pt>
                <c:pt idx="360">
                  <c:v>16.670000000000005</c:v>
                </c:pt>
                <c:pt idx="361">
                  <c:v>16.610000000000007</c:v>
                </c:pt>
                <c:pt idx="362">
                  <c:v>16.559999999999999</c:v>
                </c:pt>
                <c:pt idx="363">
                  <c:v>16.52</c:v>
                </c:pt>
                <c:pt idx="364">
                  <c:v>16.489999999999984</c:v>
                </c:pt>
                <c:pt idx="365">
                  <c:v>16.459999999999994</c:v>
                </c:pt>
                <c:pt idx="366">
                  <c:v>16.420000000000002</c:v>
                </c:pt>
                <c:pt idx="367">
                  <c:v>17.27</c:v>
                </c:pt>
                <c:pt idx="368">
                  <c:v>17.27</c:v>
                </c:pt>
                <c:pt idx="369">
                  <c:v>17.27</c:v>
                </c:pt>
                <c:pt idx="370">
                  <c:v>16.45</c:v>
                </c:pt>
                <c:pt idx="371">
                  <c:v>16.579999999999991</c:v>
                </c:pt>
                <c:pt idx="372">
                  <c:v>16.670000000000005</c:v>
                </c:pt>
                <c:pt idx="373">
                  <c:v>16.75</c:v>
                </c:pt>
                <c:pt idx="374">
                  <c:v>16.79</c:v>
                </c:pt>
                <c:pt idx="375">
                  <c:v>16.79</c:v>
                </c:pt>
                <c:pt idx="376">
                  <c:v>16.690000000000001</c:v>
                </c:pt>
                <c:pt idx="377">
                  <c:v>16.43</c:v>
                </c:pt>
                <c:pt idx="378">
                  <c:v>16.279999999999994</c:v>
                </c:pt>
                <c:pt idx="379">
                  <c:v>16.190000000000001</c:v>
                </c:pt>
                <c:pt idx="380">
                  <c:v>16.100000000000001</c:v>
                </c:pt>
                <c:pt idx="381">
                  <c:v>16.02</c:v>
                </c:pt>
                <c:pt idx="382">
                  <c:v>15.96</c:v>
                </c:pt>
                <c:pt idx="383">
                  <c:v>15.9</c:v>
                </c:pt>
                <c:pt idx="384">
                  <c:v>15.84</c:v>
                </c:pt>
                <c:pt idx="385">
                  <c:v>15.77</c:v>
                </c:pt>
                <c:pt idx="386">
                  <c:v>15.71</c:v>
                </c:pt>
                <c:pt idx="387">
                  <c:v>15.65</c:v>
                </c:pt>
                <c:pt idx="388">
                  <c:v>15.59</c:v>
                </c:pt>
                <c:pt idx="389">
                  <c:v>15.53</c:v>
                </c:pt>
                <c:pt idx="390">
                  <c:v>15.47</c:v>
                </c:pt>
                <c:pt idx="391">
                  <c:v>15.41</c:v>
                </c:pt>
                <c:pt idx="392">
                  <c:v>15.370000000000003</c:v>
                </c:pt>
                <c:pt idx="393">
                  <c:v>15.39</c:v>
                </c:pt>
                <c:pt idx="394">
                  <c:v>15.450000000000003</c:v>
                </c:pt>
                <c:pt idx="395">
                  <c:v>15.52</c:v>
                </c:pt>
                <c:pt idx="396">
                  <c:v>15.57</c:v>
                </c:pt>
                <c:pt idx="397">
                  <c:v>15.61</c:v>
                </c:pt>
                <c:pt idx="398">
                  <c:v>15.62</c:v>
                </c:pt>
                <c:pt idx="399">
                  <c:v>15.58</c:v>
                </c:pt>
                <c:pt idx="400">
                  <c:v>15.5</c:v>
                </c:pt>
                <c:pt idx="401">
                  <c:v>15.41</c:v>
                </c:pt>
                <c:pt idx="402">
                  <c:v>15.33</c:v>
                </c:pt>
                <c:pt idx="403">
                  <c:v>15.26</c:v>
                </c:pt>
                <c:pt idx="404">
                  <c:v>15.19</c:v>
                </c:pt>
                <c:pt idx="405">
                  <c:v>15.12</c:v>
                </c:pt>
                <c:pt idx="406">
                  <c:v>15.06</c:v>
                </c:pt>
                <c:pt idx="407">
                  <c:v>15</c:v>
                </c:pt>
                <c:pt idx="408">
                  <c:v>14.950000000000003</c:v>
                </c:pt>
                <c:pt idx="409">
                  <c:v>14.9</c:v>
                </c:pt>
                <c:pt idx="410">
                  <c:v>14.84</c:v>
                </c:pt>
                <c:pt idx="411">
                  <c:v>14.79</c:v>
                </c:pt>
                <c:pt idx="412">
                  <c:v>14.73</c:v>
                </c:pt>
                <c:pt idx="413">
                  <c:v>14.69</c:v>
                </c:pt>
                <c:pt idx="414">
                  <c:v>14.63</c:v>
                </c:pt>
                <c:pt idx="415">
                  <c:v>14.57</c:v>
                </c:pt>
                <c:pt idx="416">
                  <c:v>14.53</c:v>
                </c:pt>
                <c:pt idx="417">
                  <c:v>14.56</c:v>
                </c:pt>
                <c:pt idx="418">
                  <c:v>14.62</c:v>
                </c:pt>
                <c:pt idx="419">
                  <c:v>14.69</c:v>
                </c:pt>
                <c:pt idx="420">
                  <c:v>14.75</c:v>
                </c:pt>
                <c:pt idx="421">
                  <c:v>14.78</c:v>
                </c:pt>
                <c:pt idx="422">
                  <c:v>14.78</c:v>
                </c:pt>
                <c:pt idx="423">
                  <c:v>14.73</c:v>
                </c:pt>
                <c:pt idx="424">
                  <c:v>14.65</c:v>
                </c:pt>
                <c:pt idx="425">
                  <c:v>14.6</c:v>
                </c:pt>
                <c:pt idx="426">
                  <c:v>14.51</c:v>
                </c:pt>
                <c:pt idx="427">
                  <c:v>14.450000000000003</c:v>
                </c:pt>
                <c:pt idx="428">
                  <c:v>14.4</c:v>
                </c:pt>
                <c:pt idx="429">
                  <c:v>14.360000000000003</c:v>
                </c:pt>
                <c:pt idx="430">
                  <c:v>14.33</c:v>
                </c:pt>
                <c:pt idx="431">
                  <c:v>14.29</c:v>
                </c:pt>
                <c:pt idx="432">
                  <c:v>14.26</c:v>
                </c:pt>
                <c:pt idx="433">
                  <c:v>14.22</c:v>
                </c:pt>
                <c:pt idx="434">
                  <c:v>14.18</c:v>
                </c:pt>
                <c:pt idx="435">
                  <c:v>14.16</c:v>
                </c:pt>
                <c:pt idx="436">
                  <c:v>14.13</c:v>
                </c:pt>
                <c:pt idx="437">
                  <c:v>14.1</c:v>
                </c:pt>
                <c:pt idx="438">
                  <c:v>14.07</c:v>
                </c:pt>
                <c:pt idx="439">
                  <c:v>14.04</c:v>
                </c:pt>
                <c:pt idx="440">
                  <c:v>14.01</c:v>
                </c:pt>
                <c:pt idx="441">
                  <c:v>13.99</c:v>
                </c:pt>
                <c:pt idx="442">
                  <c:v>13.99</c:v>
                </c:pt>
                <c:pt idx="443">
                  <c:v>13.98</c:v>
                </c:pt>
                <c:pt idx="444">
                  <c:v>13.98</c:v>
                </c:pt>
                <c:pt idx="445">
                  <c:v>13.98</c:v>
                </c:pt>
                <c:pt idx="446">
                  <c:v>13.97</c:v>
                </c:pt>
                <c:pt idx="447">
                  <c:v>13.950000000000003</c:v>
                </c:pt>
                <c:pt idx="448">
                  <c:v>13.94</c:v>
                </c:pt>
                <c:pt idx="449">
                  <c:v>13.92</c:v>
                </c:pt>
                <c:pt idx="450">
                  <c:v>13.9</c:v>
                </c:pt>
                <c:pt idx="451">
                  <c:v>13.88</c:v>
                </c:pt>
                <c:pt idx="452">
                  <c:v>13.84</c:v>
                </c:pt>
                <c:pt idx="453">
                  <c:v>13.82</c:v>
                </c:pt>
                <c:pt idx="454">
                  <c:v>13.8</c:v>
                </c:pt>
                <c:pt idx="455">
                  <c:v>13.78</c:v>
                </c:pt>
                <c:pt idx="456">
                  <c:v>13.77</c:v>
                </c:pt>
                <c:pt idx="457">
                  <c:v>13.76</c:v>
                </c:pt>
                <c:pt idx="458">
                  <c:v>13.73</c:v>
                </c:pt>
                <c:pt idx="459">
                  <c:v>13.71</c:v>
                </c:pt>
                <c:pt idx="460">
                  <c:v>13.68</c:v>
                </c:pt>
                <c:pt idx="461">
                  <c:v>13.67</c:v>
                </c:pt>
                <c:pt idx="462">
                  <c:v>13.65</c:v>
                </c:pt>
                <c:pt idx="463">
                  <c:v>13.62</c:v>
                </c:pt>
                <c:pt idx="464">
                  <c:v>13.61</c:v>
                </c:pt>
                <c:pt idx="465">
                  <c:v>13.6</c:v>
                </c:pt>
                <c:pt idx="466">
                  <c:v>13.6</c:v>
                </c:pt>
                <c:pt idx="467">
                  <c:v>13.59</c:v>
                </c:pt>
                <c:pt idx="468">
                  <c:v>13.59</c:v>
                </c:pt>
                <c:pt idx="469">
                  <c:v>13.58</c:v>
                </c:pt>
                <c:pt idx="470">
                  <c:v>13.57</c:v>
                </c:pt>
                <c:pt idx="471">
                  <c:v>13.51</c:v>
                </c:pt>
                <c:pt idx="472">
                  <c:v>13.46</c:v>
                </c:pt>
                <c:pt idx="473">
                  <c:v>13.46</c:v>
                </c:pt>
                <c:pt idx="474">
                  <c:v>13.450000000000003</c:v>
                </c:pt>
                <c:pt idx="475">
                  <c:v>13.43</c:v>
                </c:pt>
                <c:pt idx="476">
                  <c:v>13.4</c:v>
                </c:pt>
                <c:pt idx="477">
                  <c:v>13.39</c:v>
                </c:pt>
                <c:pt idx="478">
                  <c:v>13.370000000000003</c:v>
                </c:pt>
                <c:pt idx="479">
                  <c:v>13.360000000000003</c:v>
                </c:pt>
                <c:pt idx="480">
                  <c:v>13.34</c:v>
                </c:pt>
                <c:pt idx="481">
                  <c:v>13.33</c:v>
                </c:pt>
                <c:pt idx="482">
                  <c:v>13.31</c:v>
                </c:pt>
                <c:pt idx="483">
                  <c:v>13.29</c:v>
                </c:pt>
                <c:pt idx="484">
                  <c:v>13.27</c:v>
                </c:pt>
                <c:pt idx="485">
                  <c:v>13.25</c:v>
                </c:pt>
                <c:pt idx="486">
                  <c:v>13.22</c:v>
                </c:pt>
                <c:pt idx="487">
                  <c:v>13.19</c:v>
                </c:pt>
                <c:pt idx="488">
                  <c:v>13.16</c:v>
                </c:pt>
                <c:pt idx="489">
                  <c:v>13.17</c:v>
                </c:pt>
                <c:pt idx="490">
                  <c:v>13.23</c:v>
                </c:pt>
                <c:pt idx="491">
                  <c:v>13.23</c:v>
                </c:pt>
                <c:pt idx="492">
                  <c:v>13.22</c:v>
                </c:pt>
                <c:pt idx="493">
                  <c:v>13.19</c:v>
                </c:pt>
                <c:pt idx="494">
                  <c:v>13.17</c:v>
                </c:pt>
                <c:pt idx="495">
                  <c:v>13.16</c:v>
                </c:pt>
                <c:pt idx="496">
                  <c:v>13.15</c:v>
                </c:pt>
                <c:pt idx="497">
                  <c:v>13.13</c:v>
                </c:pt>
                <c:pt idx="498">
                  <c:v>13.12</c:v>
                </c:pt>
                <c:pt idx="499">
                  <c:v>13.1</c:v>
                </c:pt>
                <c:pt idx="500">
                  <c:v>13.08</c:v>
                </c:pt>
                <c:pt idx="501">
                  <c:v>13.06</c:v>
                </c:pt>
                <c:pt idx="502">
                  <c:v>13.05</c:v>
                </c:pt>
                <c:pt idx="503">
                  <c:v>13.04</c:v>
                </c:pt>
                <c:pt idx="504">
                  <c:v>13.03</c:v>
                </c:pt>
                <c:pt idx="505">
                  <c:v>13.01</c:v>
                </c:pt>
                <c:pt idx="506">
                  <c:v>13</c:v>
                </c:pt>
                <c:pt idx="507">
                  <c:v>12.99</c:v>
                </c:pt>
                <c:pt idx="508">
                  <c:v>12.97</c:v>
                </c:pt>
                <c:pt idx="509">
                  <c:v>12.96</c:v>
                </c:pt>
                <c:pt idx="510">
                  <c:v>12.950000000000003</c:v>
                </c:pt>
                <c:pt idx="511">
                  <c:v>12.93</c:v>
                </c:pt>
                <c:pt idx="512">
                  <c:v>12.92</c:v>
                </c:pt>
                <c:pt idx="513">
                  <c:v>12.91</c:v>
                </c:pt>
                <c:pt idx="514">
                  <c:v>12.91</c:v>
                </c:pt>
                <c:pt idx="515">
                  <c:v>12.92</c:v>
                </c:pt>
                <c:pt idx="516">
                  <c:v>12.96</c:v>
                </c:pt>
                <c:pt idx="517">
                  <c:v>13.02</c:v>
                </c:pt>
                <c:pt idx="518">
                  <c:v>13.08</c:v>
                </c:pt>
                <c:pt idx="519">
                  <c:v>13.07</c:v>
                </c:pt>
                <c:pt idx="520">
                  <c:v>13.04</c:v>
                </c:pt>
                <c:pt idx="521">
                  <c:v>13.01</c:v>
                </c:pt>
                <c:pt idx="522">
                  <c:v>12.99</c:v>
                </c:pt>
                <c:pt idx="523">
                  <c:v>12.97</c:v>
                </c:pt>
                <c:pt idx="524">
                  <c:v>12.950000000000003</c:v>
                </c:pt>
                <c:pt idx="525">
                  <c:v>12.94</c:v>
                </c:pt>
                <c:pt idx="526">
                  <c:v>12.92</c:v>
                </c:pt>
                <c:pt idx="527">
                  <c:v>12.9</c:v>
                </c:pt>
                <c:pt idx="528">
                  <c:v>12.89</c:v>
                </c:pt>
                <c:pt idx="529">
                  <c:v>12.870000000000003</c:v>
                </c:pt>
                <c:pt idx="530">
                  <c:v>12.850000000000003</c:v>
                </c:pt>
                <c:pt idx="531">
                  <c:v>12.83</c:v>
                </c:pt>
                <c:pt idx="532">
                  <c:v>12.8</c:v>
                </c:pt>
                <c:pt idx="533">
                  <c:v>12.76</c:v>
                </c:pt>
                <c:pt idx="534">
                  <c:v>12.73</c:v>
                </c:pt>
                <c:pt idx="535">
                  <c:v>12.7</c:v>
                </c:pt>
                <c:pt idx="536">
                  <c:v>12.69</c:v>
                </c:pt>
                <c:pt idx="537">
                  <c:v>12.69</c:v>
                </c:pt>
                <c:pt idx="538">
                  <c:v>12.68</c:v>
                </c:pt>
                <c:pt idx="539">
                  <c:v>12.68</c:v>
                </c:pt>
                <c:pt idx="540">
                  <c:v>12.7</c:v>
                </c:pt>
                <c:pt idx="541">
                  <c:v>12.73</c:v>
                </c:pt>
                <c:pt idx="542">
                  <c:v>12.8</c:v>
                </c:pt>
                <c:pt idx="543">
                  <c:v>12.8</c:v>
                </c:pt>
                <c:pt idx="544">
                  <c:v>12.76</c:v>
                </c:pt>
                <c:pt idx="545">
                  <c:v>12.73</c:v>
                </c:pt>
                <c:pt idx="546">
                  <c:v>12.71</c:v>
                </c:pt>
                <c:pt idx="547">
                  <c:v>12.69</c:v>
                </c:pt>
                <c:pt idx="548">
                  <c:v>12.68</c:v>
                </c:pt>
                <c:pt idx="549">
                  <c:v>12.67</c:v>
                </c:pt>
                <c:pt idx="550">
                  <c:v>12.65</c:v>
                </c:pt>
                <c:pt idx="551">
                  <c:v>12.64</c:v>
                </c:pt>
                <c:pt idx="552">
                  <c:v>12.62</c:v>
                </c:pt>
                <c:pt idx="553">
                  <c:v>12.61</c:v>
                </c:pt>
                <c:pt idx="554">
                  <c:v>12.59</c:v>
                </c:pt>
                <c:pt idx="555">
                  <c:v>12.57</c:v>
                </c:pt>
                <c:pt idx="556">
                  <c:v>12.56</c:v>
                </c:pt>
                <c:pt idx="557">
                  <c:v>12.54</c:v>
                </c:pt>
                <c:pt idx="558">
                  <c:v>12.52</c:v>
                </c:pt>
                <c:pt idx="559">
                  <c:v>12.49</c:v>
                </c:pt>
                <c:pt idx="560">
                  <c:v>12.47</c:v>
                </c:pt>
                <c:pt idx="561">
                  <c:v>12.48</c:v>
                </c:pt>
                <c:pt idx="562">
                  <c:v>12.49</c:v>
                </c:pt>
                <c:pt idx="563">
                  <c:v>12.52</c:v>
                </c:pt>
                <c:pt idx="564">
                  <c:v>12.54</c:v>
                </c:pt>
                <c:pt idx="565">
                  <c:v>12.54</c:v>
                </c:pt>
                <c:pt idx="566">
                  <c:v>12.53</c:v>
                </c:pt>
                <c:pt idx="567">
                  <c:v>12.52</c:v>
                </c:pt>
                <c:pt idx="568">
                  <c:v>12.49</c:v>
                </c:pt>
                <c:pt idx="569">
                  <c:v>12.48</c:v>
                </c:pt>
                <c:pt idx="570">
                  <c:v>12.47</c:v>
                </c:pt>
                <c:pt idx="571">
                  <c:v>12.450000000000003</c:v>
                </c:pt>
                <c:pt idx="572">
                  <c:v>12.43</c:v>
                </c:pt>
                <c:pt idx="573">
                  <c:v>12.42</c:v>
                </c:pt>
                <c:pt idx="574">
                  <c:v>12.4</c:v>
                </c:pt>
                <c:pt idx="575">
                  <c:v>12.38</c:v>
                </c:pt>
                <c:pt idx="576">
                  <c:v>12.370000000000003</c:v>
                </c:pt>
                <c:pt idx="577">
                  <c:v>12.360000000000003</c:v>
                </c:pt>
                <c:pt idx="578">
                  <c:v>12.34</c:v>
                </c:pt>
                <c:pt idx="579">
                  <c:v>12.33</c:v>
                </c:pt>
                <c:pt idx="580">
                  <c:v>12.32</c:v>
                </c:pt>
                <c:pt idx="581">
                  <c:v>12.3</c:v>
                </c:pt>
                <c:pt idx="582">
                  <c:v>12.29</c:v>
                </c:pt>
                <c:pt idx="583">
                  <c:v>12.26</c:v>
                </c:pt>
                <c:pt idx="584">
                  <c:v>12.25</c:v>
                </c:pt>
                <c:pt idx="585">
                  <c:v>12.25</c:v>
                </c:pt>
                <c:pt idx="586">
                  <c:v>12.25</c:v>
                </c:pt>
                <c:pt idx="587">
                  <c:v>12.25</c:v>
                </c:pt>
                <c:pt idx="588">
                  <c:v>12.26</c:v>
                </c:pt>
                <c:pt idx="589">
                  <c:v>12.27</c:v>
                </c:pt>
                <c:pt idx="590">
                  <c:v>12.27</c:v>
                </c:pt>
                <c:pt idx="591">
                  <c:v>12.28</c:v>
                </c:pt>
                <c:pt idx="592">
                  <c:v>12.27</c:v>
                </c:pt>
                <c:pt idx="593">
                  <c:v>12.24</c:v>
                </c:pt>
                <c:pt idx="594">
                  <c:v>12.21</c:v>
                </c:pt>
                <c:pt idx="595">
                  <c:v>12.18</c:v>
                </c:pt>
                <c:pt idx="596">
                  <c:v>12.14</c:v>
                </c:pt>
                <c:pt idx="597">
                  <c:v>12.11</c:v>
                </c:pt>
                <c:pt idx="598">
                  <c:v>12.1</c:v>
                </c:pt>
                <c:pt idx="599">
                  <c:v>12.09</c:v>
                </c:pt>
                <c:pt idx="600">
                  <c:v>12.08</c:v>
                </c:pt>
                <c:pt idx="601">
                  <c:v>12.07</c:v>
                </c:pt>
                <c:pt idx="602">
                  <c:v>12.06</c:v>
                </c:pt>
                <c:pt idx="603">
                  <c:v>12.05</c:v>
                </c:pt>
                <c:pt idx="604">
                  <c:v>12.04</c:v>
                </c:pt>
                <c:pt idx="605">
                  <c:v>12.03</c:v>
                </c:pt>
                <c:pt idx="606">
                  <c:v>12.02</c:v>
                </c:pt>
                <c:pt idx="607">
                  <c:v>12</c:v>
                </c:pt>
                <c:pt idx="608">
                  <c:v>11.99</c:v>
                </c:pt>
                <c:pt idx="609">
                  <c:v>12</c:v>
                </c:pt>
                <c:pt idx="610">
                  <c:v>12.03</c:v>
                </c:pt>
                <c:pt idx="611">
                  <c:v>12.04</c:v>
                </c:pt>
                <c:pt idx="612">
                  <c:v>12.04</c:v>
                </c:pt>
                <c:pt idx="613">
                  <c:v>12.07</c:v>
                </c:pt>
                <c:pt idx="614">
                  <c:v>12.14</c:v>
                </c:pt>
                <c:pt idx="615">
                  <c:v>12.16</c:v>
                </c:pt>
                <c:pt idx="616">
                  <c:v>12.12</c:v>
                </c:pt>
                <c:pt idx="617">
                  <c:v>12.09</c:v>
                </c:pt>
                <c:pt idx="618">
                  <c:v>12.06</c:v>
                </c:pt>
                <c:pt idx="619">
                  <c:v>12.05</c:v>
                </c:pt>
                <c:pt idx="620">
                  <c:v>12.03</c:v>
                </c:pt>
                <c:pt idx="621">
                  <c:v>12.02</c:v>
                </c:pt>
                <c:pt idx="622">
                  <c:v>12</c:v>
                </c:pt>
                <c:pt idx="623">
                  <c:v>11.99</c:v>
                </c:pt>
                <c:pt idx="624">
                  <c:v>11.98</c:v>
                </c:pt>
                <c:pt idx="625">
                  <c:v>11.98</c:v>
                </c:pt>
                <c:pt idx="626">
                  <c:v>11.97</c:v>
                </c:pt>
                <c:pt idx="627">
                  <c:v>11.96</c:v>
                </c:pt>
                <c:pt idx="628">
                  <c:v>11.950000000000003</c:v>
                </c:pt>
                <c:pt idx="629">
                  <c:v>11.94</c:v>
                </c:pt>
                <c:pt idx="630">
                  <c:v>11.93</c:v>
                </c:pt>
                <c:pt idx="631">
                  <c:v>11.92</c:v>
                </c:pt>
                <c:pt idx="632">
                  <c:v>11.91</c:v>
                </c:pt>
                <c:pt idx="633">
                  <c:v>11.91</c:v>
                </c:pt>
                <c:pt idx="634">
                  <c:v>11.9</c:v>
                </c:pt>
                <c:pt idx="635">
                  <c:v>11.9</c:v>
                </c:pt>
                <c:pt idx="636">
                  <c:v>11.9</c:v>
                </c:pt>
                <c:pt idx="637">
                  <c:v>11.89</c:v>
                </c:pt>
                <c:pt idx="638">
                  <c:v>11.89</c:v>
                </c:pt>
                <c:pt idx="639">
                  <c:v>11.88</c:v>
                </c:pt>
                <c:pt idx="640">
                  <c:v>11.88</c:v>
                </c:pt>
                <c:pt idx="641">
                  <c:v>11.870000000000003</c:v>
                </c:pt>
                <c:pt idx="642">
                  <c:v>11.860000000000003</c:v>
                </c:pt>
                <c:pt idx="643">
                  <c:v>11.850000000000003</c:v>
                </c:pt>
                <c:pt idx="644">
                  <c:v>11.83</c:v>
                </c:pt>
                <c:pt idx="645">
                  <c:v>11.82</c:v>
                </c:pt>
                <c:pt idx="646">
                  <c:v>11.81</c:v>
                </c:pt>
                <c:pt idx="647">
                  <c:v>11.79</c:v>
                </c:pt>
                <c:pt idx="648">
                  <c:v>11.78</c:v>
                </c:pt>
                <c:pt idx="649">
                  <c:v>11.76</c:v>
                </c:pt>
                <c:pt idx="650">
                  <c:v>11.75</c:v>
                </c:pt>
                <c:pt idx="651">
                  <c:v>11.73</c:v>
                </c:pt>
                <c:pt idx="652">
                  <c:v>11.71</c:v>
                </c:pt>
                <c:pt idx="653">
                  <c:v>11.69</c:v>
                </c:pt>
                <c:pt idx="654">
                  <c:v>11.66</c:v>
                </c:pt>
                <c:pt idx="655">
                  <c:v>11.62</c:v>
                </c:pt>
                <c:pt idx="656">
                  <c:v>11.59</c:v>
                </c:pt>
                <c:pt idx="657">
                  <c:v>11.62</c:v>
                </c:pt>
                <c:pt idx="658">
                  <c:v>11.69</c:v>
                </c:pt>
                <c:pt idx="659">
                  <c:v>11.73</c:v>
                </c:pt>
                <c:pt idx="660">
                  <c:v>11.75</c:v>
                </c:pt>
                <c:pt idx="661">
                  <c:v>11.78</c:v>
                </c:pt>
                <c:pt idx="662">
                  <c:v>11.77</c:v>
                </c:pt>
                <c:pt idx="663">
                  <c:v>11.75</c:v>
                </c:pt>
                <c:pt idx="664">
                  <c:v>11.72</c:v>
                </c:pt>
                <c:pt idx="665">
                  <c:v>11.69</c:v>
                </c:pt>
                <c:pt idx="666">
                  <c:v>11.66</c:v>
                </c:pt>
                <c:pt idx="667">
                  <c:v>11.64</c:v>
                </c:pt>
                <c:pt idx="668">
                  <c:v>11.62</c:v>
                </c:pt>
                <c:pt idx="669">
                  <c:v>11.6</c:v>
                </c:pt>
                <c:pt idx="670">
                  <c:v>11.58</c:v>
                </c:pt>
                <c:pt idx="671">
                  <c:v>11.56</c:v>
                </c:pt>
                <c:pt idx="672">
                  <c:v>11.54</c:v>
                </c:pt>
                <c:pt idx="673">
                  <c:v>11.52</c:v>
                </c:pt>
                <c:pt idx="674">
                  <c:v>11.5</c:v>
                </c:pt>
                <c:pt idx="675">
                  <c:v>11.48</c:v>
                </c:pt>
                <c:pt idx="676">
                  <c:v>11.47</c:v>
                </c:pt>
                <c:pt idx="677">
                  <c:v>11.450000000000003</c:v>
                </c:pt>
                <c:pt idx="678">
                  <c:v>11.43</c:v>
                </c:pt>
                <c:pt idx="679">
                  <c:v>11.42</c:v>
                </c:pt>
                <c:pt idx="680">
                  <c:v>11.4</c:v>
                </c:pt>
                <c:pt idx="681">
                  <c:v>11.39</c:v>
                </c:pt>
                <c:pt idx="682">
                  <c:v>11.38</c:v>
                </c:pt>
                <c:pt idx="683">
                  <c:v>11.38</c:v>
                </c:pt>
                <c:pt idx="684">
                  <c:v>11.370000000000003</c:v>
                </c:pt>
                <c:pt idx="685">
                  <c:v>11.360000000000003</c:v>
                </c:pt>
                <c:pt idx="686">
                  <c:v>11.350000000000003</c:v>
                </c:pt>
                <c:pt idx="687">
                  <c:v>11.34</c:v>
                </c:pt>
                <c:pt idx="688">
                  <c:v>11.33</c:v>
                </c:pt>
                <c:pt idx="689">
                  <c:v>11.31</c:v>
                </c:pt>
                <c:pt idx="690">
                  <c:v>11.3</c:v>
                </c:pt>
                <c:pt idx="691">
                  <c:v>11.27</c:v>
                </c:pt>
                <c:pt idx="692">
                  <c:v>11.25</c:v>
                </c:pt>
                <c:pt idx="693">
                  <c:v>11.23</c:v>
                </c:pt>
                <c:pt idx="694">
                  <c:v>11.22</c:v>
                </c:pt>
                <c:pt idx="695">
                  <c:v>11.2</c:v>
                </c:pt>
                <c:pt idx="696">
                  <c:v>11.19</c:v>
                </c:pt>
                <c:pt idx="697">
                  <c:v>11.17</c:v>
                </c:pt>
                <c:pt idx="698">
                  <c:v>11.16</c:v>
                </c:pt>
                <c:pt idx="699">
                  <c:v>11.15</c:v>
                </c:pt>
                <c:pt idx="700">
                  <c:v>11.13</c:v>
                </c:pt>
                <c:pt idx="701">
                  <c:v>11.11</c:v>
                </c:pt>
                <c:pt idx="702">
                  <c:v>11.1</c:v>
                </c:pt>
                <c:pt idx="703">
                  <c:v>11.08</c:v>
                </c:pt>
                <c:pt idx="704">
                  <c:v>11.06</c:v>
                </c:pt>
                <c:pt idx="705">
                  <c:v>11.05</c:v>
                </c:pt>
                <c:pt idx="706">
                  <c:v>11.04</c:v>
                </c:pt>
                <c:pt idx="707">
                  <c:v>11.03</c:v>
                </c:pt>
                <c:pt idx="708">
                  <c:v>11.02</c:v>
                </c:pt>
                <c:pt idx="709">
                  <c:v>11.01</c:v>
                </c:pt>
                <c:pt idx="710">
                  <c:v>11</c:v>
                </c:pt>
                <c:pt idx="711">
                  <c:v>10.98</c:v>
                </c:pt>
                <c:pt idx="712">
                  <c:v>10.97</c:v>
                </c:pt>
                <c:pt idx="713">
                  <c:v>10.950000000000003</c:v>
                </c:pt>
                <c:pt idx="714">
                  <c:v>10.93</c:v>
                </c:pt>
                <c:pt idx="715">
                  <c:v>10.92</c:v>
                </c:pt>
                <c:pt idx="716">
                  <c:v>10.9</c:v>
                </c:pt>
                <c:pt idx="717">
                  <c:v>10.88</c:v>
                </c:pt>
                <c:pt idx="718">
                  <c:v>10.870000000000003</c:v>
                </c:pt>
                <c:pt idx="719">
                  <c:v>10.850000000000003</c:v>
                </c:pt>
                <c:pt idx="720">
                  <c:v>10.83</c:v>
                </c:pt>
                <c:pt idx="721">
                  <c:v>10.81</c:v>
                </c:pt>
                <c:pt idx="722">
                  <c:v>10.79</c:v>
                </c:pt>
                <c:pt idx="723">
                  <c:v>10.77</c:v>
                </c:pt>
                <c:pt idx="724">
                  <c:v>10.75</c:v>
                </c:pt>
                <c:pt idx="725">
                  <c:v>10.73</c:v>
                </c:pt>
                <c:pt idx="726">
                  <c:v>10.71</c:v>
                </c:pt>
                <c:pt idx="727">
                  <c:v>10.69</c:v>
                </c:pt>
                <c:pt idx="728">
                  <c:v>10.67</c:v>
                </c:pt>
                <c:pt idx="729">
                  <c:v>10.66</c:v>
                </c:pt>
                <c:pt idx="730">
                  <c:v>10.65</c:v>
                </c:pt>
                <c:pt idx="731">
                  <c:v>10.64</c:v>
                </c:pt>
                <c:pt idx="732">
                  <c:v>10.65</c:v>
                </c:pt>
                <c:pt idx="733">
                  <c:v>10.66</c:v>
                </c:pt>
                <c:pt idx="734">
                  <c:v>10.66</c:v>
                </c:pt>
                <c:pt idx="735">
                  <c:v>10.65</c:v>
                </c:pt>
                <c:pt idx="736">
                  <c:v>10.63</c:v>
                </c:pt>
                <c:pt idx="737">
                  <c:v>10.6</c:v>
                </c:pt>
                <c:pt idx="738">
                  <c:v>10.58</c:v>
                </c:pt>
                <c:pt idx="739">
                  <c:v>10.55</c:v>
                </c:pt>
                <c:pt idx="740">
                  <c:v>10.53</c:v>
                </c:pt>
                <c:pt idx="741">
                  <c:v>10.5</c:v>
                </c:pt>
                <c:pt idx="742">
                  <c:v>10.48</c:v>
                </c:pt>
                <c:pt idx="743">
                  <c:v>10.46</c:v>
                </c:pt>
                <c:pt idx="744">
                  <c:v>10.44</c:v>
                </c:pt>
                <c:pt idx="745">
                  <c:v>10.41</c:v>
                </c:pt>
                <c:pt idx="746">
                  <c:v>10.39</c:v>
                </c:pt>
                <c:pt idx="747">
                  <c:v>10.370000000000003</c:v>
                </c:pt>
                <c:pt idx="748">
                  <c:v>10.34</c:v>
                </c:pt>
                <c:pt idx="749">
                  <c:v>10.32</c:v>
                </c:pt>
                <c:pt idx="750">
                  <c:v>10.29</c:v>
                </c:pt>
                <c:pt idx="751">
                  <c:v>10.25</c:v>
                </c:pt>
                <c:pt idx="752">
                  <c:v>10.23</c:v>
                </c:pt>
                <c:pt idx="753">
                  <c:v>10.220000000000001</c:v>
                </c:pt>
                <c:pt idx="754">
                  <c:v>10.210000000000001</c:v>
                </c:pt>
                <c:pt idx="755">
                  <c:v>10.27</c:v>
                </c:pt>
                <c:pt idx="756">
                  <c:v>10.27</c:v>
                </c:pt>
                <c:pt idx="757">
                  <c:v>10.27</c:v>
                </c:pt>
                <c:pt idx="758">
                  <c:v>10.25</c:v>
                </c:pt>
                <c:pt idx="759">
                  <c:v>10.210000000000001</c:v>
                </c:pt>
                <c:pt idx="760">
                  <c:v>10.17</c:v>
                </c:pt>
                <c:pt idx="761">
                  <c:v>10.14</c:v>
                </c:pt>
                <c:pt idx="762">
                  <c:v>10.1</c:v>
                </c:pt>
                <c:pt idx="763">
                  <c:v>10.07</c:v>
                </c:pt>
                <c:pt idx="764">
                  <c:v>10.040000000000001</c:v>
                </c:pt>
                <c:pt idx="765">
                  <c:v>10.01</c:v>
                </c:pt>
                <c:pt idx="766">
                  <c:v>9.98</c:v>
                </c:pt>
                <c:pt idx="767">
                  <c:v>9.9500000000000028</c:v>
                </c:pt>
                <c:pt idx="768">
                  <c:v>9.92</c:v>
                </c:pt>
                <c:pt idx="769">
                  <c:v>9.8800000000000008</c:v>
                </c:pt>
                <c:pt idx="770">
                  <c:v>9.8500000000000032</c:v>
                </c:pt>
                <c:pt idx="771">
                  <c:v>9.82</c:v>
                </c:pt>
                <c:pt idx="772">
                  <c:v>9.7900000000000009</c:v>
                </c:pt>
                <c:pt idx="773">
                  <c:v>9.77</c:v>
                </c:pt>
                <c:pt idx="774">
                  <c:v>9.74</c:v>
                </c:pt>
                <c:pt idx="775">
                  <c:v>9.7100000000000009</c:v>
                </c:pt>
                <c:pt idx="776">
                  <c:v>9.68</c:v>
                </c:pt>
                <c:pt idx="777">
                  <c:v>9.66</c:v>
                </c:pt>
                <c:pt idx="778">
                  <c:v>9.64</c:v>
                </c:pt>
                <c:pt idx="779">
                  <c:v>9.6300000000000008</c:v>
                </c:pt>
                <c:pt idx="780">
                  <c:v>9.620000000000001</c:v>
                </c:pt>
                <c:pt idx="781">
                  <c:v>9.6</c:v>
                </c:pt>
                <c:pt idx="782">
                  <c:v>9.57</c:v>
                </c:pt>
                <c:pt idx="783">
                  <c:v>9.5300000000000011</c:v>
                </c:pt>
                <c:pt idx="784">
                  <c:v>9.5</c:v>
                </c:pt>
                <c:pt idx="785">
                  <c:v>9.4700000000000006</c:v>
                </c:pt>
                <c:pt idx="786">
                  <c:v>9.44</c:v>
                </c:pt>
                <c:pt idx="787">
                  <c:v>9.4</c:v>
                </c:pt>
                <c:pt idx="788">
                  <c:v>9.360000000000003</c:v>
                </c:pt>
                <c:pt idx="789">
                  <c:v>9.32</c:v>
                </c:pt>
                <c:pt idx="790">
                  <c:v>9.2900000000000009</c:v>
                </c:pt>
                <c:pt idx="791">
                  <c:v>9.25</c:v>
                </c:pt>
                <c:pt idx="792">
                  <c:v>9.2100000000000009</c:v>
                </c:pt>
                <c:pt idx="793">
                  <c:v>9.17</c:v>
                </c:pt>
                <c:pt idx="794">
                  <c:v>9.1300000000000008</c:v>
                </c:pt>
                <c:pt idx="795">
                  <c:v>9.09</c:v>
                </c:pt>
                <c:pt idx="796">
                  <c:v>9.06</c:v>
                </c:pt>
                <c:pt idx="797">
                  <c:v>9.02</c:v>
                </c:pt>
                <c:pt idx="798">
                  <c:v>8.98</c:v>
                </c:pt>
                <c:pt idx="799">
                  <c:v>8.94</c:v>
                </c:pt>
                <c:pt idx="800">
                  <c:v>8.9</c:v>
                </c:pt>
                <c:pt idx="801">
                  <c:v>8.8700000000000028</c:v>
                </c:pt>
                <c:pt idx="802">
                  <c:v>8.84</c:v>
                </c:pt>
                <c:pt idx="803">
                  <c:v>8.81</c:v>
                </c:pt>
                <c:pt idx="804">
                  <c:v>8.7900000000000009</c:v>
                </c:pt>
                <c:pt idx="805">
                  <c:v>8.77</c:v>
                </c:pt>
                <c:pt idx="806">
                  <c:v>8.76</c:v>
                </c:pt>
                <c:pt idx="807">
                  <c:v>8.7200000000000024</c:v>
                </c:pt>
                <c:pt idx="808">
                  <c:v>8.68</c:v>
                </c:pt>
                <c:pt idx="809">
                  <c:v>8.6300000000000008</c:v>
                </c:pt>
                <c:pt idx="810">
                  <c:v>8.58</c:v>
                </c:pt>
                <c:pt idx="811">
                  <c:v>8.5300000000000011</c:v>
                </c:pt>
                <c:pt idx="812">
                  <c:v>8.48</c:v>
                </c:pt>
                <c:pt idx="813">
                  <c:v>8.44</c:v>
                </c:pt>
                <c:pt idx="814">
                  <c:v>8.4</c:v>
                </c:pt>
                <c:pt idx="815">
                  <c:v>8.360000000000003</c:v>
                </c:pt>
                <c:pt idx="816">
                  <c:v>8.32</c:v>
                </c:pt>
                <c:pt idx="817">
                  <c:v>8.2800000000000011</c:v>
                </c:pt>
                <c:pt idx="818">
                  <c:v>8.23</c:v>
                </c:pt>
                <c:pt idx="819">
                  <c:v>8.19</c:v>
                </c:pt>
                <c:pt idx="820">
                  <c:v>8.15</c:v>
                </c:pt>
                <c:pt idx="821">
                  <c:v>8.11</c:v>
                </c:pt>
                <c:pt idx="822">
                  <c:v>8.07</c:v>
                </c:pt>
                <c:pt idx="823">
                  <c:v>8.0300000000000011</c:v>
                </c:pt>
                <c:pt idx="824">
                  <c:v>8</c:v>
                </c:pt>
                <c:pt idx="825">
                  <c:v>8.01</c:v>
                </c:pt>
                <c:pt idx="826">
                  <c:v>7.99</c:v>
                </c:pt>
                <c:pt idx="827">
                  <c:v>7.96</c:v>
                </c:pt>
                <c:pt idx="828">
                  <c:v>7.9300000000000015</c:v>
                </c:pt>
                <c:pt idx="829">
                  <c:v>7.92</c:v>
                </c:pt>
                <c:pt idx="830">
                  <c:v>7.89</c:v>
                </c:pt>
                <c:pt idx="831">
                  <c:v>7.8599999999999985</c:v>
                </c:pt>
                <c:pt idx="832">
                  <c:v>7.8199999999999985</c:v>
                </c:pt>
                <c:pt idx="833">
                  <c:v>7.78</c:v>
                </c:pt>
                <c:pt idx="834">
                  <c:v>7.73</c:v>
                </c:pt>
                <c:pt idx="835">
                  <c:v>7.6899999999999995</c:v>
                </c:pt>
                <c:pt idx="836">
                  <c:v>7.6499999999999995</c:v>
                </c:pt>
                <c:pt idx="837">
                  <c:v>7.6099999999999985</c:v>
                </c:pt>
                <c:pt idx="838">
                  <c:v>7.56</c:v>
                </c:pt>
                <c:pt idx="839">
                  <c:v>7.52</c:v>
                </c:pt>
                <c:pt idx="840">
                  <c:v>7.49</c:v>
                </c:pt>
                <c:pt idx="841">
                  <c:v>7.45</c:v>
                </c:pt>
                <c:pt idx="842">
                  <c:v>7.41</c:v>
                </c:pt>
                <c:pt idx="843">
                  <c:v>7.38</c:v>
                </c:pt>
                <c:pt idx="844">
                  <c:v>7.34</c:v>
                </c:pt>
                <c:pt idx="845">
                  <c:v>7.3</c:v>
                </c:pt>
                <c:pt idx="846">
                  <c:v>7.25</c:v>
                </c:pt>
                <c:pt idx="847">
                  <c:v>7.1899999999999995</c:v>
                </c:pt>
                <c:pt idx="848">
                  <c:v>7.1599999999999984</c:v>
                </c:pt>
                <c:pt idx="849">
                  <c:v>7.2</c:v>
                </c:pt>
                <c:pt idx="850">
                  <c:v>7.2700000000000014</c:v>
                </c:pt>
                <c:pt idx="851">
                  <c:v>7.34</c:v>
                </c:pt>
                <c:pt idx="852">
                  <c:v>7.38</c:v>
                </c:pt>
                <c:pt idx="853">
                  <c:v>7.39</c:v>
                </c:pt>
                <c:pt idx="854">
                  <c:v>7.37</c:v>
                </c:pt>
                <c:pt idx="855">
                  <c:v>7.3599999999999985</c:v>
                </c:pt>
                <c:pt idx="856">
                  <c:v>7.3</c:v>
                </c:pt>
                <c:pt idx="857">
                  <c:v>7.22</c:v>
                </c:pt>
                <c:pt idx="858">
                  <c:v>7.1499999999999995</c:v>
                </c:pt>
                <c:pt idx="859">
                  <c:v>7.1</c:v>
                </c:pt>
                <c:pt idx="860">
                  <c:v>7.06</c:v>
                </c:pt>
                <c:pt idx="861">
                  <c:v>7.01</c:v>
                </c:pt>
                <c:pt idx="862">
                  <c:v>6.9700000000000015</c:v>
                </c:pt>
                <c:pt idx="863">
                  <c:v>6.9300000000000015</c:v>
                </c:pt>
                <c:pt idx="864">
                  <c:v>6.9</c:v>
                </c:pt>
                <c:pt idx="865">
                  <c:v>6.87</c:v>
                </c:pt>
                <c:pt idx="866">
                  <c:v>6.84</c:v>
                </c:pt>
                <c:pt idx="867">
                  <c:v>6.81</c:v>
                </c:pt>
                <c:pt idx="868">
                  <c:v>6.7700000000000014</c:v>
                </c:pt>
                <c:pt idx="869">
                  <c:v>6.74</c:v>
                </c:pt>
                <c:pt idx="870">
                  <c:v>6.7</c:v>
                </c:pt>
                <c:pt idx="871">
                  <c:v>6.67</c:v>
                </c:pt>
                <c:pt idx="872">
                  <c:v>6.64</c:v>
                </c:pt>
                <c:pt idx="873">
                  <c:v>6.64</c:v>
                </c:pt>
                <c:pt idx="874">
                  <c:v>6.6899999999999995</c:v>
                </c:pt>
                <c:pt idx="875">
                  <c:v>6.73</c:v>
                </c:pt>
                <c:pt idx="876">
                  <c:v>6.7700000000000014</c:v>
                </c:pt>
                <c:pt idx="877">
                  <c:v>6.8</c:v>
                </c:pt>
                <c:pt idx="878">
                  <c:v>6.8</c:v>
                </c:pt>
                <c:pt idx="879">
                  <c:v>6.78</c:v>
                </c:pt>
                <c:pt idx="880">
                  <c:v>6.72</c:v>
                </c:pt>
                <c:pt idx="881">
                  <c:v>6.6599999999999984</c:v>
                </c:pt>
                <c:pt idx="882">
                  <c:v>6.6</c:v>
                </c:pt>
                <c:pt idx="883">
                  <c:v>6.56</c:v>
                </c:pt>
                <c:pt idx="884">
                  <c:v>6.51</c:v>
                </c:pt>
                <c:pt idx="885">
                  <c:v>6.46</c:v>
                </c:pt>
                <c:pt idx="886">
                  <c:v>6.41</c:v>
                </c:pt>
                <c:pt idx="887">
                  <c:v>6.37</c:v>
                </c:pt>
                <c:pt idx="888">
                  <c:v>6.33</c:v>
                </c:pt>
                <c:pt idx="889">
                  <c:v>6.28</c:v>
                </c:pt>
                <c:pt idx="890">
                  <c:v>6.24</c:v>
                </c:pt>
                <c:pt idx="891">
                  <c:v>6.1899999999999995</c:v>
                </c:pt>
                <c:pt idx="892">
                  <c:v>6.1499999999999995</c:v>
                </c:pt>
                <c:pt idx="893">
                  <c:v>6.1199999999999983</c:v>
                </c:pt>
                <c:pt idx="894">
                  <c:v>6.08</c:v>
                </c:pt>
                <c:pt idx="895">
                  <c:v>6.04</c:v>
                </c:pt>
                <c:pt idx="896">
                  <c:v>6.02</c:v>
                </c:pt>
                <c:pt idx="897">
                  <c:v>6.02</c:v>
                </c:pt>
                <c:pt idx="898">
                  <c:v>6.01</c:v>
                </c:pt>
                <c:pt idx="899">
                  <c:v>5.99</c:v>
                </c:pt>
                <c:pt idx="900">
                  <c:v>5.96</c:v>
                </c:pt>
                <c:pt idx="901">
                  <c:v>5.94</c:v>
                </c:pt>
                <c:pt idx="902">
                  <c:v>5.92</c:v>
                </c:pt>
                <c:pt idx="903">
                  <c:v>5.89</c:v>
                </c:pt>
                <c:pt idx="904">
                  <c:v>5.8599999999999985</c:v>
                </c:pt>
                <c:pt idx="905">
                  <c:v>5.84</c:v>
                </c:pt>
                <c:pt idx="906">
                  <c:v>5.81</c:v>
                </c:pt>
                <c:pt idx="907">
                  <c:v>5.78</c:v>
                </c:pt>
                <c:pt idx="908">
                  <c:v>5.75</c:v>
                </c:pt>
                <c:pt idx="909">
                  <c:v>5.72</c:v>
                </c:pt>
                <c:pt idx="910">
                  <c:v>5.7</c:v>
                </c:pt>
                <c:pt idx="911">
                  <c:v>5.67</c:v>
                </c:pt>
                <c:pt idx="912">
                  <c:v>5.6499999999999995</c:v>
                </c:pt>
                <c:pt idx="913">
                  <c:v>5.6199999999999983</c:v>
                </c:pt>
                <c:pt idx="914">
                  <c:v>5.59</c:v>
                </c:pt>
                <c:pt idx="915">
                  <c:v>5.56</c:v>
                </c:pt>
                <c:pt idx="916">
                  <c:v>5.54</c:v>
                </c:pt>
                <c:pt idx="917">
                  <c:v>5.52</c:v>
                </c:pt>
                <c:pt idx="918">
                  <c:v>5.49</c:v>
                </c:pt>
                <c:pt idx="919">
                  <c:v>5.4700000000000015</c:v>
                </c:pt>
                <c:pt idx="920">
                  <c:v>5.45</c:v>
                </c:pt>
                <c:pt idx="921">
                  <c:v>5.44</c:v>
                </c:pt>
                <c:pt idx="922">
                  <c:v>5.44</c:v>
                </c:pt>
                <c:pt idx="923">
                  <c:v>5.44</c:v>
                </c:pt>
                <c:pt idx="924">
                  <c:v>5.44</c:v>
                </c:pt>
                <c:pt idx="925">
                  <c:v>5.4700000000000015</c:v>
                </c:pt>
                <c:pt idx="926">
                  <c:v>5.49</c:v>
                </c:pt>
                <c:pt idx="927">
                  <c:v>5.49</c:v>
                </c:pt>
                <c:pt idx="928">
                  <c:v>5.46</c:v>
                </c:pt>
                <c:pt idx="929">
                  <c:v>5.42</c:v>
                </c:pt>
                <c:pt idx="930">
                  <c:v>5.38</c:v>
                </c:pt>
                <c:pt idx="931">
                  <c:v>5.35</c:v>
                </c:pt>
                <c:pt idx="932">
                  <c:v>5.33</c:v>
                </c:pt>
                <c:pt idx="933">
                  <c:v>5.3</c:v>
                </c:pt>
                <c:pt idx="934">
                  <c:v>5.2700000000000014</c:v>
                </c:pt>
                <c:pt idx="935">
                  <c:v>5.25</c:v>
                </c:pt>
                <c:pt idx="936">
                  <c:v>5.23</c:v>
                </c:pt>
                <c:pt idx="937">
                  <c:v>5.21</c:v>
                </c:pt>
                <c:pt idx="938">
                  <c:v>5.1899999999999995</c:v>
                </c:pt>
                <c:pt idx="939">
                  <c:v>5.17</c:v>
                </c:pt>
                <c:pt idx="940">
                  <c:v>5.1499999999999995</c:v>
                </c:pt>
                <c:pt idx="941">
                  <c:v>5.14</c:v>
                </c:pt>
                <c:pt idx="942">
                  <c:v>5.1199999999999983</c:v>
                </c:pt>
                <c:pt idx="943">
                  <c:v>5.1099999999999985</c:v>
                </c:pt>
                <c:pt idx="944">
                  <c:v>5.29</c:v>
                </c:pt>
                <c:pt idx="945">
                  <c:v>5.25</c:v>
                </c:pt>
                <c:pt idx="946">
                  <c:v>5.76</c:v>
                </c:pt>
                <c:pt idx="947">
                  <c:v>6.4</c:v>
                </c:pt>
                <c:pt idx="948">
                  <c:v>7.25</c:v>
                </c:pt>
                <c:pt idx="949">
                  <c:v>7.53</c:v>
                </c:pt>
                <c:pt idx="950">
                  <c:v>7.29</c:v>
                </c:pt>
                <c:pt idx="951">
                  <c:v>6.81</c:v>
                </c:pt>
                <c:pt idx="952">
                  <c:v>6.14</c:v>
                </c:pt>
                <c:pt idx="953">
                  <c:v>5.83</c:v>
                </c:pt>
                <c:pt idx="954">
                  <c:v>5.68</c:v>
                </c:pt>
                <c:pt idx="955">
                  <c:v>5.59</c:v>
                </c:pt>
                <c:pt idx="956">
                  <c:v>5.52</c:v>
                </c:pt>
                <c:pt idx="957">
                  <c:v>5.4700000000000015</c:v>
                </c:pt>
                <c:pt idx="958">
                  <c:v>5.4300000000000015</c:v>
                </c:pt>
                <c:pt idx="959">
                  <c:v>5.41</c:v>
                </c:pt>
                <c:pt idx="960">
                  <c:v>5.39</c:v>
                </c:pt>
                <c:pt idx="961">
                  <c:v>5.3599999999999985</c:v>
                </c:pt>
                <c:pt idx="962">
                  <c:v>5.34</c:v>
                </c:pt>
                <c:pt idx="963">
                  <c:v>5.31</c:v>
                </c:pt>
                <c:pt idx="964">
                  <c:v>5.28</c:v>
                </c:pt>
                <c:pt idx="965">
                  <c:v>5.25</c:v>
                </c:pt>
                <c:pt idx="966">
                  <c:v>5.22</c:v>
                </c:pt>
                <c:pt idx="967">
                  <c:v>5.1899999999999995</c:v>
                </c:pt>
                <c:pt idx="968">
                  <c:v>5.17</c:v>
                </c:pt>
                <c:pt idx="969">
                  <c:v>5.21</c:v>
                </c:pt>
                <c:pt idx="970">
                  <c:v>5.2</c:v>
                </c:pt>
                <c:pt idx="971">
                  <c:v>5.1899999999999995</c:v>
                </c:pt>
                <c:pt idx="972">
                  <c:v>5.2</c:v>
                </c:pt>
                <c:pt idx="973">
                  <c:v>5.21</c:v>
                </c:pt>
                <c:pt idx="974">
                  <c:v>5.1899999999999995</c:v>
                </c:pt>
                <c:pt idx="975">
                  <c:v>5.1599999999999984</c:v>
                </c:pt>
                <c:pt idx="976">
                  <c:v>5.13</c:v>
                </c:pt>
                <c:pt idx="977">
                  <c:v>5.0999999999999996</c:v>
                </c:pt>
                <c:pt idx="978">
                  <c:v>5.07</c:v>
                </c:pt>
                <c:pt idx="979">
                  <c:v>5.03</c:v>
                </c:pt>
                <c:pt idx="980">
                  <c:v>5</c:v>
                </c:pt>
                <c:pt idx="981">
                  <c:v>4.96</c:v>
                </c:pt>
                <c:pt idx="982">
                  <c:v>4.9300000000000015</c:v>
                </c:pt>
                <c:pt idx="983">
                  <c:v>4.9000000000000004</c:v>
                </c:pt>
                <c:pt idx="984">
                  <c:v>4.88</c:v>
                </c:pt>
                <c:pt idx="985">
                  <c:v>4.8599999999999985</c:v>
                </c:pt>
                <c:pt idx="986">
                  <c:v>4.83</c:v>
                </c:pt>
                <c:pt idx="987">
                  <c:v>4.8099999999999996</c:v>
                </c:pt>
                <c:pt idx="988">
                  <c:v>4.78</c:v>
                </c:pt>
                <c:pt idx="989">
                  <c:v>4.76</c:v>
                </c:pt>
                <c:pt idx="990">
                  <c:v>4.74</c:v>
                </c:pt>
                <c:pt idx="991">
                  <c:v>4.71</c:v>
                </c:pt>
                <c:pt idx="992">
                  <c:v>4.6899999999999995</c:v>
                </c:pt>
                <c:pt idx="993">
                  <c:v>4.68</c:v>
                </c:pt>
                <c:pt idx="994">
                  <c:v>4.6599999999999984</c:v>
                </c:pt>
                <c:pt idx="995">
                  <c:v>4.6499999999999995</c:v>
                </c:pt>
                <c:pt idx="996">
                  <c:v>4.6399999999999997</c:v>
                </c:pt>
                <c:pt idx="997">
                  <c:v>4.6199999999999983</c:v>
                </c:pt>
                <c:pt idx="998">
                  <c:v>4.6199999999999983</c:v>
                </c:pt>
                <c:pt idx="999">
                  <c:v>4.5999999999999996</c:v>
                </c:pt>
                <c:pt idx="1000">
                  <c:v>4.58</c:v>
                </c:pt>
                <c:pt idx="1001">
                  <c:v>4.55</c:v>
                </c:pt>
                <c:pt idx="1002">
                  <c:v>4.53</c:v>
                </c:pt>
                <c:pt idx="1003">
                  <c:v>4.51</c:v>
                </c:pt>
                <c:pt idx="1004">
                  <c:v>4.49</c:v>
                </c:pt>
                <c:pt idx="1005">
                  <c:v>4.46</c:v>
                </c:pt>
                <c:pt idx="1006">
                  <c:v>4.4400000000000004</c:v>
                </c:pt>
                <c:pt idx="1007">
                  <c:v>4.42</c:v>
                </c:pt>
                <c:pt idx="1008">
                  <c:v>4.3899999999999997</c:v>
                </c:pt>
                <c:pt idx="1009">
                  <c:v>4.37</c:v>
                </c:pt>
                <c:pt idx="1010">
                  <c:v>4.34</c:v>
                </c:pt>
                <c:pt idx="1011">
                  <c:v>4.3199999999999985</c:v>
                </c:pt>
                <c:pt idx="1012">
                  <c:v>4.3</c:v>
                </c:pt>
                <c:pt idx="1013">
                  <c:v>4.28</c:v>
                </c:pt>
                <c:pt idx="1014">
                  <c:v>4.26</c:v>
                </c:pt>
                <c:pt idx="1015">
                  <c:v>4.24</c:v>
                </c:pt>
                <c:pt idx="1016">
                  <c:v>4.22</c:v>
                </c:pt>
                <c:pt idx="1017">
                  <c:v>4.22</c:v>
                </c:pt>
                <c:pt idx="1018">
                  <c:v>4.26</c:v>
                </c:pt>
                <c:pt idx="1019">
                  <c:v>4.3199999999999985</c:v>
                </c:pt>
                <c:pt idx="1020">
                  <c:v>4.3599999999999985</c:v>
                </c:pt>
                <c:pt idx="1021">
                  <c:v>4.37</c:v>
                </c:pt>
                <c:pt idx="1022">
                  <c:v>4.3599999999999985</c:v>
                </c:pt>
                <c:pt idx="1023">
                  <c:v>4.3199999999999985</c:v>
                </c:pt>
                <c:pt idx="1024">
                  <c:v>4.29</c:v>
                </c:pt>
                <c:pt idx="1025">
                  <c:v>4.25</c:v>
                </c:pt>
                <c:pt idx="1026">
                  <c:v>4.22</c:v>
                </c:pt>
                <c:pt idx="1027">
                  <c:v>4.2</c:v>
                </c:pt>
                <c:pt idx="1028">
                  <c:v>4.17</c:v>
                </c:pt>
                <c:pt idx="1029">
                  <c:v>4.1399999999999997</c:v>
                </c:pt>
                <c:pt idx="1030">
                  <c:v>4.1099999999999985</c:v>
                </c:pt>
                <c:pt idx="1031">
                  <c:v>4.09</c:v>
                </c:pt>
                <c:pt idx="1032">
                  <c:v>4.0599999999999996</c:v>
                </c:pt>
                <c:pt idx="1033">
                  <c:v>4.03</c:v>
                </c:pt>
                <c:pt idx="1034">
                  <c:v>4.01</c:v>
                </c:pt>
                <c:pt idx="1035">
                  <c:v>3.98</c:v>
                </c:pt>
                <c:pt idx="1036">
                  <c:v>3.96</c:v>
                </c:pt>
                <c:pt idx="1037">
                  <c:v>3.94</c:v>
                </c:pt>
                <c:pt idx="1038">
                  <c:v>3.9099999999999997</c:v>
                </c:pt>
                <c:pt idx="1039">
                  <c:v>3.9</c:v>
                </c:pt>
                <c:pt idx="1040">
                  <c:v>3.8899999999999997</c:v>
                </c:pt>
                <c:pt idx="1041">
                  <c:v>3.92</c:v>
                </c:pt>
                <c:pt idx="1042">
                  <c:v>3.98</c:v>
                </c:pt>
                <c:pt idx="1043">
                  <c:v>4.04</c:v>
                </c:pt>
                <c:pt idx="1044">
                  <c:v>4.1099999999999985</c:v>
                </c:pt>
                <c:pt idx="1045">
                  <c:v>4.13</c:v>
                </c:pt>
                <c:pt idx="1046">
                  <c:v>4.13</c:v>
                </c:pt>
                <c:pt idx="1047">
                  <c:v>4.1199999999999983</c:v>
                </c:pt>
                <c:pt idx="1048">
                  <c:v>4.07</c:v>
                </c:pt>
                <c:pt idx="1049">
                  <c:v>4.04</c:v>
                </c:pt>
                <c:pt idx="1050">
                  <c:v>4</c:v>
                </c:pt>
                <c:pt idx="1051">
                  <c:v>3.96</c:v>
                </c:pt>
                <c:pt idx="1052">
                  <c:v>3.94</c:v>
                </c:pt>
                <c:pt idx="1053">
                  <c:v>3.9099999999999997</c:v>
                </c:pt>
                <c:pt idx="1054">
                  <c:v>3.88</c:v>
                </c:pt>
                <c:pt idx="1055">
                  <c:v>3.86</c:v>
                </c:pt>
                <c:pt idx="1056">
                  <c:v>3.8499999999999992</c:v>
                </c:pt>
                <c:pt idx="1057">
                  <c:v>3.8299999999999992</c:v>
                </c:pt>
                <c:pt idx="1058">
                  <c:v>3.82</c:v>
                </c:pt>
                <c:pt idx="1059">
                  <c:v>3.8</c:v>
                </c:pt>
                <c:pt idx="1060">
                  <c:v>3.7800000000000002</c:v>
                </c:pt>
                <c:pt idx="1061">
                  <c:v>3.75</c:v>
                </c:pt>
                <c:pt idx="1062">
                  <c:v>3.72</c:v>
                </c:pt>
                <c:pt idx="1063">
                  <c:v>3.69</c:v>
                </c:pt>
                <c:pt idx="1064">
                  <c:v>3.69</c:v>
                </c:pt>
                <c:pt idx="1065">
                  <c:v>3.7600000000000002</c:v>
                </c:pt>
                <c:pt idx="1066">
                  <c:v>3.8699999999999997</c:v>
                </c:pt>
                <c:pt idx="1067">
                  <c:v>3.9699999999999998</c:v>
                </c:pt>
                <c:pt idx="1068">
                  <c:v>4.0599999999999996</c:v>
                </c:pt>
                <c:pt idx="1069">
                  <c:v>4.1399999999999997</c:v>
                </c:pt>
                <c:pt idx="1070">
                  <c:v>4.1899999999999995</c:v>
                </c:pt>
                <c:pt idx="1071">
                  <c:v>4.18</c:v>
                </c:pt>
                <c:pt idx="1072">
                  <c:v>4.1399999999999997</c:v>
                </c:pt>
                <c:pt idx="1073">
                  <c:v>4.0999999999999996</c:v>
                </c:pt>
                <c:pt idx="1074">
                  <c:v>4.07</c:v>
                </c:pt>
                <c:pt idx="1075">
                  <c:v>4.0599999999999996</c:v>
                </c:pt>
                <c:pt idx="1076">
                  <c:v>4.04</c:v>
                </c:pt>
                <c:pt idx="1077">
                  <c:v>4.0199999999999996</c:v>
                </c:pt>
                <c:pt idx="1078">
                  <c:v>4.01</c:v>
                </c:pt>
                <c:pt idx="1079">
                  <c:v>3.9899999999999998</c:v>
                </c:pt>
                <c:pt idx="1080">
                  <c:v>3.98</c:v>
                </c:pt>
                <c:pt idx="1081">
                  <c:v>3.9699999999999998</c:v>
                </c:pt>
                <c:pt idx="1082">
                  <c:v>3.96</c:v>
                </c:pt>
                <c:pt idx="1083">
                  <c:v>3.9499999999999997</c:v>
                </c:pt>
                <c:pt idx="1084">
                  <c:v>3.9499999999999997</c:v>
                </c:pt>
                <c:pt idx="1085">
                  <c:v>3.94</c:v>
                </c:pt>
                <c:pt idx="1086">
                  <c:v>3.94</c:v>
                </c:pt>
                <c:pt idx="1087">
                  <c:v>3.94</c:v>
                </c:pt>
                <c:pt idx="1088">
                  <c:v>3.9299999999999997</c:v>
                </c:pt>
                <c:pt idx="1089">
                  <c:v>3.94</c:v>
                </c:pt>
                <c:pt idx="1090">
                  <c:v>3.94</c:v>
                </c:pt>
                <c:pt idx="1091">
                  <c:v>3.94</c:v>
                </c:pt>
                <c:pt idx="1092">
                  <c:v>3.96</c:v>
                </c:pt>
                <c:pt idx="1093">
                  <c:v>3.9699999999999998</c:v>
                </c:pt>
                <c:pt idx="1094">
                  <c:v>4.05</c:v>
                </c:pt>
                <c:pt idx="1095">
                  <c:v>4.0199999999999996</c:v>
                </c:pt>
                <c:pt idx="1096">
                  <c:v>4</c:v>
                </c:pt>
                <c:pt idx="1097">
                  <c:v>3.9899999999999998</c:v>
                </c:pt>
                <c:pt idx="1098">
                  <c:v>3.98</c:v>
                </c:pt>
                <c:pt idx="1099">
                  <c:v>3.98</c:v>
                </c:pt>
                <c:pt idx="1100">
                  <c:v>3.98</c:v>
                </c:pt>
                <c:pt idx="1101">
                  <c:v>3.98</c:v>
                </c:pt>
                <c:pt idx="1102">
                  <c:v>3.9699999999999998</c:v>
                </c:pt>
                <c:pt idx="1103">
                  <c:v>3.9699999999999998</c:v>
                </c:pt>
                <c:pt idx="1104">
                  <c:v>3.9699999999999998</c:v>
                </c:pt>
                <c:pt idx="1105">
                  <c:v>3.9699999999999998</c:v>
                </c:pt>
                <c:pt idx="1106">
                  <c:v>3.9699999999999998</c:v>
                </c:pt>
                <c:pt idx="1107">
                  <c:v>3.9699999999999998</c:v>
                </c:pt>
                <c:pt idx="1108">
                  <c:v>3.9699999999999998</c:v>
                </c:pt>
                <c:pt idx="1109">
                  <c:v>3.9699999999999998</c:v>
                </c:pt>
                <c:pt idx="1110">
                  <c:v>3.98</c:v>
                </c:pt>
                <c:pt idx="1111">
                  <c:v>3.98</c:v>
                </c:pt>
                <c:pt idx="1112">
                  <c:v>3.9899999999999998</c:v>
                </c:pt>
                <c:pt idx="1113">
                  <c:v>4.0199999999999996</c:v>
                </c:pt>
                <c:pt idx="1114">
                  <c:v>4.0999999999999996</c:v>
                </c:pt>
                <c:pt idx="1115">
                  <c:v>4.17</c:v>
                </c:pt>
                <c:pt idx="1116">
                  <c:v>4.25</c:v>
                </c:pt>
                <c:pt idx="1117">
                  <c:v>4.3499999999999996</c:v>
                </c:pt>
                <c:pt idx="1118">
                  <c:v>4.42</c:v>
                </c:pt>
                <c:pt idx="1119">
                  <c:v>4.6199999999999983</c:v>
                </c:pt>
                <c:pt idx="1120">
                  <c:v>4.5199999999999996</c:v>
                </c:pt>
                <c:pt idx="1121">
                  <c:v>4.4300000000000015</c:v>
                </c:pt>
                <c:pt idx="1122">
                  <c:v>4.38</c:v>
                </c:pt>
                <c:pt idx="1123">
                  <c:v>4.3499999999999996</c:v>
                </c:pt>
                <c:pt idx="1124">
                  <c:v>4.33</c:v>
                </c:pt>
                <c:pt idx="1125">
                  <c:v>4.3199999999999985</c:v>
                </c:pt>
                <c:pt idx="1126">
                  <c:v>4.3099999999999996</c:v>
                </c:pt>
                <c:pt idx="1127">
                  <c:v>4.3</c:v>
                </c:pt>
                <c:pt idx="1128">
                  <c:v>4.3</c:v>
                </c:pt>
                <c:pt idx="1129">
                  <c:v>4.29</c:v>
                </c:pt>
                <c:pt idx="1130">
                  <c:v>4.2699999999999996</c:v>
                </c:pt>
                <c:pt idx="1131">
                  <c:v>4.26</c:v>
                </c:pt>
                <c:pt idx="1132">
                  <c:v>4.24</c:v>
                </c:pt>
                <c:pt idx="1133">
                  <c:v>4.21</c:v>
                </c:pt>
                <c:pt idx="1134">
                  <c:v>4.1899999999999995</c:v>
                </c:pt>
                <c:pt idx="1135">
                  <c:v>4.18</c:v>
                </c:pt>
                <c:pt idx="1136">
                  <c:v>4.18</c:v>
                </c:pt>
                <c:pt idx="1137">
                  <c:v>4.21</c:v>
                </c:pt>
                <c:pt idx="1138">
                  <c:v>4.3199999999999985</c:v>
                </c:pt>
                <c:pt idx="1139">
                  <c:v>4.45</c:v>
                </c:pt>
                <c:pt idx="1140">
                  <c:v>4.5599999999999996</c:v>
                </c:pt>
                <c:pt idx="1141">
                  <c:v>4.6599999999999984</c:v>
                </c:pt>
                <c:pt idx="1142">
                  <c:v>4.72</c:v>
                </c:pt>
                <c:pt idx="1143">
                  <c:v>4.76</c:v>
                </c:pt>
                <c:pt idx="1144">
                  <c:v>4.7300000000000004</c:v>
                </c:pt>
                <c:pt idx="1145">
                  <c:v>4.68</c:v>
                </c:pt>
                <c:pt idx="1146">
                  <c:v>4.6199999999999983</c:v>
                </c:pt>
                <c:pt idx="1147">
                  <c:v>4.57</c:v>
                </c:pt>
                <c:pt idx="1148">
                  <c:v>4.54</c:v>
                </c:pt>
                <c:pt idx="1149">
                  <c:v>4.5</c:v>
                </c:pt>
                <c:pt idx="1150">
                  <c:v>4.4700000000000015</c:v>
                </c:pt>
                <c:pt idx="1151">
                  <c:v>4.45</c:v>
                </c:pt>
                <c:pt idx="1152">
                  <c:v>4.4300000000000015</c:v>
                </c:pt>
                <c:pt idx="1153">
                  <c:v>4.4000000000000004</c:v>
                </c:pt>
                <c:pt idx="1154">
                  <c:v>4.38</c:v>
                </c:pt>
                <c:pt idx="1155">
                  <c:v>4.3599999999999985</c:v>
                </c:pt>
                <c:pt idx="1156">
                  <c:v>4.34</c:v>
                </c:pt>
                <c:pt idx="1157">
                  <c:v>4.3199999999999985</c:v>
                </c:pt>
                <c:pt idx="1158">
                  <c:v>4.3</c:v>
                </c:pt>
                <c:pt idx="1159">
                  <c:v>4.28</c:v>
                </c:pt>
                <c:pt idx="1160">
                  <c:v>4.3</c:v>
                </c:pt>
                <c:pt idx="1161">
                  <c:v>4.4000000000000004</c:v>
                </c:pt>
                <c:pt idx="1162">
                  <c:v>4.5199999999999996</c:v>
                </c:pt>
                <c:pt idx="1163">
                  <c:v>4.63</c:v>
                </c:pt>
                <c:pt idx="1164">
                  <c:v>4.72</c:v>
                </c:pt>
                <c:pt idx="1165">
                  <c:v>4.8099999999999996</c:v>
                </c:pt>
                <c:pt idx="1166">
                  <c:v>4.87</c:v>
                </c:pt>
                <c:pt idx="1167">
                  <c:v>4.9000000000000004</c:v>
                </c:pt>
                <c:pt idx="1168">
                  <c:v>4.8899999999999997</c:v>
                </c:pt>
                <c:pt idx="1169">
                  <c:v>4.83</c:v>
                </c:pt>
                <c:pt idx="1170">
                  <c:v>4.7699999999999996</c:v>
                </c:pt>
                <c:pt idx="1171">
                  <c:v>4.7300000000000004</c:v>
                </c:pt>
                <c:pt idx="1172">
                  <c:v>4.6899999999999995</c:v>
                </c:pt>
                <c:pt idx="1173">
                  <c:v>4.6499999999999995</c:v>
                </c:pt>
                <c:pt idx="1174">
                  <c:v>4.63</c:v>
                </c:pt>
                <c:pt idx="1175">
                  <c:v>4.6099999999999985</c:v>
                </c:pt>
                <c:pt idx="1176">
                  <c:v>4.6099999999999985</c:v>
                </c:pt>
                <c:pt idx="1177">
                  <c:v>4.6099999999999985</c:v>
                </c:pt>
                <c:pt idx="1178">
                  <c:v>4.6099999999999985</c:v>
                </c:pt>
                <c:pt idx="1179">
                  <c:v>4.6099999999999985</c:v>
                </c:pt>
                <c:pt idx="1180">
                  <c:v>4.6099999999999985</c:v>
                </c:pt>
                <c:pt idx="1181">
                  <c:v>4.6099999999999985</c:v>
                </c:pt>
                <c:pt idx="1182">
                  <c:v>4.6099999999999985</c:v>
                </c:pt>
                <c:pt idx="1183">
                  <c:v>4.6099999999999985</c:v>
                </c:pt>
                <c:pt idx="1184">
                  <c:v>4.6099999999999985</c:v>
                </c:pt>
                <c:pt idx="1185">
                  <c:v>4.6199999999999983</c:v>
                </c:pt>
                <c:pt idx="1186">
                  <c:v>4.6499999999999995</c:v>
                </c:pt>
                <c:pt idx="1187">
                  <c:v>4.68</c:v>
                </c:pt>
                <c:pt idx="1188">
                  <c:v>4.7</c:v>
                </c:pt>
                <c:pt idx="1189">
                  <c:v>4.7300000000000004</c:v>
                </c:pt>
                <c:pt idx="1190">
                  <c:v>4.74</c:v>
                </c:pt>
                <c:pt idx="1191">
                  <c:v>4.75</c:v>
                </c:pt>
                <c:pt idx="1192">
                  <c:v>4.76</c:v>
                </c:pt>
                <c:pt idx="1193">
                  <c:v>4.76</c:v>
                </c:pt>
                <c:pt idx="1194">
                  <c:v>4.76</c:v>
                </c:pt>
                <c:pt idx="1195">
                  <c:v>4.75</c:v>
                </c:pt>
                <c:pt idx="1196">
                  <c:v>4.7300000000000004</c:v>
                </c:pt>
                <c:pt idx="1197">
                  <c:v>4.71</c:v>
                </c:pt>
                <c:pt idx="1198">
                  <c:v>4.68</c:v>
                </c:pt>
                <c:pt idx="1199">
                  <c:v>4.67</c:v>
                </c:pt>
                <c:pt idx="1200">
                  <c:v>4.6599999999999984</c:v>
                </c:pt>
                <c:pt idx="1201">
                  <c:v>4.6499999999999995</c:v>
                </c:pt>
                <c:pt idx="1202">
                  <c:v>4.6399999999999997</c:v>
                </c:pt>
                <c:pt idx="1203">
                  <c:v>4.63</c:v>
                </c:pt>
                <c:pt idx="1204">
                  <c:v>4.6199999999999983</c:v>
                </c:pt>
                <c:pt idx="1205">
                  <c:v>4.6199999999999983</c:v>
                </c:pt>
                <c:pt idx="1206">
                  <c:v>4.6099999999999985</c:v>
                </c:pt>
                <c:pt idx="1207">
                  <c:v>4.6099999999999985</c:v>
                </c:pt>
                <c:pt idx="1208">
                  <c:v>4.6399999999999997</c:v>
                </c:pt>
                <c:pt idx="1209">
                  <c:v>4.68</c:v>
                </c:pt>
                <c:pt idx="1210">
                  <c:v>4.6899999999999995</c:v>
                </c:pt>
                <c:pt idx="1211">
                  <c:v>4.71</c:v>
                </c:pt>
                <c:pt idx="1212">
                  <c:v>4.74</c:v>
                </c:pt>
                <c:pt idx="1213">
                  <c:v>4.8</c:v>
                </c:pt>
                <c:pt idx="1214">
                  <c:v>4.8899999999999997</c:v>
                </c:pt>
                <c:pt idx="1215">
                  <c:v>5.1099999999999985</c:v>
                </c:pt>
                <c:pt idx="1216">
                  <c:v>5.35</c:v>
                </c:pt>
                <c:pt idx="1217">
                  <c:v>5.41</c:v>
                </c:pt>
                <c:pt idx="1218">
                  <c:v>5.46</c:v>
                </c:pt>
                <c:pt idx="1219">
                  <c:v>5.5</c:v>
                </c:pt>
                <c:pt idx="1220">
                  <c:v>5.53</c:v>
                </c:pt>
                <c:pt idx="1221">
                  <c:v>5.56</c:v>
                </c:pt>
                <c:pt idx="1222">
                  <c:v>5.59</c:v>
                </c:pt>
                <c:pt idx="1223">
                  <c:v>5.6199999999999983</c:v>
                </c:pt>
                <c:pt idx="1224">
                  <c:v>5.6499999999999995</c:v>
                </c:pt>
                <c:pt idx="1225">
                  <c:v>5.68</c:v>
                </c:pt>
                <c:pt idx="1226">
                  <c:v>5.7</c:v>
                </c:pt>
                <c:pt idx="1227">
                  <c:v>5.72</c:v>
                </c:pt>
                <c:pt idx="1228">
                  <c:v>5.72</c:v>
                </c:pt>
                <c:pt idx="1229">
                  <c:v>5.71</c:v>
                </c:pt>
                <c:pt idx="1230">
                  <c:v>5.71</c:v>
                </c:pt>
                <c:pt idx="1231">
                  <c:v>5.71</c:v>
                </c:pt>
                <c:pt idx="1232">
                  <c:v>5.78</c:v>
                </c:pt>
                <c:pt idx="1233">
                  <c:v>5.96</c:v>
                </c:pt>
                <c:pt idx="1234">
                  <c:v>6.1599999999999984</c:v>
                </c:pt>
                <c:pt idx="1235">
                  <c:v>6.33</c:v>
                </c:pt>
                <c:pt idx="1236">
                  <c:v>6.48</c:v>
                </c:pt>
                <c:pt idx="1237">
                  <c:v>6.6199999999999983</c:v>
                </c:pt>
                <c:pt idx="1238">
                  <c:v>6.75</c:v>
                </c:pt>
                <c:pt idx="1239">
                  <c:v>6.83</c:v>
                </c:pt>
                <c:pt idx="1240">
                  <c:v>6.8599999999999985</c:v>
                </c:pt>
                <c:pt idx="1241">
                  <c:v>6.81</c:v>
                </c:pt>
                <c:pt idx="1242">
                  <c:v>6.79</c:v>
                </c:pt>
                <c:pt idx="1243">
                  <c:v>6.78</c:v>
                </c:pt>
                <c:pt idx="1244">
                  <c:v>6.75</c:v>
                </c:pt>
                <c:pt idx="1245">
                  <c:v>6.72</c:v>
                </c:pt>
                <c:pt idx="1246">
                  <c:v>6.71</c:v>
                </c:pt>
                <c:pt idx="1247">
                  <c:v>6.71</c:v>
                </c:pt>
                <c:pt idx="1248">
                  <c:v>6.73</c:v>
                </c:pt>
                <c:pt idx="1249">
                  <c:v>6.72</c:v>
                </c:pt>
                <c:pt idx="1250">
                  <c:v>6.72</c:v>
                </c:pt>
                <c:pt idx="1251">
                  <c:v>6.71</c:v>
                </c:pt>
                <c:pt idx="1252">
                  <c:v>6.71</c:v>
                </c:pt>
                <c:pt idx="1253">
                  <c:v>6.7</c:v>
                </c:pt>
                <c:pt idx="1254">
                  <c:v>6.6899999999999995</c:v>
                </c:pt>
                <c:pt idx="1255">
                  <c:v>6.78</c:v>
                </c:pt>
                <c:pt idx="1256">
                  <c:v>6.95</c:v>
                </c:pt>
                <c:pt idx="1257">
                  <c:v>7.1</c:v>
                </c:pt>
                <c:pt idx="1258">
                  <c:v>7.5</c:v>
                </c:pt>
                <c:pt idx="1259">
                  <c:v>7.9</c:v>
                </c:pt>
                <c:pt idx="1260">
                  <c:v>7.74</c:v>
                </c:pt>
                <c:pt idx="1261">
                  <c:v>7.76</c:v>
                </c:pt>
                <c:pt idx="1262">
                  <c:v>7.84</c:v>
                </c:pt>
                <c:pt idx="1263">
                  <c:v>7.92</c:v>
                </c:pt>
                <c:pt idx="1264">
                  <c:v>7.95</c:v>
                </c:pt>
                <c:pt idx="1265">
                  <c:v>7.91</c:v>
                </c:pt>
                <c:pt idx="1266">
                  <c:v>7.85</c:v>
                </c:pt>
                <c:pt idx="1267">
                  <c:v>7.81</c:v>
                </c:pt>
                <c:pt idx="1268">
                  <c:v>7.76</c:v>
                </c:pt>
                <c:pt idx="1269">
                  <c:v>7.72</c:v>
                </c:pt>
                <c:pt idx="1270">
                  <c:v>7.7</c:v>
                </c:pt>
                <c:pt idx="1271">
                  <c:v>7.68</c:v>
                </c:pt>
                <c:pt idx="1272">
                  <c:v>7.67</c:v>
                </c:pt>
                <c:pt idx="1273">
                  <c:v>7.6599999999999984</c:v>
                </c:pt>
                <c:pt idx="1274">
                  <c:v>7.6499999999999995</c:v>
                </c:pt>
                <c:pt idx="1275">
                  <c:v>7.6499999999999995</c:v>
                </c:pt>
                <c:pt idx="1276">
                  <c:v>7.64</c:v>
                </c:pt>
                <c:pt idx="1277">
                  <c:v>7.64</c:v>
                </c:pt>
                <c:pt idx="1278">
                  <c:v>7.6499999999999995</c:v>
                </c:pt>
                <c:pt idx="1279">
                  <c:v>7.6599999999999984</c:v>
                </c:pt>
                <c:pt idx="1280">
                  <c:v>7.68</c:v>
                </c:pt>
                <c:pt idx="1281">
                  <c:v>7.75</c:v>
                </c:pt>
                <c:pt idx="1282">
                  <c:v>7.83</c:v>
                </c:pt>
                <c:pt idx="1283">
                  <c:v>7.96</c:v>
                </c:pt>
                <c:pt idx="1284">
                  <c:v>8.1</c:v>
                </c:pt>
                <c:pt idx="1285">
                  <c:v>8.2000000000000011</c:v>
                </c:pt>
                <c:pt idx="1286">
                  <c:v>8.27</c:v>
                </c:pt>
                <c:pt idx="1287">
                  <c:v>8.3000000000000007</c:v>
                </c:pt>
                <c:pt idx="1288">
                  <c:v>8.3500000000000032</c:v>
                </c:pt>
                <c:pt idx="1289">
                  <c:v>8.3800000000000008</c:v>
                </c:pt>
                <c:pt idx="1290">
                  <c:v>8.41</c:v>
                </c:pt>
                <c:pt idx="1291">
                  <c:v>8.41</c:v>
                </c:pt>
                <c:pt idx="1292">
                  <c:v>8.4</c:v>
                </c:pt>
                <c:pt idx="1293">
                  <c:v>8.4</c:v>
                </c:pt>
                <c:pt idx="1294">
                  <c:v>8.39</c:v>
                </c:pt>
                <c:pt idx="1295">
                  <c:v>8.39</c:v>
                </c:pt>
                <c:pt idx="1296">
                  <c:v>8.39</c:v>
                </c:pt>
                <c:pt idx="1297">
                  <c:v>8.3800000000000008</c:v>
                </c:pt>
                <c:pt idx="1298">
                  <c:v>8.3800000000000008</c:v>
                </c:pt>
                <c:pt idx="1299">
                  <c:v>8.39</c:v>
                </c:pt>
                <c:pt idx="1300">
                  <c:v>8.3800000000000008</c:v>
                </c:pt>
                <c:pt idx="1301">
                  <c:v>8.3700000000000028</c:v>
                </c:pt>
                <c:pt idx="1302">
                  <c:v>8.3700000000000028</c:v>
                </c:pt>
                <c:pt idx="1303">
                  <c:v>8.3700000000000028</c:v>
                </c:pt>
                <c:pt idx="1304">
                  <c:v>8.44</c:v>
                </c:pt>
                <c:pt idx="1305">
                  <c:v>8.61</c:v>
                </c:pt>
                <c:pt idx="1306">
                  <c:v>8.81</c:v>
                </c:pt>
                <c:pt idx="1307">
                  <c:v>9</c:v>
                </c:pt>
                <c:pt idx="1308">
                  <c:v>9.16</c:v>
                </c:pt>
                <c:pt idx="1309">
                  <c:v>9.2800000000000011</c:v>
                </c:pt>
                <c:pt idx="1310">
                  <c:v>9.4</c:v>
                </c:pt>
                <c:pt idx="1311">
                  <c:v>9.5</c:v>
                </c:pt>
                <c:pt idx="1312">
                  <c:v>9.57</c:v>
                </c:pt>
                <c:pt idx="1313">
                  <c:v>9.5400000000000009</c:v>
                </c:pt>
                <c:pt idx="1314">
                  <c:v>9.5</c:v>
                </c:pt>
                <c:pt idx="1315">
                  <c:v>9.4600000000000026</c:v>
                </c:pt>
                <c:pt idx="1316">
                  <c:v>9.43</c:v>
                </c:pt>
                <c:pt idx="1317">
                  <c:v>9.4</c:v>
                </c:pt>
                <c:pt idx="1318">
                  <c:v>9.3800000000000008</c:v>
                </c:pt>
                <c:pt idx="1319">
                  <c:v>9.3700000000000028</c:v>
                </c:pt>
                <c:pt idx="1320">
                  <c:v>9.3700000000000028</c:v>
                </c:pt>
                <c:pt idx="1321">
                  <c:v>9.360000000000003</c:v>
                </c:pt>
                <c:pt idx="1322">
                  <c:v>9.3700000000000028</c:v>
                </c:pt>
                <c:pt idx="1323">
                  <c:v>9.39</c:v>
                </c:pt>
                <c:pt idx="1324">
                  <c:v>9.43</c:v>
                </c:pt>
                <c:pt idx="1325">
                  <c:v>9.4600000000000026</c:v>
                </c:pt>
                <c:pt idx="1326">
                  <c:v>9.5</c:v>
                </c:pt>
                <c:pt idx="1327">
                  <c:v>9.5400000000000009</c:v>
                </c:pt>
                <c:pt idx="1328">
                  <c:v>9.58</c:v>
                </c:pt>
                <c:pt idx="1329">
                  <c:v>9.620000000000001</c:v>
                </c:pt>
                <c:pt idx="1330">
                  <c:v>9.69</c:v>
                </c:pt>
                <c:pt idx="1331">
                  <c:v>9.76</c:v>
                </c:pt>
                <c:pt idx="1332">
                  <c:v>9.83</c:v>
                </c:pt>
                <c:pt idx="1333">
                  <c:v>9.94</c:v>
                </c:pt>
                <c:pt idx="1334">
                  <c:v>10.11</c:v>
                </c:pt>
                <c:pt idx="1335">
                  <c:v>10.210000000000001</c:v>
                </c:pt>
                <c:pt idx="1336">
                  <c:v>10.26</c:v>
                </c:pt>
                <c:pt idx="1337">
                  <c:v>10.24</c:v>
                </c:pt>
                <c:pt idx="1338">
                  <c:v>10.220000000000001</c:v>
                </c:pt>
                <c:pt idx="1339">
                  <c:v>10.19</c:v>
                </c:pt>
                <c:pt idx="1340">
                  <c:v>10.16</c:v>
                </c:pt>
                <c:pt idx="1341">
                  <c:v>10.15</c:v>
                </c:pt>
                <c:pt idx="1342">
                  <c:v>10.130000000000001</c:v>
                </c:pt>
                <c:pt idx="1343">
                  <c:v>10.120000000000001</c:v>
                </c:pt>
                <c:pt idx="1344">
                  <c:v>10.11</c:v>
                </c:pt>
                <c:pt idx="1345">
                  <c:v>10.11</c:v>
                </c:pt>
                <c:pt idx="1346">
                  <c:v>10.11</c:v>
                </c:pt>
                <c:pt idx="1347">
                  <c:v>10.14</c:v>
                </c:pt>
                <c:pt idx="1348">
                  <c:v>10.19</c:v>
                </c:pt>
                <c:pt idx="1349">
                  <c:v>10.210000000000001</c:v>
                </c:pt>
                <c:pt idx="1350">
                  <c:v>10.24</c:v>
                </c:pt>
                <c:pt idx="1351">
                  <c:v>10.27</c:v>
                </c:pt>
                <c:pt idx="1352">
                  <c:v>10.32</c:v>
                </c:pt>
                <c:pt idx="1353">
                  <c:v>10.360000000000003</c:v>
                </c:pt>
                <c:pt idx="1354">
                  <c:v>10.450000000000003</c:v>
                </c:pt>
                <c:pt idx="1355">
                  <c:v>10.62</c:v>
                </c:pt>
                <c:pt idx="1356">
                  <c:v>10.78</c:v>
                </c:pt>
                <c:pt idx="1357">
                  <c:v>10.94</c:v>
                </c:pt>
                <c:pt idx="1358">
                  <c:v>11.07</c:v>
                </c:pt>
                <c:pt idx="1359">
                  <c:v>11.16</c:v>
                </c:pt>
                <c:pt idx="1360">
                  <c:v>11.16</c:v>
                </c:pt>
                <c:pt idx="1361">
                  <c:v>11.12</c:v>
                </c:pt>
                <c:pt idx="1362">
                  <c:v>11.09</c:v>
                </c:pt>
                <c:pt idx="1363">
                  <c:v>11.06</c:v>
                </c:pt>
                <c:pt idx="1364">
                  <c:v>11.04</c:v>
                </c:pt>
                <c:pt idx="1365">
                  <c:v>11.04</c:v>
                </c:pt>
                <c:pt idx="1366">
                  <c:v>11.02</c:v>
                </c:pt>
                <c:pt idx="1367">
                  <c:v>11.02</c:v>
                </c:pt>
                <c:pt idx="1368">
                  <c:v>11.01</c:v>
                </c:pt>
                <c:pt idx="1369">
                  <c:v>10.99</c:v>
                </c:pt>
                <c:pt idx="1370">
                  <c:v>10.99</c:v>
                </c:pt>
                <c:pt idx="1371">
                  <c:v>10.97</c:v>
                </c:pt>
                <c:pt idx="1372">
                  <c:v>10.93</c:v>
                </c:pt>
                <c:pt idx="1373">
                  <c:v>10.9</c:v>
                </c:pt>
                <c:pt idx="1374">
                  <c:v>10.860000000000003</c:v>
                </c:pt>
                <c:pt idx="1375">
                  <c:v>10.83</c:v>
                </c:pt>
                <c:pt idx="1376">
                  <c:v>10.91</c:v>
                </c:pt>
                <c:pt idx="1377">
                  <c:v>11.2</c:v>
                </c:pt>
                <c:pt idx="1378">
                  <c:v>11.34</c:v>
                </c:pt>
                <c:pt idx="1379">
                  <c:v>11.47</c:v>
                </c:pt>
                <c:pt idx="1380">
                  <c:v>11.6</c:v>
                </c:pt>
                <c:pt idx="1381">
                  <c:v>11.72</c:v>
                </c:pt>
                <c:pt idx="1382">
                  <c:v>11.84</c:v>
                </c:pt>
                <c:pt idx="1383">
                  <c:v>11.92</c:v>
                </c:pt>
                <c:pt idx="1384">
                  <c:v>11.94</c:v>
                </c:pt>
                <c:pt idx="1385">
                  <c:v>11.9</c:v>
                </c:pt>
                <c:pt idx="1386">
                  <c:v>11.860000000000003</c:v>
                </c:pt>
                <c:pt idx="1387">
                  <c:v>11.81</c:v>
                </c:pt>
                <c:pt idx="1388">
                  <c:v>11.75</c:v>
                </c:pt>
                <c:pt idx="1389">
                  <c:v>11.69</c:v>
                </c:pt>
                <c:pt idx="1390">
                  <c:v>11.65</c:v>
                </c:pt>
                <c:pt idx="1391">
                  <c:v>11.62</c:v>
                </c:pt>
                <c:pt idx="1392">
                  <c:v>11.59</c:v>
                </c:pt>
                <c:pt idx="1393">
                  <c:v>11.57</c:v>
                </c:pt>
                <c:pt idx="1394">
                  <c:v>11.54</c:v>
                </c:pt>
                <c:pt idx="1395">
                  <c:v>11.52</c:v>
                </c:pt>
                <c:pt idx="1396">
                  <c:v>11.5</c:v>
                </c:pt>
                <c:pt idx="1397">
                  <c:v>11.48</c:v>
                </c:pt>
                <c:pt idx="1398">
                  <c:v>11.46</c:v>
                </c:pt>
                <c:pt idx="1399">
                  <c:v>11.43</c:v>
                </c:pt>
                <c:pt idx="1400">
                  <c:v>11.51</c:v>
                </c:pt>
                <c:pt idx="1401">
                  <c:v>11.7</c:v>
                </c:pt>
                <c:pt idx="1402">
                  <c:v>12.71</c:v>
                </c:pt>
                <c:pt idx="1403">
                  <c:v>12.4</c:v>
                </c:pt>
                <c:pt idx="1404">
                  <c:v>12.39</c:v>
                </c:pt>
                <c:pt idx="1405">
                  <c:v>12.49</c:v>
                </c:pt>
                <c:pt idx="1406">
                  <c:v>12.58</c:v>
                </c:pt>
                <c:pt idx="1407">
                  <c:v>12.64</c:v>
                </c:pt>
                <c:pt idx="1408">
                  <c:v>12.66</c:v>
                </c:pt>
                <c:pt idx="1409">
                  <c:v>12.63</c:v>
                </c:pt>
                <c:pt idx="1410">
                  <c:v>12.61</c:v>
                </c:pt>
                <c:pt idx="1411">
                  <c:v>12.6</c:v>
                </c:pt>
                <c:pt idx="1412">
                  <c:v>12.56</c:v>
                </c:pt>
                <c:pt idx="1413">
                  <c:v>12.51</c:v>
                </c:pt>
                <c:pt idx="1414">
                  <c:v>12.47</c:v>
                </c:pt>
                <c:pt idx="1415">
                  <c:v>12.44</c:v>
                </c:pt>
                <c:pt idx="1416">
                  <c:v>12.41</c:v>
                </c:pt>
                <c:pt idx="1417">
                  <c:v>12.38</c:v>
                </c:pt>
                <c:pt idx="1418">
                  <c:v>12.370000000000003</c:v>
                </c:pt>
                <c:pt idx="1419">
                  <c:v>12.34</c:v>
                </c:pt>
                <c:pt idx="1420">
                  <c:v>12.32</c:v>
                </c:pt>
                <c:pt idx="1421">
                  <c:v>12.29</c:v>
                </c:pt>
                <c:pt idx="1422">
                  <c:v>12.27</c:v>
                </c:pt>
                <c:pt idx="1423">
                  <c:v>12.26</c:v>
                </c:pt>
                <c:pt idx="1424">
                  <c:v>12.34</c:v>
                </c:pt>
                <c:pt idx="1425">
                  <c:v>12.54</c:v>
                </c:pt>
                <c:pt idx="1426">
                  <c:v>12.76</c:v>
                </c:pt>
                <c:pt idx="1427">
                  <c:v>12.950000000000003</c:v>
                </c:pt>
                <c:pt idx="1428">
                  <c:v>13.12</c:v>
                </c:pt>
                <c:pt idx="1429">
                  <c:v>13.25</c:v>
                </c:pt>
                <c:pt idx="1430">
                  <c:v>13.39</c:v>
                </c:pt>
                <c:pt idx="1431">
                  <c:v>13.5</c:v>
                </c:pt>
                <c:pt idx="1432">
                  <c:v>13.54</c:v>
                </c:pt>
                <c:pt idx="1433">
                  <c:v>13.49</c:v>
                </c:pt>
                <c:pt idx="1434">
                  <c:v>13.44</c:v>
                </c:pt>
                <c:pt idx="1435">
                  <c:v>13.39</c:v>
                </c:pt>
                <c:pt idx="1436">
                  <c:v>13.33</c:v>
                </c:pt>
                <c:pt idx="1437">
                  <c:v>13.27</c:v>
                </c:pt>
                <c:pt idx="1438">
                  <c:v>13.24</c:v>
                </c:pt>
                <c:pt idx="1439">
                  <c:v>13.22</c:v>
                </c:pt>
                <c:pt idx="1440">
                  <c:v>13.19</c:v>
                </c:pt>
                <c:pt idx="1441">
                  <c:v>13.16</c:v>
                </c:pt>
                <c:pt idx="1442">
                  <c:v>13.13</c:v>
                </c:pt>
                <c:pt idx="1443">
                  <c:v>13.1</c:v>
                </c:pt>
                <c:pt idx="1444">
                  <c:v>13.08</c:v>
                </c:pt>
                <c:pt idx="1445">
                  <c:v>13.07</c:v>
                </c:pt>
                <c:pt idx="1446">
                  <c:v>13.04</c:v>
                </c:pt>
                <c:pt idx="1447">
                  <c:v>13.03</c:v>
                </c:pt>
                <c:pt idx="1448">
                  <c:v>13.13</c:v>
                </c:pt>
                <c:pt idx="1449">
                  <c:v>13.33</c:v>
                </c:pt>
                <c:pt idx="1450">
                  <c:v>13.57</c:v>
                </c:pt>
                <c:pt idx="1451">
                  <c:v>13.78</c:v>
                </c:pt>
                <c:pt idx="1452">
                  <c:v>13.96</c:v>
                </c:pt>
                <c:pt idx="1453">
                  <c:v>14.12</c:v>
                </c:pt>
                <c:pt idx="1454">
                  <c:v>14.24</c:v>
                </c:pt>
                <c:pt idx="1455">
                  <c:v>14.33</c:v>
                </c:pt>
                <c:pt idx="1456">
                  <c:v>14.370000000000003</c:v>
                </c:pt>
                <c:pt idx="1457">
                  <c:v>14.33</c:v>
                </c:pt>
                <c:pt idx="1458">
                  <c:v>14.29</c:v>
                </c:pt>
                <c:pt idx="1459">
                  <c:v>14.25</c:v>
                </c:pt>
                <c:pt idx="1460">
                  <c:v>14.2</c:v>
                </c:pt>
                <c:pt idx="1461">
                  <c:v>14.16</c:v>
                </c:pt>
                <c:pt idx="1462">
                  <c:v>14.13</c:v>
                </c:pt>
                <c:pt idx="1463">
                  <c:v>14.11</c:v>
                </c:pt>
                <c:pt idx="1464">
                  <c:v>14.08</c:v>
                </c:pt>
                <c:pt idx="1465">
                  <c:v>14.05</c:v>
                </c:pt>
                <c:pt idx="1466">
                  <c:v>14.02</c:v>
                </c:pt>
                <c:pt idx="1467">
                  <c:v>14</c:v>
                </c:pt>
                <c:pt idx="1468">
                  <c:v>13.98</c:v>
                </c:pt>
                <c:pt idx="1469">
                  <c:v>13.97</c:v>
                </c:pt>
                <c:pt idx="1470">
                  <c:v>13.94</c:v>
                </c:pt>
                <c:pt idx="1471">
                  <c:v>13.93</c:v>
                </c:pt>
                <c:pt idx="1472">
                  <c:v>14.04</c:v>
                </c:pt>
                <c:pt idx="1473">
                  <c:v>14.24</c:v>
                </c:pt>
                <c:pt idx="1474">
                  <c:v>14.450000000000003</c:v>
                </c:pt>
                <c:pt idx="1475">
                  <c:v>14.63</c:v>
                </c:pt>
                <c:pt idx="1476">
                  <c:v>14.78</c:v>
                </c:pt>
                <c:pt idx="1477">
                  <c:v>14.92</c:v>
                </c:pt>
                <c:pt idx="1478">
                  <c:v>15.05</c:v>
                </c:pt>
                <c:pt idx="1479">
                  <c:v>15.17</c:v>
                </c:pt>
                <c:pt idx="1480">
                  <c:v>15.24</c:v>
                </c:pt>
                <c:pt idx="1481">
                  <c:v>15.21</c:v>
                </c:pt>
                <c:pt idx="1482">
                  <c:v>15.15</c:v>
                </c:pt>
                <c:pt idx="1483">
                  <c:v>15.1</c:v>
                </c:pt>
                <c:pt idx="1484">
                  <c:v>15.05</c:v>
                </c:pt>
                <c:pt idx="1485">
                  <c:v>15.01</c:v>
                </c:pt>
                <c:pt idx="1486">
                  <c:v>14.97</c:v>
                </c:pt>
                <c:pt idx="1487">
                  <c:v>14.950000000000003</c:v>
                </c:pt>
                <c:pt idx="1488">
                  <c:v>14.92</c:v>
                </c:pt>
                <c:pt idx="1489">
                  <c:v>14.89</c:v>
                </c:pt>
                <c:pt idx="1490">
                  <c:v>14.860000000000003</c:v>
                </c:pt>
                <c:pt idx="1491">
                  <c:v>14.83</c:v>
                </c:pt>
                <c:pt idx="1492">
                  <c:v>14.8</c:v>
                </c:pt>
                <c:pt idx="1493">
                  <c:v>14.77</c:v>
                </c:pt>
                <c:pt idx="1494">
                  <c:v>14.74</c:v>
                </c:pt>
                <c:pt idx="1495">
                  <c:v>14.73</c:v>
                </c:pt>
                <c:pt idx="1496">
                  <c:v>14.860000000000003</c:v>
                </c:pt>
                <c:pt idx="1497">
                  <c:v>15.07</c:v>
                </c:pt>
                <c:pt idx="1498">
                  <c:v>15.25</c:v>
                </c:pt>
                <c:pt idx="1499">
                  <c:v>15.43</c:v>
                </c:pt>
                <c:pt idx="1500">
                  <c:v>15.58</c:v>
                </c:pt>
                <c:pt idx="1501">
                  <c:v>15.71</c:v>
                </c:pt>
                <c:pt idx="1502">
                  <c:v>15.82</c:v>
                </c:pt>
                <c:pt idx="1503">
                  <c:v>15.9</c:v>
                </c:pt>
                <c:pt idx="1504">
                  <c:v>15.92</c:v>
                </c:pt>
                <c:pt idx="1505">
                  <c:v>15.88</c:v>
                </c:pt>
                <c:pt idx="1506">
                  <c:v>15.82</c:v>
                </c:pt>
                <c:pt idx="1507">
                  <c:v>15.8</c:v>
                </c:pt>
                <c:pt idx="1508">
                  <c:v>15.76</c:v>
                </c:pt>
                <c:pt idx="1509">
                  <c:v>15.71</c:v>
                </c:pt>
                <c:pt idx="1510">
                  <c:v>15.66</c:v>
                </c:pt>
                <c:pt idx="1511">
                  <c:v>15.63</c:v>
                </c:pt>
                <c:pt idx="1512">
                  <c:v>15.6</c:v>
                </c:pt>
                <c:pt idx="1513">
                  <c:v>15.6</c:v>
                </c:pt>
                <c:pt idx="1514">
                  <c:v>15.58</c:v>
                </c:pt>
                <c:pt idx="1515">
                  <c:v>15.57</c:v>
                </c:pt>
                <c:pt idx="1516">
                  <c:v>15.56</c:v>
                </c:pt>
                <c:pt idx="1517">
                  <c:v>15.53</c:v>
                </c:pt>
                <c:pt idx="1518">
                  <c:v>15.51</c:v>
                </c:pt>
                <c:pt idx="1519">
                  <c:v>15.48</c:v>
                </c:pt>
                <c:pt idx="1520">
                  <c:v>15.51</c:v>
                </c:pt>
                <c:pt idx="1521">
                  <c:v>15.59</c:v>
                </c:pt>
                <c:pt idx="1522">
                  <c:v>15.68</c:v>
                </c:pt>
                <c:pt idx="1523">
                  <c:v>15.83</c:v>
                </c:pt>
                <c:pt idx="1524">
                  <c:v>15.97</c:v>
                </c:pt>
                <c:pt idx="1525">
                  <c:v>16.07</c:v>
                </c:pt>
                <c:pt idx="1526">
                  <c:v>16.130000000000006</c:v>
                </c:pt>
                <c:pt idx="1527">
                  <c:v>16.149999999999999</c:v>
                </c:pt>
                <c:pt idx="1528">
                  <c:v>16.14</c:v>
                </c:pt>
                <c:pt idx="1529">
                  <c:v>16.130000000000006</c:v>
                </c:pt>
                <c:pt idx="1530">
                  <c:v>16.12</c:v>
                </c:pt>
                <c:pt idx="1531">
                  <c:v>16.12</c:v>
                </c:pt>
                <c:pt idx="1532">
                  <c:v>16.110000000000007</c:v>
                </c:pt>
                <c:pt idx="1533">
                  <c:v>16.12</c:v>
                </c:pt>
                <c:pt idx="1534">
                  <c:v>16.130000000000006</c:v>
                </c:pt>
                <c:pt idx="1535">
                  <c:v>16.16</c:v>
                </c:pt>
                <c:pt idx="1536">
                  <c:v>16.18</c:v>
                </c:pt>
                <c:pt idx="1537">
                  <c:v>16.190000000000001</c:v>
                </c:pt>
                <c:pt idx="1538">
                  <c:v>16.149999999999999</c:v>
                </c:pt>
                <c:pt idx="1539">
                  <c:v>16.110000000000007</c:v>
                </c:pt>
                <c:pt idx="1540">
                  <c:v>16.07</c:v>
                </c:pt>
                <c:pt idx="1541">
                  <c:v>16.04</c:v>
                </c:pt>
                <c:pt idx="1542">
                  <c:v>16.02</c:v>
                </c:pt>
                <c:pt idx="1543">
                  <c:v>16</c:v>
                </c:pt>
                <c:pt idx="1544">
                  <c:v>16.05</c:v>
                </c:pt>
                <c:pt idx="1545">
                  <c:v>16.170000000000005</c:v>
                </c:pt>
                <c:pt idx="1546">
                  <c:v>16.260000000000002</c:v>
                </c:pt>
                <c:pt idx="1547">
                  <c:v>16.32</c:v>
                </c:pt>
                <c:pt idx="1548">
                  <c:v>16.350000000000001</c:v>
                </c:pt>
                <c:pt idx="1549">
                  <c:v>16.39</c:v>
                </c:pt>
                <c:pt idx="1550">
                  <c:v>16.39</c:v>
                </c:pt>
                <c:pt idx="1551">
                  <c:v>16.39</c:v>
                </c:pt>
                <c:pt idx="1552">
                  <c:v>16.37</c:v>
                </c:pt>
                <c:pt idx="1553">
                  <c:v>16.329999999999991</c:v>
                </c:pt>
                <c:pt idx="1554">
                  <c:v>16.29</c:v>
                </c:pt>
                <c:pt idx="1555">
                  <c:v>16.27</c:v>
                </c:pt>
                <c:pt idx="1556">
                  <c:v>16.260000000000002</c:v>
                </c:pt>
                <c:pt idx="1557">
                  <c:v>16.239999999999991</c:v>
                </c:pt>
                <c:pt idx="1558">
                  <c:v>16.22</c:v>
                </c:pt>
                <c:pt idx="1559">
                  <c:v>16.2</c:v>
                </c:pt>
                <c:pt idx="1560">
                  <c:v>16.170000000000005</c:v>
                </c:pt>
                <c:pt idx="1561">
                  <c:v>16.14</c:v>
                </c:pt>
                <c:pt idx="1562">
                  <c:v>16.12</c:v>
                </c:pt>
                <c:pt idx="1563">
                  <c:v>16.100000000000001</c:v>
                </c:pt>
                <c:pt idx="1564">
                  <c:v>16.079999999999991</c:v>
                </c:pt>
                <c:pt idx="1565">
                  <c:v>16.05</c:v>
                </c:pt>
                <c:pt idx="1566">
                  <c:v>16.02</c:v>
                </c:pt>
                <c:pt idx="1567">
                  <c:v>16</c:v>
                </c:pt>
                <c:pt idx="1568">
                  <c:v>16.079999999999991</c:v>
                </c:pt>
                <c:pt idx="1569">
                  <c:v>16.23</c:v>
                </c:pt>
                <c:pt idx="1570">
                  <c:v>16.350000000000001</c:v>
                </c:pt>
                <c:pt idx="1571">
                  <c:v>16.439999999999994</c:v>
                </c:pt>
                <c:pt idx="1572">
                  <c:v>16.47</c:v>
                </c:pt>
                <c:pt idx="1573">
                  <c:v>16.489999999999984</c:v>
                </c:pt>
                <c:pt idx="1574">
                  <c:v>16.5</c:v>
                </c:pt>
                <c:pt idx="1575">
                  <c:v>16.489999999999984</c:v>
                </c:pt>
                <c:pt idx="1576">
                  <c:v>16.479999999999993</c:v>
                </c:pt>
                <c:pt idx="1577">
                  <c:v>16.479999999999993</c:v>
                </c:pt>
                <c:pt idx="1578">
                  <c:v>16.47</c:v>
                </c:pt>
                <c:pt idx="1579">
                  <c:v>16.459999999999994</c:v>
                </c:pt>
                <c:pt idx="1580">
                  <c:v>16.439999999999994</c:v>
                </c:pt>
                <c:pt idx="1581">
                  <c:v>16.41</c:v>
                </c:pt>
                <c:pt idx="1582">
                  <c:v>16.38</c:v>
                </c:pt>
                <c:pt idx="1583">
                  <c:v>16.38</c:v>
                </c:pt>
                <c:pt idx="1584">
                  <c:v>16.350000000000001</c:v>
                </c:pt>
                <c:pt idx="1585">
                  <c:v>16.29</c:v>
                </c:pt>
                <c:pt idx="1586">
                  <c:v>16.23</c:v>
                </c:pt>
                <c:pt idx="1587">
                  <c:v>16.18</c:v>
                </c:pt>
                <c:pt idx="1588">
                  <c:v>16.14</c:v>
                </c:pt>
                <c:pt idx="1589">
                  <c:v>16.100000000000001</c:v>
                </c:pt>
                <c:pt idx="1590">
                  <c:v>16.05</c:v>
                </c:pt>
                <c:pt idx="1591">
                  <c:v>16.03</c:v>
                </c:pt>
                <c:pt idx="1592">
                  <c:v>16.12</c:v>
                </c:pt>
                <c:pt idx="1593">
                  <c:v>16.27</c:v>
                </c:pt>
                <c:pt idx="1594">
                  <c:v>16.399999999999999</c:v>
                </c:pt>
                <c:pt idx="1595">
                  <c:v>16.510000000000005</c:v>
                </c:pt>
                <c:pt idx="1596">
                  <c:v>16.610000000000007</c:v>
                </c:pt>
                <c:pt idx="1597">
                  <c:v>16.71</c:v>
                </c:pt>
                <c:pt idx="1598">
                  <c:v>16.760000000000002</c:v>
                </c:pt>
                <c:pt idx="1599">
                  <c:v>16.79</c:v>
                </c:pt>
                <c:pt idx="1600">
                  <c:v>16.779999999999994</c:v>
                </c:pt>
                <c:pt idx="1601">
                  <c:v>16.77</c:v>
                </c:pt>
                <c:pt idx="1602">
                  <c:v>16.75</c:v>
                </c:pt>
                <c:pt idx="1603">
                  <c:v>16.739999999999991</c:v>
                </c:pt>
                <c:pt idx="1604">
                  <c:v>16.73</c:v>
                </c:pt>
                <c:pt idx="1605">
                  <c:v>16.71</c:v>
                </c:pt>
                <c:pt idx="1606">
                  <c:v>16.71</c:v>
                </c:pt>
                <c:pt idx="1607">
                  <c:v>16.73</c:v>
                </c:pt>
                <c:pt idx="1608">
                  <c:v>16.739999999999991</c:v>
                </c:pt>
                <c:pt idx="1609">
                  <c:v>16.73</c:v>
                </c:pt>
                <c:pt idx="1610">
                  <c:v>16.73</c:v>
                </c:pt>
                <c:pt idx="1611">
                  <c:v>16.73</c:v>
                </c:pt>
                <c:pt idx="1612">
                  <c:v>16.73</c:v>
                </c:pt>
                <c:pt idx="1613">
                  <c:v>16.739999999999991</c:v>
                </c:pt>
                <c:pt idx="1614">
                  <c:v>16.73</c:v>
                </c:pt>
                <c:pt idx="1615">
                  <c:v>16.72</c:v>
                </c:pt>
                <c:pt idx="1616">
                  <c:v>16.7</c:v>
                </c:pt>
                <c:pt idx="1617">
                  <c:v>16.72</c:v>
                </c:pt>
                <c:pt idx="1618">
                  <c:v>16.760000000000002</c:v>
                </c:pt>
                <c:pt idx="1619">
                  <c:v>16.79</c:v>
                </c:pt>
                <c:pt idx="1620">
                  <c:v>16.829999999999991</c:v>
                </c:pt>
                <c:pt idx="1621">
                  <c:v>16.91</c:v>
                </c:pt>
                <c:pt idx="1622">
                  <c:v>16.939999999999994</c:v>
                </c:pt>
                <c:pt idx="1623">
                  <c:v>16.95</c:v>
                </c:pt>
                <c:pt idx="1624">
                  <c:v>16.939999999999994</c:v>
                </c:pt>
                <c:pt idx="1625">
                  <c:v>16.93</c:v>
                </c:pt>
                <c:pt idx="1626">
                  <c:v>16.91</c:v>
                </c:pt>
                <c:pt idx="1627">
                  <c:v>16.89</c:v>
                </c:pt>
                <c:pt idx="1628">
                  <c:v>16.88</c:v>
                </c:pt>
                <c:pt idx="1629">
                  <c:v>16.87</c:v>
                </c:pt>
                <c:pt idx="1630">
                  <c:v>16.850000000000001</c:v>
                </c:pt>
                <c:pt idx="1631">
                  <c:v>16.84</c:v>
                </c:pt>
                <c:pt idx="1632">
                  <c:v>16.829999999999991</c:v>
                </c:pt>
                <c:pt idx="1633">
                  <c:v>16.8</c:v>
                </c:pt>
                <c:pt idx="1634">
                  <c:v>16.779999999999994</c:v>
                </c:pt>
                <c:pt idx="1635">
                  <c:v>16.77</c:v>
                </c:pt>
                <c:pt idx="1636">
                  <c:v>16.760000000000002</c:v>
                </c:pt>
                <c:pt idx="1637">
                  <c:v>16.75</c:v>
                </c:pt>
                <c:pt idx="1638">
                  <c:v>16.739999999999991</c:v>
                </c:pt>
                <c:pt idx="1639">
                  <c:v>16.72</c:v>
                </c:pt>
                <c:pt idx="1640">
                  <c:v>16.79</c:v>
                </c:pt>
                <c:pt idx="1641">
                  <c:v>16.899999999999999</c:v>
                </c:pt>
                <c:pt idx="1642">
                  <c:v>17.010000000000005</c:v>
                </c:pt>
                <c:pt idx="1643">
                  <c:v>17.130000000000006</c:v>
                </c:pt>
                <c:pt idx="1644">
                  <c:v>17.22</c:v>
                </c:pt>
                <c:pt idx="1645">
                  <c:v>17.3</c:v>
                </c:pt>
                <c:pt idx="1646">
                  <c:v>17.350000000000001</c:v>
                </c:pt>
                <c:pt idx="1647">
                  <c:v>17.37</c:v>
                </c:pt>
                <c:pt idx="1648">
                  <c:v>17.37</c:v>
                </c:pt>
                <c:pt idx="1649">
                  <c:v>17.32</c:v>
                </c:pt>
                <c:pt idx="1650">
                  <c:v>17.279999999999994</c:v>
                </c:pt>
                <c:pt idx="1651">
                  <c:v>17.25</c:v>
                </c:pt>
                <c:pt idx="1652">
                  <c:v>17.21</c:v>
                </c:pt>
                <c:pt idx="1653">
                  <c:v>17.18</c:v>
                </c:pt>
                <c:pt idx="1654">
                  <c:v>17.149999999999999</c:v>
                </c:pt>
                <c:pt idx="1655">
                  <c:v>17.12</c:v>
                </c:pt>
                <c:pt idx="1656">
                  <c:v>17.09</c:v>
                </c:pt>
                <c:pt idx="1657">
                  <c:v>17.03</c:v>
                </c:pt>
                <c:pt idx="1658">
                  <c:v>16.97</c:v>
                </c:pt>
                <c:pt idx="1659">
                  <c:v>16.91</c:v>
                </c:pt>
                <c:pt idx="1660">
                  <c:v>16.86</c:v>
                </c:pt>
                <c:pt idx="1661">
                  <c:v>16.809999999999999</c:v>
                </c:pt>
                <c:pt idx="1662">
                  <c:v>16.77</c:v>
                </c:pt>
                <c:pt idx="1663">
                  <c:v>16.75</c:v>
                </c:pt>
                <c:pt idx="1664">
                  <c:v>16.850000000000001</c:v>
                </c:pt>
                <c:pt idx="1665">
                  <c:v>17</c:v>
                </c:pt>
                <c:pt idx="1666">
                  <c:v>17.14</c:v>
                </c:pt>
                <c:pt idx="1667">
                  <c:v>17.27</c:v>
                </c:pt>
                <c:pt idx="1668">
                  <c:v>17.37</c:v>
                </c:pt>
                <c:pt idx="1669">
                  <c:v>17.459999999999994</c:v>
                </c:pt>
                <c:pt idx="1670">
                  <c:v>17.510000000000005</c:v>
                </c:pt>
                <c:pt idx="1671">
                  <c:v>17.559999999999999</c:v>
                </c:pt>
                <c:pt idx="1672">
                  <c:v>17.57</c:v>
                </c:pt>
                <c:pt idx="1673">
                  <c:v>17.54</c:v>
                </c:pt>
                <c:pt idx="1674">
                  <c:v>17.510000000000005</c:v>
                </c:pt>
                <c:pt idx="1675">
                  <c:v>17.489999999999984</c:v>
                </c:pt>
                <c:pt idx="1676">
                  <c:v>17.479999999999993</c:v>
                </c:pt>
                <c:pt idx="1677">
                  <c:v>17.459999999999994</c:v>
                </c:pt>
                <c:pt idx="1678">
                  <c:v>17.439999999999994</c:v>
                </c:pt>
                <c:pt idx="1679">
                  <c:v>17.420000000000002</c:v>
                </c:pt>
                <c:pt idx="1680">
                  <c:v>17.41</c:v>
                </c:pt>
                <c:pt idx="1681">
                  <c:v>17.39</c:v>
                </c:pt>
                <c:pt idx="1682">
                  <c:v>17.37</c:v>
                </c:pt>
                <c:pt idx="1683">
                  <c:v>17.350000000000001</c:v>
                </c:pt>
                <c:pt idx="1684">
                  <c:v>17.34</c:v>
                </c:pt>
                <c:pt idx="1685">
                  <c:v>17.34</c:v>
                </c:pt>
                <c:pt idx="1686">
                  <c:v>17.309999999999999</c:v>
                </c:pt>
                <c:pt idx="1687">
                  <c:v>17.29</c:v>
                </c:pt>
                <c:pt idx="1688">
                  <c:v>17.38</c:v>
                </c:pt>
                <c:pt idx="1689">
                  <c:v>17.53</c:v>
                </c:pt>
                <c:pt idx="1690">
                  <c:v>17.690000000000001</c:v>
                </c:pt>
                <c:pt idx="1691">
                  <c:v>17.829999999999991</c:v>
                </c:pt>
                <c:pt idx="1692">
                  <c:v>17.939999999999994</c:v>
                </c:pt>
                <c:pt idx="1693">
                  <c:v>18.02</c:v>
                </c:pt>
                <c:pt idx="1694">
                  <c:v>18.07</c:v>
                </c:pt>
                <c:pt idx="1695">
                  <c:v>18.110000000000007</c:v>
                </c:pt>
                <c:pt idx="1696">
                  <c:v>18.12</c:v>
                </c:pt>
                <c:pt idx="1697">
                  <c:v>18.079999999999991</c:v>
                </c:pt>
                <c:pt idx="1698">
                  <c:v>18.04</c:v>
                </c:pt>
                <c:pt idx="1699">
                  <c:v>18.02</c:v>
                </c:pt>
                <c:pt idx="1700">
                  <c:v>17.989999999999984</c:v>
                </c:pt>
                <c:pt idx="1701">
                  <c:v>17.979999999999993</c:v>
                </c:pt>
                <c:pt idx="1702">
                  <c:v>17.979999999999993</c:v>
                </c:pt>
                <c:pt idx="1703">
                  <c:v>17.97</c:v>
                </c:pt>
                <c:pt idx="1704">
                  <c:v>17.959999999999994</c:v>
                </c:pt>
                <c:pt idx="1705">
                  <c:v>17.95</c:v>
                </c:pt>
                <c:pt idx="1706">
                  <c:v>17.95</c:v>
                </c:pt>
                <c:pt idx="1707">
                  <c:v>17.95</c:v>
                </c:pt>
                <c:pt idx="1708">
                  <c:v>17.939999999999994</c:v>
                </c:pt>
                <c:pt idx="1709">
                  <c:v>17.93</c:v>
                </c:pt>
                <c:pt idx="1710">
                  <c:v>17.920000000000002</c:v>
                </c:pt>
                <c:pt idx="1711">
                  <c:v>17.939999999999994</c:v>
                </c:pt>
                <c:pt idx="1712">
                  <c:v>18.010000000000005</c:v>
                </c:pt>
                <c:pt idx="1713">
                  <c:v>18.110000000000007</c:v>
                </c:pt>
                <c:pt idx="1714">
                  <c:v>18.23</c:v>
                </c:pt>
                <c:pt idx="1715">
                  <c:v>18.350000000000001</c:v>
                </c:pt>
                <c:pt idx="1716">
                  <c:v>18.479999999999993</c:v>
                </c:pt>
                <c:pt idx="1717">
                  <c:v>18.59</c:v>
                </c:pt>
                <c:pt idx="1718">
                  <c:v>18.670000000000005</c:v>
                </c:pt>
                <c:pt idx="1719">
                  <c:v>18.7</c:v>
                </c:pt>
                <c:pt idx="1720">
                  <c:v>18.71</c:v>
                </c:pt>
                <c:pt idx="1721">
                  <c:v>18.690000000000001</c:v>
                </c:pt>
                <c:pt idx="1722">
                  <c:v>18.670000000000005</c:v>
                </c:pt>
                <c:pt idx="1723">
                  <c:v>18.64</c:v>
                </c:pt>
                <c:pt idx="1724">
                  <c:v>18.600000000000001</c:v>
                </c:pt>
                <c:pt idx="1725">
                  <c:v>18.579999999999991</c:v>
                </c:pt>
                <c:pt idx="1726">
                  <c:v>18.559999999999999</c:v>
                </c:pt>
                <c:pt idx="1727">
                  <c:v>18.559999999999999</c:v>
                </c:pt>
                <c:pt idx="1728">
                  <c:v>18.55</c:v>
                </c:pt>
                <c:pt idx="1729">
                  <c:v>18.53</c:v>
                </c:pt>
                <c:pt idx="1730">
                  <c:v>18.489999999999984</c:v>
                </c:pt>
                <c:pt idx="1731">
                  <c:v>18.43</c:v>
                </c:pt>
                <c:pt idx="1732">
                  <c:v>18.38</c:v>
                </c:pt>
                <c:pt idx="1733">
                  <c:v>18.329999999999991</c:v>
                </c:pt>
                <c:pt idx="1734">
                  <c:v>18.279999999999994</c:v>
                </c:pt>
                <c:pt idx="1735">
                  <c:v>18.27</c:v>
                </c:pt>
                <c:pt idx="1736">
                  <c:v>18.39</c:v>
                </c:pt>
                <c:pt idx="1737">
                  <c:v>18.57</c:v>
                </c:pt>
                <c:pt idx="1738">
                  <c:v>18.739999999999991</c:v>
                </c:pt>
                <c:pt idx="1739">
                  <c:v>18.89</c:v>
                </c:pt>
                <c:pt idx="1740">
                  <c:v>19.02</c:v>
                </c:pt>
                <c:pt idx="1741">
                  <c:v>19.14</c:v>
                </c:pt>
                <c:pt idx="1742">
                  <c:v>19.22</c:v>
                </c:pt>
                <c:pt idx="1743">
                  <c:v>19.29</c:v>
                </c:pt>
                <c:pt idx="1744">
                  <c:v>19.32</c:v>
                </c:pt>
                <c:pt idx="1745">
                  <c:v>19.29</c:v>
                </c:pt>
                <c:pt idx="1746">
                  <c:v>19.23</c:v>
                </c:pt>
                <c:pt idx="1747">
                  <c:v>19.18</c:v>
                </c:pt>
                <c:pt idx="1748">
                  <c:v>19.100000000000001</c:v>
                </c:pt>
                <c:pt idx="1749">
                  <c:v>19.04</c:v>
                </c:pt>
                <c:pt idx="1750">
                  <c:v>19</c:v>
                </c:pt>
                <c:pt idx="1751">
                  <c:v>18.939999999999994</c:v>
                </c:pt>
                <c:pt idx="1752">
                  <c:v>18.899999999999999</c:v>
                </c:pt>
                <c:pt idx="1753">
                  <c:v>18.86</c:v>
                </c:pt>
                <c:pt idx="1754">
                  <c:v>18.82</c:v>
                </c:pt>
                <c:pt idx="1755">
                  <c:v>18.8</c:v>
                </c:pt>
                <c:pt idx="1756">
                  <c:v>18.77</c:v>
                </c:pt>
                <c:pt idx="1757">
                  <c:v>18.75</c:v>
                </c:pt>
                <c:pt idx="1758">
                  <c:v>18.72</c:v>
                </c:pt>
                <c:pt idx="1759">
                  <c:v>18.72</c:v>
                </c:pt>
                <c:pt idx="1760">
                  <c:v>18.84</c:v>
                </c:pt>
                <c:pt idx="1761">
                  <c:v>19.02</c:v>
                </c:pt>
                <c:pt idx="1762">
                  <c:v>19.2</c:v>
                </c:pt>
                <c:pt idx="1763">
                  <c:v>19.34</c:v>
                </c:pt>
                <c:pt idx="1764">
                  <c:v>19.47</c:v>
                </c:pt>
                <c:pt idx="1765">
                  <c:v>19.610000000000007</c:v>
                </c:pt>
                <c:pt idx="1766">
                  <c:v>19.71</c:v>
                </c:pt>
                <c:pt idx="1767">
                  <c:v>19.77</c:v>
                </c:pt>
                <c:pt idx="1768">
                  <c:v>19.8</c:v>
                </c:pt>
                <c:pt idx="1769">
                  <c:v>19.760000000000002</c:v>
                </c:pt>
                <c:pt idx="1770">
                  <c:v>19.7</c:v>
                </c:pt>
                <c:pt idx="1771">
                  <c:v>19.630000000000006</c:v>
                </c:pt>
                <c:pt idx="1772">
                  <c:v>19.559999999999999</c:v>
                </c:pt>
                <c:pt idx="1773">
                  <c:v>19.489999999999984</c:v>
                </c:pt>
                <c:pt idx="1774">
                  <c:v>19.439999999999994</c:v>
                </c:pt>
                <c:pt idx="1775">
                  <c:v>19.39</c:v>
                </c:pt>
                <c:pt idx="1776">
                  <c:v>19.34</c:v>
                </c:pt>
                <c:pt idx="1777">
                  <c:v>19.29</c:v>
                </c:pt>
                <c:pt idx="1778">
                  <c:v>19.25</c:v>
                </c:pt>
                <c:pt idx="1779">
                  <c:v>19.21</c:v>
                </c:pt>
                <c:pt idx="1780">
                  <c:v>19.16</c:v>
                </c:pt>
                <c:pt idx="1781">
                  <c:v>19.12</c:v>
                </c:pt>
                <c:pt idx="1782">
                  <c:v>19.09</c:v>
                </c:pt>
                <c:pt idx="1783">
                  <c:v>19.079999999999991</c:v>
                </c:pt>
                <c:pt idx="1784">
                  <c:v>19.2</c:v>
                </c:pt>
                <c:pt idx="1785">
                  <c:v>19.39</c:v>
                </c:pt>
                <c:pt idx="1786">
                  <c:v>19.82</c:v>
                </c:pt>
                <c:pt idx="1787">
                  <c:v>20.959999999999994</c:v>
                </c:pt>
                <c:pt idx="1788">
                  <c:v>21.130000000000006</c:v>
                </c:pt>
                <c:pt idx="1789">
                  <c:v>21.150000000000006</c:v>
                </c:pt>
                <c:pt idx="1790">
                  <c:v>21.17</c:v>
                </c:pt>
                <c:pt idx="1791">
                  <c:v>21.05</c:v>
                </c:pt>
                <c:pt idx="1792">
                  <c:v>20.59</c:v>
                </c:pt>
                <c:pt idx="1793">
                  <c:v>20.04</c:v>
                </c:pt>
                <c:pt idx="1794">
                  <c:v>19.71</c:v>
                </c:pt>
                <c:pt idx="1795">
                  <c:v>19.489999999999984</c:v>
                </c:pt>
                <c:pt idx="1796">
                  <c:v>19.3</c:v>
                </c:pt>
                <c:pt idx="1797">
                  <c:v>19.14</c:v>
                </c:pt>
                <c:pt idx="1798">
                  <c:v>19.010000000000005</c:v>
                </c:pt>
                <c:pt idx="1799">
                  <c:v>18.89</c:v>
                </c:pt>
                <c:pt idx="1800">
                  <c:v>18.760000000000002</c:v>
                </c:pt>
                <c:pt idx="1801">
                  <c:v>18.649999999999999</c:v>
                </c:pt>
                <c:pt idx="1802">
                  <c:v>18.54</c:v>
                </c:pt>
                <c:pt idx="1803">
                  <c:v>18.420000000000002</c:v>
                </c:pt>
                <c:pt idx="1804">
                  <c:v>18.32</c:v>
                </c:pt>
                <c:pt idx="1805">
                  <c:v>18.22</c:v>
                </c:pt>
                <c:pt idx="1806">
                  <c:v>18.23</c:v>
                </c:pt>
                <c:pt idx="1807">
                  <c:v>18.559999999999999</c:v>
                </c:pt>
                <c:pt idx="1808">
                  <c:v>18.89</c:v>
                </c:pt>
                <c:pt idx="1809">
                  <c:v>19.18</c:v>
                </c:pt>
                <c:pt idx="1810">
                  <c:v>20.27</c:v>
                </c:pt>
                <c:pt idx="1811">
                  <c:v>20.939999999999994</c:v>
                </c:pt>
                <c:pt idx="1812">
                  <c:v>21.01</c:v>
                </c:pt>
                <c:pt idx="1813">
                  <c:v>21.03</c:v>
                </c:pt>
                <c:pt idx="1814">
                  <c:v>21.01</c:v>
                </c:pt>
                <c:pt idx="1815">
                  <c:v>20.979999999999993</c:v>
                </c:pt>
                <c:pt idx="1816">
                  <c:v>20.54</c:v>
                </c:pt>
                <c:pt idx="1817">
                  <c:v>19.989999999999984</c:v>
                </c:pt>
                <c:pt idx="1818">
                  <c:v>19.66</c:v>
                </c:pt>
                <c:pt idx="1819">
                  <c:v>19.439999999999994</c:v>
                </c:pt>
                <c:pt idx="1820">
                  <c:v>19.27</c:v>
                </c:pt>
                <c:pt idx="1821">
                  <c:v>19.12</c:v>
                </c:pt>
                <c:pt idx="1822">
                  <c:v>18.979999999999993</c:v>
                </c:pt>
                <c:pt idx="1823">
                  <c:v>18.86</c:v>
                </c:pt>
                <c:pt idx="1824">
                  <c:v>18.75</c:v>
                </c:pt>
                <c:pt idx="1825">
                  <c:v>18.649999999999999</c:v>
                </c:pt>
                <c:pt idx="1826">
                  <c:v>18.54</c:v>
                </c:pt>
                <c:pt idx="1827">
                  <c:v>18.45</c:v>
                </c:pt>
                <c:pt idx="1828">
                  <c:v>18.37</c:v>
                </c:pt>
                <c:pt idx="1829">
                  <c:v>18.3</c:v>
                </c:pt>
                <c:pt idx="1830">
                  <c:v>18.27</c:v>
                </c:pt>
                <c:pt idx="1831">
                  <c:v>18.3</c:v>
                </c:pt>
                <c:pt idx="1832">
                  <c:v>18.52</c:v>
                </c:pt>
                <c:pt idx="1833">
                  <c:v>18.760000000000002</c:v>
                </c:pt>
                <c:pt idx="1834">
                  <c:v>18.989999999999984</c:v>
                </c:pt>
                <c:pt idx="1835">
                  <c:v>19.29</c:v>
                </c:pt>
                <c:pt idx="1836">
                  <c:v>20.010000000000005</c:v>
                </c:pt>
                <c:pt idx="1837">
                  <c:v>20.25</c:v>
                </c:pt>
                <c:pt idx="1838">
                  <c:v>20.309999999999999</c:v>
                </c:pt>
                <c:pt idx="1839">
                  <c:v>20.27</c:v>
                </c:pt>
                <c:pt idx="1840">
                  <c:v>19.89</c:v>
                </c:pt>
                <c:pt idx="1841">
                  <c:v>19.399999999999999</c:v>
                </c:pt>
                <c:pt idx="1842">
                  <c:v>19.130000000000006</c:v>
                </c:pt>
                <c:pt idx="1843">
                  <c:v>18.959999999999994</c:v>
                </c:pt>
                <c:pt idx="1844">
                  <c:v>18.8</c:v>
                </c:pt>
                <c:pt idx="1845">
                  <c:v>18.670000000000005</c:v>
                </c:pt>
                <c:pt idx="1846">
                  <c:v>18.559999999999999</c:v>
                </c:pt>
                <c:pt idx="1847">
                  <c:v>18.47</c:v>
                </c:pt>
                <c:pt idx="1848">
                  <c:v>18.39</c:v>
                </c:pt>
                <c:pt idx="1849">
                  <c:v>18.309999999999999</c:v>
                </c:pt>
                <c:pt idx="1850">
                  <c:v>18.25</c:v>
                </c:pt>
                <c:pt idx="1851">
                  <c:v>18.190000000000001</c:v>
                </c:pt>
                <c:pt idx="1852">
                  <c:v>18.110000000000007</c:v>
                </c:pt>
                <c:pt idx="1853">
                  <c:v>18.010000000000005</c:v>
                </c:pt>
                <c:pt idx="1854">
                  <c:v>18.07</c:v>
                </c:pt>
                <c:pt idx="1855">
                  <c:v>18.3</c:v>
                </c:pt>
                <c:pt idx="1856">
                  <c:v>18.25</c:v>
                </c:pt>
                <c:pt idx="1857">
                  <c:v>18.190000000000001</c:v>
                </c:pt>
                <c:pt idx="1858">
                  <c:v>18.12</c:v>
                </c:pt>
                <c:pt idx="1859">
                  <c:v>18.05</c:v>
                </c:pt>
                <c:pt idx="1860">
                  <c:v>17.95</c:v>
                </c:pt>
                <c:pt idx="1861">
                  <c:v>17.899999999999999</c:v>
                </c:pt>
                <c:pt idx="1862">
                  <c:v>17.82</c:v>
                </c:pt>
                <c:pt idx="1863">
                  <c:v>17.779999999999994</c:v>
                </c:pt>
                <c:pt idx="1864">
                  <c:v>17.7</c:v>
                </c:pt>
                <c:pt idx="1865">
                  <c:v>17.59</c:v>
                </c:pt>
                <c:pt idx="1866">
                  <c:v>17.510000000000005</c:v>
                </c:pt>
                <c:pt idx="1867">
                  <c:v>17.439999999999994</c:v>
                </c:pt>
                <c:pt idx="1868">
                  <c:v>17.37</c:v>
                </c:pt>
                <c:pt idx="1869">
                  <c:v>17.309999999999999</c:v>
                </c:pt>
                <c:pt idx="1870">
                  <c:v>17.25</c:v>
                </c:pt>
                <c:pt idx="1871">
                  <c:v>17.190000000000001</c:v>
                </c:pt>
                <c:pt idx="1872">
                  <c:v>17.12</c:v>
                </c:pt>
                <c:pt idx="1873">
                  <c:v>17.07</c:v>
                </c:pt>
                <c:pt idx="1874">
                  <c:v>17.02</c:v>
                </c:pt>
                <c:pt idx="1875">
                  <c:v>16.97</c:v>
                </c:pt>
                <c:pt idx="1876">
                  <c:v>16.939999999999994</c:v>
                </c:pt>
                <c:pt idx="1877">
                  <c:v>16.899999999999999</c:v>
                </c:pt>
                <c:pt idx="1878">
                  <c:v>16.920000000000002</c:v>
                </c:pt>
                <c:pt idx="1879">
                  <c:v>17.12</c:v>
                </c:pt>
                <c:pt idx="1880">
                  <c:v>18.16</c:v>
                </c:pt>
                <c:pt idx="1881">
                  <c:v>18.72</c:v>
                </c:pt>
                <c:pt idx="1882">
                  <c:v>18.77</c:v>
                </c:pt>
                <c:pt idx="1883">
                  <c:v>18.79</c:v>
                </c:pt>
                <c:pt idx="1884">
                  <c:v>19.25</c:v>
                </c:pt>
                <c:pt idx="1885">
                  <c:v>18.899999999999999</c:v>
                </c:pt>
                <c:pt idx="1886">
                  <c:v>18.36</c:v>
                </c:pt>
                <c:pt idx="1887">
                  <c:v>18.100000000000001</c:v>
                </c:pt>
                <c:pt idx="1888">
                  <c:v>17.829999999999991</c:v>
                </c:pt>
                <c:pt idx="1889">
                  <c:v>17.55</c:v>
                </c:pt>
                <c:pt idx="1890">
                  <c:v>17.38</c:v>
                </c:pt>
                <c:pt idx="1891">
                  <c:v>17.279999999999994</c:v>
                </c:pt>
                <c:pt idx="1892">
                  <c:v>17.18</c:v>
                </c:pt>
                <c:pt idx="1893">
                  <c:v>17.110000000000007</c:v>
                </c:pt>
                <c:pt idx="1894">
                  <c:v>17.04</c:v>
                </c:pt>
                <c:pt idx="1895">
                  <c:v>16.989999999999984</c:v>
                </c:pt>
                <c:pt idx="1896">
                  <c:v>16.93</c:v>
                </c:pt>
                <c:pt idx="1897">
                  <c:v>16.86</c:v>
                </c:pt>
                <c:pt idx="1898">
                  <c:v>16.809999999999999</c:v>
                </c:pt>
                <c:pt idx="1899">
                  <c:v>16.760000000000002</c:v>
                </c:pt>
                <c:pt idx="1900">
                  <c:v>16.71</c:v>
                </c:pt>
                <c:pt idx="1901">
                  <c:v>16.66</c:v>
                </c:pt>
                <c:pt idx="1902">
                  <c:v>16.66</c:v>
                </c:pt>
                <c:pt idx="1903">
                  <c:v>16.760000000000002</c:v>
                </c:pt>
                <c:pt idx="1904">
                  <c:v>17.23</c:v>
                </c:pt>
                <c:pt idx="1905">
                  <c:v>18.14</c:v>
                </c:pt>
                <c:pt idx="1906">
                  <c:v>18.649999999999999</c:v>
                </c:pt>
                <c:pt idx="1907">
                  <c:v>18.88</c:v>
                </c:pt>
                <c:pt idx="1908">
                  <c:v>18.95</c:v>
                </c:pt>
                <c:pt idx="1909">
                  <c:v>18.989999999999984</c:v>
                </c:pt>
                <c:pt idx="1910">
                  <c:v>19</c:v>
                </c:pt>
                <c:pt idx="1911">
                  <c:v>18.86</c:v>
                </c:pt>
                <c:pt idx="1912">
                  <c:v>18.329999999999991</c:v>
                </c:pt>
                <c:pt idx="1913">
                  <c:v>17.86</c:v>
                </c:pt>
                <c:pt idx="1914">
                  <c:v>17.610000000000007</c:v>
                </c:pt>
                <c:pt idx="1915">
                  <c:v>17.47</c:v>
                </c:pt>
                <c:pt idx="1916">
                  <c:v>17.36</c:v>
                </c:pt>
                <c:pt idx="1917">
                  <c:v>17.27</c:v>
                </c:pt>
                <c:pt idx="1918">
                  <c:v>17.21</c:v>
                </c:pt>
                <c:pt idx="1919">
                  <c:v>17.149999999999999</c:v>
                </c:pt>
                <c:pt idx="1920">
                  <c:v>17.09</c:v>
                </c:pt>
                <c:pt idx="1921">
                  <c:v>17.04</c:v>
                </c:pt>
                <c:pt idx="1922">
                  <c:v>17</c:v>
                </c:pt>
                <c:pt idx="1923">
                  <c:v>16.95</c:v>
                </c:pt>
                <c:pt idx="1924">
                  <c:v>16.88</c:v>
                </c:pt>
                <c:pt idx="1925">
                  <c:v>16.779999999999994</c:v>
                </c:pt>
                <c:pt idx="1926">
                  <c:v>16.850000000000001</c:v>
                </c:pt>
                <c:pt idx="1927">
                  <c:v>17.479999999999993</c:v>
                </c:pt>
                <c:pt idx="1928">
                  <c:v>18.170000000000005</c:v>
                </c:pt>
                <c:pt idx="1929">
                  <c:v>18.7</c:v>
                </c:pt>
                <c:pt idx="1930">
                  <c:v>19.079999999999991</c:v>
                </c:pt>
                <c:pt idx="1931">
                  <c:v>19.25</c:v>
                </c:pt>
                <c:pt idx="1932">
                  <c:v>18.939999999999994</c:v>
                </c:pt>
                <c:pt idx="1933">
                  <c:v>19.09</c:v>
                </c:pt>
                <c:pt idx="1934">
                  <c:v>19.05</c:v>
                </c:pt>
                <c:pt idx="1935">
                  <c:v>18.68</c:v>
                </c:pt>
                <c:pt idx="1936">
                  <c:v>18.27</c:v>
                </c:pt>
                <c:pt idx="1937">
                  <c:v>18</c:v>
                </c:pt>
                <c:pt idx="1938">
                  <c:v>17.82</c:v>
                </c:pt>
                <c:pt idx="1939">
                  <c:v>17.690000000000001</c:v>
                </c:pt>
                <c:pt idx="1940">
                  <c:v>17.559999999999999</c:v>
                </c:pt>
                <c:pt idx="1941">
                  <c:v>17.420000000000002</c:v>
                </c:pt>
                <c:pt idx="1942">
                  <c:v>17.32</c:v>
                </c:pt>
                <c:pt idx="1943">
                  <c:v>17.23</c:v>
                </c:pt>
                <c:pt idx="1944">
                  <c:v>17.14</c:v>
                </c:pt>
                <c:pt idx="1945">
                  <c:v>17.05</c:v>
                </c:pt>
                <c:pt idx="1946">
                  <c:v>16.97</c:v>
                </c:pt>
                <c:pt idx="1947">
                  <c:v>16.899999999999999</c:v>
                </c:pt>
                <c:pt idx="1948">
                  <c:v>16.82</c:v>
                </c:pt>
                <c:pt idx="1949">
                  <c:v>16.760000000000002</c:v>
                </c:pt>
                <c:pt idx="1950">
                  <c:v>16.8</c:v>
                </c:pt>
                <c:pt idx="1951">
                  <c:v>17.05</c:v>
                </c:pt>
                <c:pt idx="1952">
                  <c:v>17.77</c:v>
                </c:pt>
                <c:pt idx="1953">
                  <c:v>18.38</c:v>
                </c:pt>
                <c:pt idx="1954">
                  <c:v>18.779999999999994</c:v>
                </c:pt>
                <c:pt idx="1955">
                  <c:v>19.170000000000005</c:v>
                </c:pt>
                <c:pt idx="1956">
                  <c:v>19.12</c:v>
                </c:pt>
                <c:pt idx="1957">
                  <c:v>18.920000000000002</c:v>
                </c:pt>
                <c:pt idx="1958">
                  <c:v>19.190000000000001</c:v>
                </c:pt>
                <c:pt idx="1959">
                  <c:v>19.309999999999999</c:v>
                </c:pt>
                <c:pt idx="1960">
                  <c:v>18.89</c:v>
                </c:pt>
                <c:pt idx="1961">
                  <c:v>18.36</c:v>
                </c:pt>
                <c:pt idx="1962">
                  <c:v>18.079999999999991</c:v>
                </c:pt>
                <c:pt idx="1963">
                  <c:v>17.91</c:v>
                </c:pt>
                <c:pt idx="1964">
                  <c:v>17.739999999999991</c:v>
                </c:pt>
                <c:pt idx="1965">
                  <c:v>17.610000000000007</c:v>
                </c:pt>
                <c:pt idx="1966">
                  <c:v>17.5</c:v>
                </c:pt>
                <c:pt idx="1967">
                  <c:v>17.399999999999999</c:v>
                </c:pt>
                <c:pt idx="1968">
                  <c:v>17.32</c:v>
                </c:pt>
                <c:pt idx="1969">
                  <c:v>17.25</c:v>
                </c:pt>
                <c:pt idx="1970">
                  <c:v>17.190000000000001</c:v>
                </c:pt>
                <c:pt idx="1971">
                  <c:v>17.130000000000006</c:v>
                </c:pt>
                <c:pt idx="1972">
                  <c:v>17.07</c:v>
                </c:pt>
                <c:pt idx="1973">
                  <c:v>17.010000000000005</c:v>
                </c:pt>
                <c:pt idx="1974">
                  <c:v>17.04</c:v>
                </c:pt>
                <c:pt idx="1975">
                  <c:v>17.41</c:v>
                </c:pt>
                <c:pt idx="1976">
                  <c:v>18.27</c:v>
                </c:pt>
                <c:pt idx="1977">
                  <c:v>18.87</c:v>
                </c:pt>
                <c:pt idx="1978">
                  <c:v>19.279999999999994</c:v>
                </c:pt>
                <c:pt idx="1979">
                  <c:v>19.5</c:v>
                </c:pt>
                <c:pt idx="1980">
                  <c:v>19.600000000000001</c:v>
                </c:pt>
                <c:pt idx="1981">
                  <c:v>19.64</c:v>
                </c:pt>
                <c:pt idx="1982">
                  <c:v>19.630000000000006</c:v>
                </c:pt>
                <c:pt idx="1983">
                  <c:v>19.559999999999999</c:v>
                </c:pt>
                <c:pt idx="1984">
                  <c:v>19.239999999999991</c:v>
                </c:pt>
                <c:pt idx="1985">
                  <c:v>18.779999999999994</c:v>
                </c:pt>
                <c:pt idx="1986">
                  <c:v>18.5</c:v>
                </c:pt>
                <c:pt idx="1987">
                  <c:v>18.32</c:v>
                </c:pt>
                <c:pt idx="1988">
                  <c:v>18.16</c:v>
                </c:pt>
                <c:pt idx="1989">
                  <c:v>18.02</c:v>
                </c:pt>
                <c:pt idx="1990">
                  <c:v>17.899999999999999</c:v>
                </c:pt>
                <c:pt idx="1991">
                  <c:v>17.79</c:v>
                </c:pt>
                <c:pt idx="1992">
                  <c:v>17.690000000000001</c:v>
                </c:pt>
                <c:pt idx="1993">
                  <c:v>17.600000000000001</c:v>
                </c:pt>
                <c:pt idx="1994">
                  <c:v>17.510000000000005</c:v>
                </c:pt>
                <c:pt idx="1995">
                  <c:v>17.420000000000002</c:v>
                </c:pt>
                <c:pt idx="1996">
                  <c:v>17.34</c:v>
                </c:pt>
                <c:pt idx="1997">
                  <c:v>17.260000000000002</c:v>
                </c:pt>
                <c:pt idx="1998">
                  <c:v>17.39</c:v>
                </c:pt>
                <c:pt idx="1999">
                  <c:v>18.010000000000005</c:v>
                </c:pt>
                <c:pt idx="2000">
                  <c:v>18.649999999999999</c:v>
                </c:pt>
                <c:pt idx="2001">
                  <c:v>19.190000000000001</c:v>
                </c:pt>
                <c:pt idx="2002">
                  <c:v>19.59</c:v>
                </c:pt>
                <c:pt idx="2003">
                  <c:v>19.809999999999999</c:v>
                </c:pt>
                <c:pt idx="2004">
                  <c:v>19.920000000000002</c:v>
                </c:pt>
                <c:pt idx="2005">
                  <c:v>19.979999999999993</c:v>
                </c:pt>
                <c:pt idx="2006">
                  <c:v>20</c:v>
                </c:pt>
                <c:pt idx="2007">
                  <c:v>19.920000000000002</c:v>
                </c:pt>
                <c:pt idx="2008">
                  <c:v>19.41</c:v>
                </c:pt>
                <c:pt idx="2009">
                  <c:v>18.959999999999994</c:v>
                </c:pt>
                <c:pt idx="2010">
                  <c:v>18.71</c:v>
                </c:pt>
                <c:pt idx="2011">
                  <c:v>18.55</c:v>
                </c:pt>
                <c:pt idx="2012">
                  <c:v>18.39</c:v>
                </c:pt>
                <c:pt idx="2013">
                  <c:v>18.239999999999991</c:v>
                </c:pt>
                <c:pt idx="2014">
                  <c:v>18.110000000000007</c:v>
                </c:pt>
                <c:pt idx="2015">
                  <c:v>18</c:v>
                </c:pt>
                <c:pt idx="2016">
                  <c:v>17.899999999999999</c:v>
                </c:pt>
                <c:pt idx="2017">
                  <c:v>17.809999999999999</c:v>
                </c:pt>
                <c:pt idx="2018">
                  <c:v>17.73</c:v>
                </c:pt>
                <c:pt idx="2019">
                  <c:v>17.64</c:v>
                </c:pt>
                <c:pt idx="2020">
                  <c:v>17.559999999999999</c:v>
                </c:pt>
                <c:pt idx="2021">
                  <c:v>17.489999999999984</c:v>
                </c:pt>
                <c:pt idx="2022">
                  <c:v>17.630000000000006</c:v>
                </c:pt>
                <c:pt idx="2023">
                  <c:v>18.25</c:v>
                </c:pt>
                <c:pt idx="2024">
                  <c:v>18.899999999999999</c:v>
                </c:pt>
                <c:pt idx="2025">
                  <c:v>19.45</c:v>
                </c:pt>
                <c:pt idx="2026">
                  <c:v>19.850000000000001</c:v>
                </c:pt>
                <c:pt idx="2027">
                  <c:v>20.079999999999991</c:v>
                </c:pt>
                <c:pt idx="2028">
                  <c:v>20.18</c:v>
                </c:pt>
                <c:pt idx="2029">
                  <c:v>20.04</c:v>
                </c:pt>
                <c:pt idx="2030">
                  <c:v>20.100000000000001</c:v>
                </c:pt>
                <c:pt idx="2031">
                  <c:v>20.03</c:v>
                </c:pt>
                <c:pt idx="2032">
                  <c:v>19.690000000000001</c:v>
                </c:pt>
                <c:pt idx="2033">
                  <c:v>19.22</c:v>
                </c:pt>
                <c:pt idx="2034">
                  <c:v>18.95</c:v>
                </c:pt>
                <c:pt idx="2035">
                  <c:v>18.809999999999999</c:v>
                </c:pt>
                <c:pt idx="2036">
                  <c:v>18.7</c:v>
                </c:pt>
                <c:pt idx="2037">
                  <c:v>18.59</c:v>
                </c:pt>
                <c:pt idx="2038">
                  <c:v>18.47</c:v>
                </c:pt>
                <c:pt idx="2039">
                  <c:v>18.329999999999991</c:v>
                </c:pt>
                <c:pt idx="2040">
                  <c:v>18.22</c:v>
                </c:pt>
                <c:pt idx="2041">
                  <c:v>18.12</c:v>
                </c:pt>
                <c:pt idx="2042">
                  <c:v>18.02</c:v>
                </c:pt>
                <c:pt idx="2043">
                  <c:v>17.939999999999994</c:v>
                </c:pt>
                <c:pt idx="2044">
                  <c:v>17.84</c:v>
                </c:pt>
                <c:pt idx="2045">
                  <c:v>17.77</c:v>
                </c:pt>
                <c:pt idx="2046">
                  <c:v>17.93</c:v>
                </c:pt>
                <c:pt idx="2047">
                  <c:v>18.57</c:v>
                </c:pt>
                <c:pt idx="2048">
                  <c:v>19.190000000000001</c:v>
                </c:pt>
                <c:pt idx="2049">
                  <c:v>19.72</c:v>
                </c:pt>
                <c:pt idx="2050">
                  <c:v>20.079999999999991</c:v>
                </c:pt>
                <c:pt idx="2051">
                  <c:v>20.29</c:v>
                </c:pt>
                <c:pt idx="2052">
                  <c:v>20.39</c:v>
                </c:pt>
                <c:pt idx="2053">
                  <c:v>20.43</c:v>
                </c:pt>
                <c:pt idx="2054">
                  <c:v>20.45</c:v>
                </c:pt>
                <c:pt idx="2055">
                  <c:v>20.38</c:v>
                </c:pt>
                <c:pt idx="2056">
                  <c:v>20.079999999999991</c:v>
                </c:pt>
                <c:pt idx="2057">
                  <c:v>19.57</c:v>
                </c:pt>
                <c:pt idx="2058">
                  <c:v>19.27</c:v>
                </c:pt>
                <c:pt idx="2059">
                  <c:v>19.09</c:v>
                </c:pt>
                <c:pt idx="2060">
                  <c:v>18.959999999999994</c:v>
                </c:pt>
                <c:pt idx="2061">
                  <c:v>18.79</c:v>
                </c:pt>
                <c:pt idx="2062">
                  <c:v>18.66</c:v>
                </c:pt>
                <c:pt idx="2063">
                  <c:v>18.54</c:v>
                </c:pt>
                <c:pt idx="2064">
                  <c:v>18.43</c:v>
                </c:pt>
                <c:pt idx="2065">
                  <c:v>18.34</c:v>
                </c:pt>
                <c:pt idx="2066">
                  <c:v>18.239999999999991</c:v>
                </c:pt>
                <c:pt idx="2067">
                  <c:v>18.149999999999999</c:v>
                </c:pt>
                <c:pt idx="2068">
                  <c:v>18.07</c:v>
                </c:pt>
                <c:pt idx="2069">
                  <c:v>18</c:v>
                </c:pt>
                <c:pt idx="2070">
                  <c:v>18.190000000000001</c:v>
                </c:pt>
                <c:pt idx="2071">
                  <c:v>18.86</c:v>
                </c:pt>
                <c:pt idx="2072">
                  <c:v>19.459999999999994</c:v>
                </c:pt>
                <c:pt idx="2073">
                  <c:v>19.959999999999994</c:v>
                </c:pt>
                <c:pt idx="2074">
                  <c:v>20.3</c:v>
                </c:pt>
                <c:pt idx="2075">
                  <c:v>20.5</c:v>
                </c:pt>
                <c:pt idx="2076">
                  <c:v>20.650000000000006</c:v>
                </c:pt>
                <c:pt idx="2077">
                  <c:v>20.7</c:v>
                </c:pt>
                <c:pt idx="2078">
                  <c:v>20.9</c:v>
                </c:pt>
                <c:pt idx="2079">
                  <c:v>20.71</c:v>
                </c:pt>
                <c:pt idx="2080">
                  <c:v>20.41</c:v>
                </c:pt>
                <c:pt idx="2081">
                  <c:v>19.84</c:v>
                </c:pt>
                <c:pt idx="2082">
                  <c:v>19.5</c:v>
                </c:pt>
                <c:pt idx="2083">
                  <c:v>19.329999999999991</c:v>
                </c:pt>
                <c:pt idx="2084">
                  <c:v>19.21</c:v>
                </c:pt>
                <c:pt idx="2085">
                  <c:v>19.100000000000001</c:v>
                </c:pt>
                <c:pt idx="2086">
                  <c:v>19.010000000000005</c:v>
                </c:pt>
                <c:pt idx="2087">
                  <c:v>18.899999999999999</c:v>
                </c:pt>
                <c:pt idx="2088">
                  <c:v>18.77</c:v>
                </c:pt>
                <c:pt idx="2089">
                  <c:v>18.649999999999999</c:v>
                </c:pt>
                <c:pt idx="2090">
                  <c:v>18.55</c:v>
                </c:pt>
                <c:pt idx="2091">
                  <c:v>18.45</c:v>
                </c:pt>
                <c:pt idx="2092">
                  <c:v>18.36</c:v>
                </c:pt>
                <c:pt idx="2093">
                  <c:v>18.279999999999994</c:v>
                </c:pt>
                <c:pt idx="2094">
                  <c:v>18.5</c:v>
                </c:pt>
                <c:pt idx="2095">
                  <c:v>19.190000000000001</c:v>
                </c:pt>
                <c:pt idx="2096">
                  <c:v>19.77</c:v>
                </c:pt>
                <c:pt idx="2097">
                  <c:v>20.25</c:v>
                </c:pt>
                <c:pt idx="2098">
                  <c:v>20.58</c:v>
                </c:pt>
                <c:pt idx="2099">
                  <c:v>20.79</c:v>
                </c:pt>
                <c:pt idx="2100">
                  <c:v>21.14</c:v>
                </c:pt>
                <c:pt idx="2101">
                  <c:v>21.17</c:v>
                </c:pt>
                <c:pt idx="2102">
                  <c:v>21.22</c:v>
                </c:pt>
                <c:pt idx="2103">
                  <c:v>21.16</c:v>
                </c:pt>
                <c:pt idx="2104">
                  <c:v>20.86</c:v>
                </c:pt>
                <c:pt idx="2105">
                  <c:v>20.27</c:v>
                </c:pt>
                <c:pt idx="2106">
                  <c:v>19.91</c:v>
                </c:pt>
                <c:pt idx="2107">
                  <c:v>19.690000000000001</c:v>
                </c:pt>
                <c:pt idx="2108">
                  <c:v>19.52</c:v>
                </c:pt>
                <c:pt idx="2109">
                  <c:v>19.37</c:v>
                </c:pt>
                <c:pt idx="2110">
                  <c:v>19.239999999999991</c:v>
                </c:pt>
                <c:pt idx="2111">
                  <c:v>19.130000000000006</c:v>
                </c:pt>
                <c:pt idx="2112">
                  <c:v>19.03</c:v>
                </c:pt>
                <c:pt idx="2113">
                  <c:v>18.93</c:v>
                </c:pt>
                <c:pt idx="2114">
                  <c:v>18.84</c:v>
                </c:pt>
                <c:pt idx="2115">
                  <c:v>18.75</c:v>
                </c:pt>
                <c:pt idx="2116">
                  <c:v>18.66</c:v>
                </c:pt>
                <c:pt idx="2117">
                  <c:v>18.600000000000001</c:v>
                </c:pt>
                <c:pt idx="2118">
                  <c:v>18.829999999999991</c:v>
                </c:pt>
                <c:pt idx="2119">
                  <c:v>19.52</c:v>
                </c:pt>
                <c:pt idx="2120">
                  <c:v>20.09</c:v>
                </c:pt>
                <c:pt idx="2121">
                  <c:v>20.59</c:v>
                </c:pt>
                <c:pt idx="2122">
                  <c:v>20.91</c:v>
                </c:pt>
                <c:pt idx="2123">
                  <c:v>21.08</c:v>
                </c:pt>
                <c:pt idx="2124">
                  <c:v>21.18</c:v>
                </c:pt>
                <c:pt idx="2125">
                  <c:v>21.279999999999994</c:v>
                </c:pt>
                <c:pt idx="2126">
                  <c:v>21.29</c:v>
                </c:pt>
                <c:pt idx="2127">
                  <c:v>21.06</c:v>
                </c:pt>
                <c:pt idx="2128">
                  <c:v>20.830000000000005</c:v>
                </c:pt>
                <c:pt idx="2129">
                  <c:v>20.39</c:v>
                </c:pt>
                <c:pt idx="2130">
                  <c:v>20.100000000000001</c:v>
                </c:pt>
                <c:pt idx="2131">
                  <c:v>19.959999999999994</c:v>
                </c:pt>
                <c:pt idx="2132">
                  <c:v>19.84</c:v>
                </c:pt>
                <c:pt idx="2133">
                  <c:v>19.739999999999991</c:v>
                </c:pt>
                <c:pt idx="2134">
                  <c:v>19.670000000000005</c:v>
                </c:pt>
                <c:pt idx="2135">
                  <c:v>19.610000000000007</c:v>
                </c:pt>
                <c:pt idx="2136">
                  <c:v>19.53</c:v>
                </c:pt>
                <c:pt idx="2137">
                  <c:v>19.459999999999994</c:v>
                </c:pt>
                <c:pt idx="2138">
                  <c:v>19.39</c:v>
                </c:pt>
                <c:pt idx="2139">
                  <c:v>19.329999999999991</c:v>
                </c:pt>
                <c:pt idx="2140">
                  <c:v>19.279999999999994</c:v>
                </c:pt>
                <c:pt idx="2141">
                  <c:v>19.260000000000002</c:v>
                </c:pt>
                <c:pt idx="2142">
                  <c:v>19.579999999999991</c:v>
                </c:pt>
                <c:pt idx="2143">
                  <c:v>20.41</c:v>
                </c:pt>
                <c:pt idx="2144">
                  <c:v>20.97</c:v>
                </c:pt>
                <c:pt idx="2145">
                  <c:v>21.279999999999994</c:v>
                </c:pt>
                <c:pt idx="2146">
                  <c:v>21.5</c:v>
                </c:pt>
                <c:pt idx="2147">
                  <c:v>21.59</c:v>
                </c:pt>
                <c:pt idx="2148">
                  <c:v>21.59</c:v>
                </c:pt>
                <c:pt idx="2149">
                  <c:v>21.56</c:v>
                </c:pt>
                <c:pt idx="2150">
                  <c:v>21.58</c:v>
                </c:pt>
                <c:pt idx="2151">
                  <c:v>21.59</c:v>
                </c:pt>
                <c:pt idx="2152">
                  <c:v>21.419999999999995</c:v>
                </c:pt>
                <c:pt idx="2153">
                  <c:v>20.82</c:v>
                </c:pt>
                <c:pt idx="2154">
                  <c:v>20.52</c:v>
                </c:pt>
                <c:pt idx="2155">
                  <c:v>20.34</c:v>
                </c:pt>
                <c:pt idx="2156">
                  <c:v>20.239999999999991</c:v>
                </c:pt>
                <c:pt idx="2157">
                  <c:v>20.14</c:v>
                </c:pt>
                <c:pt idx="2158">
                  <c:v>20.059999999999999</c:v>
                </c:pt>
                <c:pt idx="2159">
                  <c:v>19.979999999999993</c:v>
                </c:pt>
                <c:pt idx="2160">
                  <c:v>19.89</c:v>
                </c:pt>
                <c:pt idx="2161">
                  <c:v>19.809999999999999</c:v>
                </c:pt>
                <c:pt idx="2162">
                  <c:v>19.71</c:v>
                </c:pt>
                <c:pt idx="2163">
                  <c:v>19.57</c:v>
                </c:pt>
                <c:pt idx="2164">
                  <c:v>19.41</c:v>
                </c:pt>
                <c:pt idx="2165">
                  <c:v>19.29</c:v>
                </c:pt>
                <c:pt idx="2166">
                  <c:v>19.57</c:v>
                </c:pt>
                <c:pt idx="2167">
                  <c:v>20.32</c:v>
                </c:pt>
                <c:pt idx="2168">
                  <c:v>20.82</c:v>
                </c:pt>
                <c:pt idx="2169">
                  <c:v>21.25</c:v>
                </c:pt>
                <c:pt idx="2170">
                  <c:v>21.55</c:v>
                </c:pt>
                <c:pt idx="2171">
                  <c:v>21.72</c:v>
                </c:pt>
                <c:pt idx="2172">
                  <c:v>21.77</c:v>
                </c:pt>
                <c:pt idx="2173">
                  <c:v>21.79</c:v>
                </c:pt>
                <c:pt idx="2174">
                  <c:v>21.84</c:v>
                </c:pt>
                <c:pt idx="2175">
                  <c:v>21.87</c:v>
                </c:pt>
                <c:pt idx="2176">
                  <c:v>21.7</c:v>
                </c:pt>
                <c:pt idx="2177">
                  <c:v>21.110000000000007</c:v>
                </c:pt>
                <c:pt idx="2178">
                  <c:v>20.779999999999994</c:v>
                </c:pt>
                <c:pt idx="2179">
                  <c:v>20.58</c:v>
                </c:pt>
                <c:pt idx="2180">
                  <c:v>20.43</c:v>
                </c:pt>
                <c:pt idx="2181">
                  <c:v>20.27</c:v>
                </c:pt>
                <c:pt idx="2182">
                  <c:v>20.14</c:v>
                </c:pt>
                <c:pt idx="2183">
                  <c:v>20.010000000000005</c:v>
                </c:pt>
                <c:pt idx="2184">
                  <c:v>19.939999999999994</c:v>
                </c:pt>
                <c:pt idx="2185">
                  <c:v>19.88</c:v>
                </c:pt>
                <c:pt idx="2186">
                  <c:v>19.779999999999994</c:v>
                </c:pt>
                <c:pt idx="2187">
                  <c:v>19.68</c:v>
                </c:pt>
                <c:pt idx="2188">
                  <c:v>19.59</c:v>
                </c:pt>
                <c:pt idx="2189">
                  <c:v>19.510000000000005</c:v>
                </c:pt>
                <c:pt idx="2190">
                  <c:v>19.79</c:v>
                </c:pt>
                <c:pt idx="2191">
                  <c:v>20.45</c:v>
                </c:pt>
                <c:pt idx="2192">
                  <c:v>20.91</c:v>
                </c:pt>
                <c:pt idx="2193">
                  <c:v>21.32</c:v>
                </c:pt>
                <c:pt idx="2194">
                  <c:v>21.59</c:v>
                </c:pt>
                <c:pt idx="2195">
                  <c:v>21.68</c:v>
                </c:pt>
                <c:pt idx="2196">
                  <c:v>21.66</c:v>
                </c:pt>
                <c:pt idx="2197">
                  <c:v>21.62</c:v>
                </c:pt>
                <c:pt idx="2198">
                  <c:v>21.64</c:v>
                </c:pt>
                <c:pt idx="2199">
                  <c:v>21.59</c:v>
                </c:pt>
                <c:pt idx="2200">
                  <c:v>21.330000000000005</c:v>
                </c:pt>
                <c:pt idx="2201">
                  <c:v>20.75</c:v>
                </c:pt>
                <c:pt idx="2202">
                  <c:v>20.459999999999994</c:v>
                </c:pt>
                <c:pt idx="2203">
                  <c:v>20.29</c:v>
                </c:pt>
                <c:pt idx="2204">
                  <c:v>20.16</c:v>
                </c:pt>
                <c:pt idx="2205">
                  <c:v>20.04</c:v>
                </c:pt>
                <c:pt idx="2206">
                  <c:v>19.88</c:v>
                </c:pt>
                <c:pt idx="2207">
                  <c:v>19.73</c:v>
                </c:pt>
                <c:pt idx="2208">
                  <c:v>19.59</c:v>
                </c:pt>
                <c:pt idx="2209">
                  <c:v>19.439999999999994</c:v>
                </c:pt>
                <c:pt idx="2210">
                  <c:v>19.32</c:v>
                </c:pt>
                <c:pt idx="2211">
                  <c:v>19.190000000000001</c:v>
                </c:pt>
                <c:pt idx="2212">
                  <c:v>19.07</c:v>
                </c:pt>
                <c:pt idx="2213">
                  <c:v>18.989999999999984</c:v>
                </c:pt>
                <c:pt idx="2214">
                  <c:v>19.279999999999994</c:v>
                </c:pt>
                <c:pt idx="2215">
                  <c:v>19.97</c:v>
                </c:pt>
                <c:pt idx="2216">
                  <c:v>20.53</c:v>
                </c:pt>
                <c:pt idx="2217">
                  <c:v>20.979999999999993</c:v>
                </c:pt>
                <c:pt idx="2218">
                  <c:v>21.330000000000005</c:v>
                </c:pt>
                <c:pt idx="2219">
                  <c:v>21.52</c:v>
                </c:pt>
                <c:pt idx="2220">
                  <c:v>21.56</c:v>
                </c:pt>
                <c:pt idx="2221">
                  <c:v>21.62</c:v>
                </c:pt>
                <c:pt idx="2222">
                  <c:v>21.7</c:v>
                </c:pt>
                <c:pt idx="2223">
                  <c:v>21.68</c:v>
                </c:pt>
                <c:pt idx="2224">
                  <c:v>21.54</c:v>
                </c:pt>
                <c:pt idx="2225">
                  <c:v>21</c:v>
                </c:pt>
                <c:pt idx="2226">
                  <c:v>20.71</c:v>
                </c:pt>
                <c:pt idx="2227">
                  <c:v>20.53</c:v>
                </c:pt>
                <c:pt idx="2228">
                  <c:v>20.439999999999994</c:v>
                </c:pt>
                <c:pt idx="2229">
                  <c:v>20.399999999999999</c:v>
                </c:pt>
                <c:pt idx="2230">
                  <c:v>20.350000000000001</c:v>
                </c:pt>
                <c:pt idx="2231">
                  <c:v>20.3</c:v>
                </c:pt>
                <c:pt idx="2232">
                  <c:v>20.23</c:v>
                </c:pt>
                <c:pt idx="2233">
                  <c:v>20.149999999999999</c:v>
                </c:pt>
                <c:pt idx="2234">
                  <c:v>20.09</c:v>
                </c:pt>
                <c:pt idx="2235">
                  <c:v>20.04</c:v>
                </c:pt>
                <c:pt idx="2236">
                  <c:v>19.97</c:v>
                </c:pt>
                <c:pt idx="2237">
                  <c:v>19.93</c:v>
                </c:pt>
                <c:pt idx="2238">
                  <c:v>20.190000000000001</c:v>
                </c:pt>
                <c:pt idx="2239">
                  <c:v>20.68</c:v>
                </c:pt>
                <c:pt idx="2240">
                  <c:v>21.01</c:v>
                </c:pt>
                <c:pt idx="2241">
                  <c:v>21.23</c:v>
                </c:pt>
                <c:pt idx="2242">
                  <c:v>21.59</c:v>
                </c:pt>
                <c:pt idx="2243">
                  <c:v>21.779999999999994</c:v>
                </c:pt>
                <c:pt idx="2244">
                  <c:v>21.95</c:v>
                </c:pt>
                <c:pt idx="2245">
                  <c:v>21.73</c:v>
                </c:pt>
                <c:pt idx="2246">
                  <c:v>21.56</c:v>
                </c:pt>
                <c:pt idx="2247">
                  <c:v>21.14</c:v>
                </c:pt>
                <c:pt idx="2248">
                  <c:v>20.9</c:v>
                </c:pt>
                <c:pt idx="2249">
                  <c:v>20.64</c:v>
                </c:pt>
                <c:pt idx="2250">
                  <c:v>20.52</c:v>
                </c:pt>
                <c:pt idx="2251">
                  <c:v>20.45</c:v>
                </c:pt>
                <c:pt idx="2252">
                  <c:v>20.38</c:v>
                </c:pt>
                <c:pt idx="2253">
                  <c:v>20.309999999999999</c:v>
                </c:pt>
                <c:pt idx="2254">
                  <c:v>20.239999999999991</c:v>
                </c:pt>
                <c:pt idx="2255">
                  <c:v>20.170000000000005</c:v>
                </c:pt>
                <c:pt idx="2256">
                  <c:v>20.110000000000007</c:v>
                </c:pt>
                <c:pt idx="2257">
                  <c:v>20.059999999999999</c:v>
                </c:pt>
                <c:pt idx="2258">
                  <c:v>20.010000000000005</c:v>
                </c:pt>
                <c:pt idx="2259">
                  <c:v>19.959999999999994</c:v>
                </c:pt>
                <c:pt idx="2260">
                  <c:v>19.920000000000002</c:v>
                </c:pt>
                <c:pt idx="2261">
                  <c:v>19.88</c:v>
                </c:pt>
                <c:pt idx="2262">
                  <c:v>19.87</c:v>
                </c:pt>
                <c:pt idx="2263">
                  <c:v>19.89</c:v>
                </c:pt>
                <c:pt idx="2264">
                  <c:v>19.920000000000002</c:v>
                </c:pt>
                <c:pt idx="2265">
                  <c:v>20.43</c:v>
                </c:pt>
                <c:pt idx="2266">
                  <c:v>20.93</c:v>
                </c:pt>
                <c:pt idx="2267">
                  <c:v>21.06</c:v>
                </c:pt>
                <c:pt idx="2268">
                  <c:v>21.3</c:v>
                </c:pt>
                <c:pt idx="2269">
                  <c:v>21.37</c:v>
                </c:pt>
                <c:pt idx="2270">
                  <c:v>21.23</c:v>
                </c:pt>
                <c:pt idx="2271">
                  <c:v>20.82</c:v>
                </c:pt>
                <c:pt idx="2272">
                  <c:v>20.58</c:v>
                </c:pt>
                <c:pt idx="2273">
                  <c:v>20.38</c:v>
                </c:pt>
                <c:pt idx="2274">
                  <c:v>20.22</c:v>
                </c:pt>
                <c:pt idx="2275">
                  <c:v>20.110000000000007</c:v>
                </c:pt>
                <c:pt idx="2276">
                  <c:v>20.03</c:v>
                </c:pt>
                <c:pt idx="2277">
                  <c:v>19.959999999999994</c:v>
                </c:pt>
                <c:pt idx="2278">
                  <c:v>19.89</c:v>
                </c:pt>
                <c:pt idx="2279">
                  <c:v>19.82</c:v>
                </c:pt>
                <c:pt idx="2280">
                  <c:v>19.77</c:v>
                </c:pt>
                <c:pt idx="2281">
                  <c:v>19.73</c:v>
                </c:pt>
                <c:pt idx="2282">
                  <c:v>19.670000000000005</c:v>
                </c:pt>
                <c:pt idx="2283">
                  <c:v>19.600000000000001</c:v>
                </c:pt>
                <c:pt idx="2284">
                  <c:v>19.54</c:v>
                </c:pt>
                <c:pt idx="2285">
                  <c:v>19.5</c:v>
                </c:pt>
                <c:pt idx="2286">
                  <c:v>19.510000000000005</c:v>
                </c:pt>
                <c:pt idx="2287">
                  <c:v>19.59</c:v>
                </c:pt>
                <c:pt idx="2288">
                  <c:v>19.809999999999999</c:v>
                </c:pt>
                <c:pt idx="2289">
                  <c:v>19.979999999999993</c:v>
                </c:pt>
                <c:pt idx="2290">
                  <c:v>20.059999999999999</c:v>
                </c:pt>
                <c:pt idx="2291">
                  <c:v>20.14</c:v>
                </c:pt>
                <c:pt idx="2292">
                  <c:v>20.350000000000001</c:v>
                </c:pt>
                <c:pt idx="2293">
                  <c:v>20.5</c:v>
                </c:pt>
                <c:pt idx="2294">
                  <c:v>20.72</c:v>
                </c:pt>
                <c:pt idx="2295">
                  <c:v>20.99</c:v>
                </c:pt>
                <c:pt idx="2296">
                  <c:v>20.650000000000006</c:v>
                </c:pt>
                <c:pt idx="2297">
                  <c:v>20.239999999999991</c:v>
                </c:pt>
                <c:pt idx="2298">
                  <c:v>20</c:v>
                </c:pt>
                <c:pt idx="2299">
                  <c:v>19.850000000000001</c:v>
                </c:pt>
                <c:pt idx="2300">
                  <c:v>19.73</c:v>
                </c:pt>
                <c:pt idx="2301">
                  <c:v>19.62</c:v>
                </c:pt>
                <c:pt idx="2302">
                  <c:v>19.52</c:v>
                </c:pt>
                <c:pt idx="2303">
                  <c:v>19.39</c:v>
                </c:pt>
                <c:pt idx="2304">
                  <c:v>19.260000000000002</c:v>
                </c:pt>
                <c:pt idx="2305">
                  <c:v>19.16</c:v>
                </c:pt>
                <c:pt idx="2306">
                  <c:v>19.100000000000001</c:v>
                </c:pt>
                <c:pt idx="2307">
                  <c:v>19.04</c:v>
                </c:pt>
                <c:pt idx="2308">
                  <c:v>18.97</c:v>
                </c:pt>
                <c:pt idx="2309">
                  <c:v>18.95</c:v>
                </c:pt>
                <c:pt idx="2310">
                  <c:v>19.149999999999999</c:v>
                </c:pt>
                <c:pt idx="2311">
                  <c:v>19.84</c:v>
                </c:pt>
                <c:pt idx="2312">
                  <c:v>20.439999999999994</c:v>
                </c:pt>
                <c:pt idx="2313">
                  <c:v>20.88</c:v>
                </c:pt>
                <c:pt idx="2314">
                  <c:v>21.18</c:v>
                </c:pt>
                <c:pt idx="2315">
                  <c:v>21.38</c:v>
                </c:pt>
                <c:pt idx="2316">
                  <c:v>21.21</c:v>
                </c:pt>
                <c:pt idx="2317">
                  <c:v>20.979999999999993</c:v>
                </c:pt>
                <c:pt idx="2318">
                  <c:v>21.110000000000007</c:v>
                </c:pt>
                <c:pt idx="2319">
                  <c:v>20.939999999999994</c:v>
                </c:pt>
                <c:pt idx="2320">
                  <c:v>20.6</c:v>
                </c:pt>
                <c:pt idx="2321">
                  <c:v>20.3</c:v>
                </c:pt>
                <c:pt idx="2322">
                  <c:v>20.059999999999999</c:v>
                </c:pt>
                <c:pt idx="2323">
                  <c:v>19.89</c:v>
                </c:pt>
                <c:pt idx="2324">
                  <c:v>19.79</c:v>
                </c:pt>
                <c:pt idx="2325">
                  <c:v>19.7</c:v>
                </c:pt>
                <c:pt idx="2326">
                  <c:v>19.610000000000007</c:v>
                </c:pt>
                <c:pt idx="2327">
                  <c:v>19.54</c:v>
                </c:pt>
                <c:pt idx="2328">
                  <c:v>19.489999999999984</c:v>
                </c:pt>
                <c:pt idx="2329">
                  <c:v>19.43</c:v>
                </c:pt>
                <c:pt idx="2330">
                  <c:v>19.350000000000001</c:v>
                </c:pt>
                <c:pt idx="2331">
                  <c:v>19.260000000000002</c:v>
                </c:pt>
                <c:pt idx="2332">
                  <c:v>19.190000000000001</c:v>
                </c:pt>
                <c:pt idx="2333">
                  <c:v>19.190000000000001</c:v>
                </c:pt>
                <c:pt idx="2334">
                  <c:v>19.3</c:v>
                </c:pt>
                <c:pt idx="2335">
                  <c:v>19.510000000000005</c:v>
                </c:pt>
                <c:pt idx="2336">
                  <c:v>20.010000000000005</c:v>
                </c:pt>
                <c:pt idx="2337">
                  <c:v>20.49</c:v>
                </c:pt>
                <c:pt idx="2338">
                  <c:v>20.58</c:v>
                </c:pt>
                <c:pt idx="2339">
                  <c:v>20.41</c:v>
                </c:pt>
                <c:pt idx="2340">
                  <c:v>19.979999999999993</c:v>
                </c:pt>
                <c:pt idx="2341">
                  <c:v>19.71</c:v>
                </c:pt>
                <c:pt idx="2342">
                  <c:v>19.73</c:v>
                </c:pt>
                <c:pt idx="2343">
                  <c:v>19.630000000000006</c:v>
                </c:pt>
                <c:pt idx="2344">
                  <c:v>19.439999999999994</c:v>
                </c:pt>
                <c:pt idx="2345">
                  <c:v>19.309999999999999</c:v>
                </c:pt>
                <c:pt idx="2346">
                  <c:v>19.23</c:v>
                </c:pt>
                <c:pt idx="2347">
                  <c:v>19.16</c:v>
                </c:pt>
                <c:pt idx="2348">
                  <c:v>19.100000000000001</c:v>
                </c:pt>
                <c:pt idx="2349">
                  <c:v>19.03</c:v>
                </c:pt>
                <c:pt idx="2350">
                  <c:v>18.97</c:v>
                </c:pt>
                <c:pt idx="2351">
                  <c:v>18.89</c:v>
                </c:pt>
                <c:pt idx="2352">
                  <c:v>18.829999999999991</c:v>
                </c:pt>
                <c:pt idx="2353">
                  <c:v>18.779999999999994</c:v>
                </c:pt>
                <c:pt idx="2354">
                  <c:v>18.71</c:v>
                </c:pt>
                <c:pt idx="2355">
                  <c:v>18.64</c:v>
                </c:pt>
                <c:pt idx="2356">
                  <c:v>18.579999999999991</c:v>
                </c:pt>
                <c:pt idx="2357">
                  <c:v>18.55</c:v>
                </c:pt>
                <c:pt idx="2358">
                  <c:v>18.54</c:v>
                </c:pt>
                <c:pt idx="2359">
                  <c:v>18.54</c:v>
                </c:pt>
                <c:pt idx="2360">
                  <c:v>18.559999999999999</c:v>
                </c:pt>
                <c:pt idx="2361">
                  <c:v>18.670000000000005</c:v>
                </c:pt>
                <c:pt idx="2362">
                  <c:v>18.670000000000005</c:v>
                </c:pt>
                <c:pt idx="2363">
                  <c:v>18.649999999999999</c:v>
                </c:pt>
                <c:pt idx="2364">
                  <c:v>18.779999999999994</c:v>
                </c:pt>
                <c:pt idx="2365">
                  <c:v>19.09</c:v>
                </c:pt>
                <c:pt idx="2366">
                  <c:v>18.920000000000002</c:v>
                </c:pt>
                <c:pt idx="2367">
                  <c:v>18.97</c:v>
                </c:pt>
                <c:pt idx="2368">
                  <c:v>18.8</c:v>
                </c:pt>
                <c:pt idx="2369">
                  <c:v>18.57</c:v>
                </c:pt>
                <c:pt idx="2370">
                  <c:v>18.36</c:v>
                </c:pt>
                <c:pt idx="2371">
                  <c:v>18.21</c:v>
                </c:pt>
                <c:pt idx="2372">
                  <c:v>18.079999999999991</c:v>
                </c:pt>
                <c:pt idx="2373">
                  <c:v>17.97</c:v>
                </c:pt>
                <c:pt idx="2374">
                  <c:v>17.88</c:v>
                </c:pt>
                <c:pt idx="2375">
                  <c:v>17.779999999999994</c:v>
                </c:pt>
                <c:pt idx="2376">
                  <c:v>17.66</c:v>
                </c:pt>
                <c:pt idx="2377">
                  <c:v>17.53</c:v>
                </c:pt>
                <c:pt idx="2378">
                  <c:v>17.38</c:v>
                </c:pt>
                <c:pt idx="2379">
                  <c:v>17.27</c:v>
                </c:pt>
                <c:pt idx="2380">
                  <c:v>17.16</c:v>
                </c:pt>
                <c:pt idx="2381">
                  <c:v>17.110000000000007</c:v>
                </c:pt>
                <c:pt idx="2382">
                  <c:v>17.190000000000001</c:v>
                </c:pt>
                <c:pt idx="2383">
                  <c:v>17.54</c:v>
                </c:pt>
                <c:pt idx="2384">
                  <c:v>17.979999999999993</c:v>
                </c:pt>
                <c:pt idx="2385">
                  <c:v>18.3</c:v>
                </c:pt>
                <c:pt idx="2386">
                  <c:v>18.84</c:v>
                </c:pt>
                <c:pt idx="2387">
                  <c:v>18.989999999999984</c:v>
                </c:pt>
                <c:pt idx="2388">
                  <c:v>19.02</c:v>
                </c:pt>
                <c:pt idx="2389">
                  <c:v>19.110000000000007</c:v>
                </c:pt>
                <c:pt idx="2390">
                  <c:v>19.25</c:v>
                </c:pt>
                <c:pt idx="2391">
                  <c:v>19.23</c:v>
                </c:pt>
                <c:pt idx="2392">
                  <c:v>19.04</c:v>
                </c:pt>
                <c:pt idx="2393">
                  <c:v>18.630000000000006</c:v>
                </c:pt>
                <c:pt idx="2394">
                  <c:v>18.399999999999999</c:v>
                </c:pt>
                <c:pt idx="2395">
                  <c:v>18.279999999999994</c:v>
                </c:pt>
                <c:pt idx="2396">
                  <c:v>18.2</c:v>
                </c:pt>
                <c:pt idx="2397">
                  <c:v>18.149999999999999</c:v>
                </c:pt>
                <c:pt idx="2398">
                  <c:v>18.079999999999991</c:v>
                </c:pt>
                <c:pt idx="2399">
                  <c:v>18</c:v>
                </c:pt>
                <c:pt idx="2400">
                  <c:v>17.939999999999994</c:v>
                </c:pt>
                <c:pt idx="2401">
                  <c:v>17.93</c:v>
                </c:pt>
                <c:pt idx="2402">
                  <c:v>17.87</c:v>
                </c:pt>
                <c:pt idx="2403">
                  <c:v>17.809999999999999</c:v>
                </c:pt>
                <c:pt idx="2404">
                  <c:v>17.75</c:v>
                </c:pt>
                <c:pt idx="2405">
                  <c:v>17.72</c:v>
                </c:pt>
                <c:pt idx="2406">
                  <c:v>18.190000000000001</c:v>
                </c:pt>
                <c:pt idx="2407">
                  <c:v>18.760000000000002</c:v>
                </c:pt>
                <c:pt idx="2408">
                  <c:v>18.72</c:v>
                </c:pt>
                <c:pt idx="2409">
                  <c:v>19.079999999999991</c:v>
                </c:pt>
                <c:pt idx="2410">
                  <c:v>19.079999999999991</c:v>
                </c:pt>
                <c:pt idx="2411">
                  <c:v>19.12</c:v>
                </c:pt>
                <c:pt idx="2412">
                  <c:v>19.22</c:v>
                </c:pt>
                <c:pt idx="2413">
                  <c:v>18.82</c:v>
                </c:pt>
                <c:pt idx="2414">
                  <c:v>18.610000000000007</c:v>
                </c:pt>
                <c:pt idx="2415">
                  <c:v>18.439999999999994</c:v>
                </c:pt>
                <c:pt idx="2416">
                  <c:v>18.350000000000001</c:v>
                </c:pt>
                <c:pt idx="2417">
                  <c:v>18.239999999999991</c:v>
                </c:pt>
                <c:pt idx="2418">
                  <c:v>18.14</c:v>
                </c:pt>
                <c:pt idx="2419">
                  <c:v>18.09</c:v>
                </c:pt>
                <c:pt idx="2420">
                  <c:v>18.04</c:v>
                </c:pt>
                <c:pt idx="2421">
                  <c:v>17.979999999999993</c:v>
                </c:pt>
                <c:pt idx="2422">
                  <c:v>17.89</c:v>
                </c:pt>
                <c:pt idx="2423">
                  <c:v>17.760000000000002</c:v>
                </c:pt>
                <c:pt idx="2424">
                  <c:v>17.630000000000006</c:v>
                </c:pt>
                <c:pt idx="2425">
                  <c:v>17.53</c:v>
                </c:pt>
                <c:pt idx="2426">
                  <c:v>17.45</c:v>
                </c:pt>
                <c:pt idx="2427">
                  <c:v>17.38</c:v>
                </c:pt>
                <c:pt idx="2428">
                  <c:v>17.32</c:v>
                </c:pt>
                <c:pt idx="2429">
                  <c:v>17.27</c:v>
                </c:pt>
                <c:pt idx="2430">
                  <c:v>17.29</c:v>
                </c:pt>
                <c:pt idx="2431">
                  <c:v>17.95</c:v>
                </c:pt>
                <c:pt idx="2432">
                  <c:v>18.600000000000001</c:v>
                </c:pt>
                <c:pt idx="2433">
                  <c:v>18.64</c:v>
                </c:pt>
                <c:pt idx="2434">
                  <c:v>18.36</c:v>
                </c:pt>
                <c:pt idx="2435">
                  <c:v>18.350000000000001</c:v>
                </c:pt>
                <c:pt idx="2436">
                  <c:v>18.600000000000001</c:v>
                </c:pt>
                <c:pt idx="2437">
                  <c:v>18.29</c:v>
                </c:pt>
                <c:pt idx="2438">
                  <c:v>18.479999999999993</c:v>
                </c:pt>
                <c:pt idx="2439">
                  <c:v>18.7</c:v>
                </c:pt>
                <c:pt idx="2440">
                  <c:v>18.850000000000001</c:v>
                </c:pt>
                <c:pt idx="2441">
                  <c:v>18.29</c:v>
                </c:pt>
                <c:pt idx="2442">
                  <c:v>17.97</c:v>
                </c:pt>
                <c:pt idx="2443">
                  <c:v>17.809999999999999</c:v>
                </c:pt>
                <c:pt idx="2444">
                  <c:v>17.72</c:v>
                </c:pt>
                <c:pt idx="2445">
                  <c:v>17.630000000000006</c:v>
                </c:pt>
                <c:pt idx="2446">
                  <c:v>17.54</c:v>
                </c:pt>
                <c:pt idx="2447">
                  <c:v>17.459999999999994</c:v>
                </c:pt>
                <c:pt idx="2448">
                  <c:v>17.39</c:v>
                </c:pt>
                <c:pt idx="2449">
                  <c:v>17.34</c:v>
                </c:pt>
                <c:pt idx="2450">
                  <c:v>17.3</c:v>
                </c:pt>
                <c:pt idx="2451">
                  <c:v>17.239999999999991</c:v>
                </c:pt>
                <c:pt idx="2452">
                  <c:v>17.190000000000001</c:v>
                </c:pt>
                <c:pt idx="2453">
                  <c:v>17.16</c:v>
                </c:pt>
                <c:pt idx="2454">
                  <c:v>17.2</c:v>
                </c:pt>
                <c:pt idx="2455">
                  <c:v>17.329999999999991</c:v>
                </c:pt>
                <c:pt idx="2456">
                  <c:v>17.52</c:v>
                </c:pt>
                <c:pt idx="2457">
                  <c:v>17.670000000000005</c:v>
                </c:pt>
                <c:pt idx="2458">
                  <c:v>17.920000000000002</c:v>
                </c:pt>
                <c:pt idx="2459">
                  <c:v>18.22</c:v>
                </c:pt>
                <c:pt idx="2460">
                  <c:v>18.579999999999991</c:v>
                </c:pt>
                <c:pt idx="2461">
                  <c:v>18.41</c:v>
                </c:pt>
                <c:pt idx="2462">
                  <c:v>18.04</c:v>
                </c:pt>
                <c:pt idx="2463">
                  <c:v>17.87</c:v>
                </c:pt>
                <c:pt idx="2464">
                  <c:v>17.66</c:v>
                </c:pt>
                <c:pt idx="2465">
                  <c:v>17.53</c:v>
                </c:pt>
                <c:pt idx="2466">
                  <c:v>17.45</c:v>
                </c:pt>
                <c:pt idx="2467">
                  <c:v>17.38</c:v>
                </c:pt>
                <c:pt idx="2468">
                  <c:v>17.309999999999999</c:v>
                </c:pt>
                <c:pt idx="2469">
                  <c:v>17.25</c:v>
                </c:pt>
                <c:pt idx="2470">
                  <c:v>17.2</c:v>
                </c:pt>
                <c:pt idx="2471">
                  <c:v>17.149999999999999</c:v>
                </c:pt>
                <c:pt idx="2472">
                  <c:v>17.07</c:v>
                </c:pt>
                <c:pt idx="2473">
                  <c:v>17.010000000000005</c:v>
                </c:pt>
                <c:pt idx="2474">
                  <c:v>16.959999999999994</c:v>
                </c:pt>
                <c:pt idx="2475">
                  <c:v>16.920000000000002</c:v>
                </c:pt>
                <c:pt idx="2476">
                  <c:v>16.88</c:v>
                </c:pt>
                <c:pt idx="2477">
                  <c:v>16.87</c:v>
                </c:pt>
                <c:pt idx="2478">
                  <c:v>16.979999999999993</c:v>
                </c:pt>
                <c:pt idx="2479">
                  <c:v>17.18</c:v>
                </c:pt>
                <c:pt idx="2480">
                  <c:v>17.329999999999991</c:v>
                </c:pt>
                <c:pt idx="2481">
                  <c:v>17.23</c:v>
                </c:pt>
                <c:pt idx="2482">
                  <c:v>17.27</c:v>
                </c:pt>
                <c:pt idx="2483">
                  <c:v>17.630000000000006</c:v>
                </c:pt>
                <c:pt idx="2484">
                  <c:v>17.939999999999994</c:v>
                </c:pt>
                <c:pt idx="2485">
                  <c:v>17.89</c:v>
                </c:pt>
                <c:pt idx="2486">
                  <c:v>17.7</c:v>
                </c:pt>
                <c:pt idx="2487">
                  <c:v>17.559999999999999</c:v>
                </c:pt>
                <c:pt idx="2488">
                  <c:v>17.439999999999994</c:v>
                </c:pt>
                <c:pt idx="2489">
                  <c:v>17.3</c:v>
                </c:pt>
                <c:pt idx="2490">
                  <c:v>17.18</c:v>
                </c:pt>
                <c:pt idx="2491">
                  <c:v>17.100000000000001</c:v>
                </c:pt>
                <c:pt idx="2492">
                  <c:v>17.03</c:v>
                </c:pt>
                <c:pt idx="2493">
                  <c:v>16.97</c:v>
                </c:pt>
                <c:pt idx="2494">
                  <c:v>16.920000000000002</c:v>
                </c:pt>
                <c:pt idx="2495">
                  <c:v>16.88</c:v>
                </c:pt>
                <c:pt idx="2496">
                  <c:v>16.84</c:v>
                </c:pt>
                <c:pt idx="2497">
                  <c:v>16.8</c:v>
                </c:pt>
                <c:pt idx="2498">
                  <c:v>16.75</c:v>
                </c:pt>
                <c:pt idx="2499">
                  <c:v>16.71</c:v>
                </c:pt>
                <c:pt idx="2500">
                  <c:v>16.670000000000005</c:v>
                </c:pt>
                <c:pt idx="2501">
                  <c:v>16.649999999999999</c:v>
                </c:pt>
                <c:pt idx="2502">
                  <c:v>16.64</c:v>
                </c:pt>
                <c:pt idx="2503">
                  <c:v>16.66</c:v>
                </c:pt>
                <c:pt idx="2504">
                  <c:v>16.71</c:v>
                </c:pt>
                <c:pt idx="2505">
                  <c:v>16.72</c:v>
                </c:pt>
                <c:pt idx="2506">
                  <c:v>16.71</c:v>
                </c:pt>
                <c:pt idx="2507">
                  <c:v>16.8</c:v>
                </c:pt>
                <c:pt idx="2508">
                  <c:v>16.89</c:v>
                </c:pt>
                <c:pt idx="2509">
                  <c:v>16.939999999999994</c:v>
                </c:pt>
                <c:pt idx="2510">
                  <c:v>16.88</c:v>
                </c:pt>
                <c:pt idx="2511">
                  <c:v>16.75</c:v>
                </c:pt>
                <c:pt idx="2512">
                  <c:v>16.64</c:v>
                </c:pt>
                <c:pt idx="2513">
                  <c:v>16.54</c:v>
                </c:pt>
                <c:pt idx="2514">
                  <c:v>16.45</c:v>
                </c:pt>
                <c:pt idx="2515">
                  <c:v>16.39</c:v>
                </c:pt>
                <c:pt idx="2516">
                  <c:v>16.34</c:v>
                </c:pt>
                <c:pt idx="2517">
                  <c:v>16.29</c:v>
                </c:pt>
                <c:pt idx="2518">
                  <c:v>16.23</c:v>
                </c:pt>
                <c:pt idx="2519">
                  <c:v>16.18</c:v>
                </c:pt>
                <c:pt idx="2520">
                  <c:v>16.130000000000006</c:v>
                </c:pt>
                <c:pt idx="2521">
                  <c:v>16.079999999999991</c:v>
                </c:pt>
                <c:pt idx="2522">
                  <c:v>16.04</c:v>
                </c:pt>
                <c:pt idx="2523">
                  <c:v>16</c:v>
                </c:pt>
                <c:pt idx="2524">
                  <c:v>15.96</c:v>
                </c:pt>
                <c:pt idx="2525">
                  <c:v>15.93</c:v>
                </c:pt>
                <c:pt idx="2526">
                  <c:v>15.98</c:v>
                </c:pt>
                <c:pt idx="2527">
                  <c:v>16.059999999999999</c:v>
                </c:pt>
                <c:pt idx="2528">
                  <c:v>16.27</c:v>
                </c:pt>
                <c:pt idx="2529">
                  <c:v>16.489999999999984</c:v>
                </c:pt>
                <c:pt idx="2530">
                  <c:v>16.7</c:v>
                </c:pt>
                <c:pt idx="2531">
                  <c:v>16.959999999999994</c:v>
                </c:pt>
                <c:pt idx="2532">
                  <c:v>17</c:v>
                </c:pt>
                <c:pt idx="2533">
                  <c:v>16.8</c:v>
                </c:pt>
                <c:pt idx="2534">
                  <c:v>16.57</c:v>
                </c:pt>
                <c:pt idx="2535">
                  <c:v>16.37</c:v>
                </c:pt>
                <c:pt idx="2536">
                  <c:v>16.2</c:v>
                </c:pt>
                <c:pt idx="2537">
                  <c:v>16.110000000000007</c:v>
                </c:pt>
                <c:pt idx="2538">
                  <c:v>16.05</c:v>
                </c:pt>
                <c:pt idx="2539">
                  <c:v>16</c:v>
                </c:pt>
                <c:pt idx="2540">
                  <c:v>15.950000000000003</c:v>
                </c:pt>
                <c:pt idx="2541">
                  <c:v>15.91</c:v>
                </c:pt>
                <c:pt idx="2542">
                  <c:v>15.88</c:v>
                </c:pt>
                <c:pt idx="2543">
                  <c:v>15.850000000000003</c:v>
                </c:pt>
                <c:pt idx="2544">
                  <c:v>15.83</c:v>
                </c:pt>
                <c:pt idx="2545">
                  <c:v>15.8</c:v>
                </c:pt>
                <c:pt idx="2546">
                  <c:v>15.77</c:v>
                </c:pt>
                <c:pt idx="2547">
                  <c:v>15.75</c:v>
                </c:pt>
                <c:pt idx="2548">
                  <c:v>15.72</c:v>
                </c:pt>
                <c:pt idx="2549">
                  <c:v>15.7</c:v>
                </c:pt>
                <c:pt idx="2550">
                  <c:v>15.7</c:v>
                </c:pt>
                <c:pt idx="2551">
                  <c:v>15.71</c:v>
                </c:pt>
                <c:pt idx="2552">
                  <c:v>15.79</c:v>
                </c:pt>
                <c:pt idx="2553">
                  <c:v>15.81</c:v>
                </c:pt>
                <c:pt idx="2554">
                  <c:v>15.83</c:v>
                </c:pt>
                <c:pt idx="2555">
                  <c:v>15.8</c:v>
                </c:pt>
                <c:pt idx="2556">
                  <c:v>15.75</c:v>
                </c:pt>
                <c:pt idx="2557">
                  <c:v>15.69</c:v>
                </c:pt>
                <c:pt idx="2558">
                  <c:v>15.63</c:v>
                </c:pt>
                <c:pt idx="2559">
                  <c:v>15.58</c:v>
                </c:pt>
                <c:pt idx="2560">
                  <c:v>15.53</c:v>
                </c:pt>
                <c:pt idx="2561">
                  <c:v>15.49</c:v>
                </c:pt>
                <c:pt idx="2562">
                  <c:v>15.450000000000003</c:v>
                </c:pt>
                <c:pt idx="2563">
                  <c:v>15.41</c:v>
                </c:pt>
                <c:pt idx="2564">
                  <c:v>15.370000000000003</c:v>
                </c:pt>
                <c:pt idx="2565">
                  <c:v>15.33</c:v>
                </c:pt>
                <c:pt idx="2566">
                  <c:v>15.29</c:v>
                </c:pt>
                <c:pt idx="2567">
                  <c:v>15.25</c:v>
                </c:pt>
                <c:pt idx="2568">
                  <c:v>15.2</c:v>
                </c:pt>
                <c:pt idx="2569">
                  <c:v>15.17</c:v>
                </c:pt>
                <c:pt idx="2570">
                  <c:v>15.13</c:v>
                </c:pt>
                <c:pt idx="2571">
                  <c:v>15.07</c:v>
                </c:pt>
                <c:pt idx="2572">
                  <c:v>15.04</c:v>
                </c:pt>
                <c:pt idx="2573">
                  <c:v>15.05</c:v>
                </c:pt>
                <c:pt idx="2574">
                  <c:v>15.43</c:v>
                </c:pt>
                <c:pt idx="2575">
                  <c:v>15.64</c:v>
                </c:pt>
                <c:pt idx="2576">
                  <c:v>15.72</c:v>
                </c:pt>
                <c:pt idx="2577">
                  <c:v>16.05</c:v>
                </c:pt>
                <c:pt idx="2578">
                  <c:v>16.34</c:v>
                </c:pt>
                <c:pt idx="2579">
                  <c:v>16.64</c:v>
                </c:pt>
                <c:pt idx="2580">
                  <c:v>16.760000000000002</c:v>
                </c:pt>
                <c:pt idx="2581">
                  <c:v>16.91</c:v>
                </c:pt>
                <c:pt idx="2582">
                  <c:v>16.97</c:v>
                </c:pt>
                <c:pt idx="2583">
                  <c:v>16.899999999999999</c:v>
                </c:pt>
                <c:pt idx="2584">
                  <c:v>16.57</c:v>
                </c:pt>
                <c:pt idx="2585">
                  <c:v>16.18</c:v>
                </c:pt>
                <c:pt idx="2586">
                  <c:v>15.9</c:v>
                </c:pt>
                <c:pt idx="2587">
                  <c:v>15.76</c:v>
                </c:pt>
                <c:pt idx="2588">
                  <c:v>15.68</c:v>
                </c:pt>
                <c:pt idx="2589">
                  <c:v>15.63</c:v>
                </c:pt>
                <c:pt idx="2590">
                  <c:v>15.57</c:v>
                </c:pt>
                <c:pt idx="2591">
                  <c:v>15.5</c:v>
                </c:pt>
                <c:pt idx="2592">
                  <c:v>15.41</c:v>
                </c:pt>
                <c:pt idx="2593">
                  <c:v>15.33</c:v>
                </c:pt>
                <c:pt idx="2594">
                  <c:v>15.27</c:v>
                </c:pt>
                <c:pt idx="2595">
                  <c:v>15.23</c:v>
                </c:pt>
                <c:pt idx="2596">
                  <c:v>15.19</c:v>
                </c:pt>
                <c:pt idx="2597">
                  <c:v>15.18</c:v>
                </c:pt>
                <c:pt idx="2598">
                  <c:v>15.29</c:v>
                </c:pt>
                <c:pt idx="2599">
                  <c:v>16.010000000000005</c:v>
                </c:pt>
                <c:pt idx="2600">
                  <c:v>16.45</c:v>
                </c:pt>
                <c:pt idx="2601">
                  <c:v>16.760000000000002</c:v>
                </c:pt>
                <c:pt idx="2602">
                  <c:v>16.93</c:v>
                </c:pt>
                <c:pt idx="2603">
                  <c:v>16.87</c:v>
                </c:pt>
                <c:pt idx="2604">
                  <c:v>16.600000000000001</c:v>
                </c:pt>
                <c:pt idx="2605">
                  <c:v>16.82</c:v>
                </c:pt>
                <c:pt idx="2606">
                  <c:v>16.91</c:v>
                </c:pt>
                <c:pt idx="2607">
                  <c:v>16.920000000000002</c:v>
                </c:pt>
                <c:pt idx="2608">
                  <c:v>16.739999999999991</c:v>
                </c:pt>
                <c:pt idx="2609">
                  <c:v>16.439999999999994</c:v>
                </c:pt>
                <c:pt idx="2610">
                  <c:v>16.170000000000005</c:v>
                </c:pt>
                <c:pt idx="2611">
                  <c:v>16.010000000000005</c:v>
                </c:pt>
                <c:pt idx="2612">
                  <c:v>15.92</c:v>
                </c:pt>
                <c:pt idx="2613">
                  <c:v>15.850000000000003</c:v>
                </c:pt>
                <c:pt idx="2614">
                  <c:v>15.8</c:v>
                </c:pt>
                <c:pt idx="2615">
                  <c:v>15.77</c:v>
                </c:pt>
                <c:pt idx="2616">
                  <c:v>15.69</c:v>
                </c:pt>
                <c:pt idx="2617">
                  <c:v>15.65</c:v>
                </c:pt>
                <c:pt idx="2618">
                  <c:v>15.6</c:v>
                </c:pt>
                <c:pt idx="2619">
                  <c:v>15.56</c:v>
                </c:pt>
                <c:pt idx="2620">
                  <c:v>15.52</c:v>
                </c:pt>
                <c:pt idx="2621">
                  <c:v>15.51</c:v>
                </c:pt>
                <c:pt idx="2622">
                  <c:v>15.59</c:v>
                </c:pt>
                <c:pt idx="2623">
                  <c:v>15.6</c:v>
                </c:pt>
                <c:pt idx="2624">
                  <c:v>15.77</c:v>
                </c:pt>
                <c:pt idx="2625">
                  <c:v>15.98</c:v>
                </c:pt>
                <c:pt idx="2626">
                  <c:v>16.14</c:v>
                </c:pt>
                <c:pt idx="2627">
                  <c:v>16.579999999999991</c:v>
                </c:pt>
                <c:pt idx="2628">
                  <c:v>16.5</c:v>
                </c:pt>
                <c:pt idx="2629">
                  <c:v>16.670000000000005</c:v>
                </c:pt>
                <c:pt idx="2630">
                  <c:v>16.21</c:v>
                </c:pt>
                <c:pt idx="2631">
                  <c:v>16.100000000000001</c:v>
                </c:pt>
                <c:pt idx="2632">
                  <c:v>15.98</c:v>
                </c:pt>
                <c:pt idx="2633">
                  <c:v>15.92</c:v>
                </c:pt>
                <c:pt idx="2634">
                  <c:v>15.73</c:v>
                </c:pt>
                <c:pt idx="2635">
                  <c:v>15.63</c:v>
                </c:pt>
                <c:pt idx="2636">
                  <c:v>15.56</c:v>
                </c:pt>
                <c:pt idx="2637">
                  <c:v>15.49</c:v>
                </c:pt>
                <c:pt idx="2638">
                  <c:v>15.39</c:v>
                </c:pt>
                <c:pt idx="2639">
                  <c:v>15.31</c:v>
                </c:pt>
                <c:pt idx="2640">
                  <c:v>15.26</c:v>
                </c:pt>
                <c:pt idx="2641">
                  <c:v>15.23</c:v>
                </c:pt>
                <c:pt idx="2642">
                  <c:v>15.19</c:v>
                </c:pt>
                <c:pt idx="2643">
                  <c:v>15.16</c:v>
                </c:pt>
                <c:pt idx="2644">
                  <c:v>15.13</c:v>
                </c:pt>
                <c:pt idx="2645">
                  <c:v>15.12</c:v>
                </c:pt>
                <c:pt idx="2646">
                  <c:v>15.14</c:v>
                </c:pt>
                <c:pt idx="2647">
                  <c:v>15.59</c:v>
                </c:pt>
                <c:pt idx="2648">
                  <c:v>16.059999999999999</c:v>
                </c:pt>
                <c:pt idx="2649">
                  <c:v>16.37</c:v>
                </c:pt>
                <c:pt idx="2650">
                  <c:v>16.600000000000001</c:v>
                </c:pt>
                <c:pt idx="2651">
                  <c:v>16.399999999999999</c:v>
                </c:pt>
                <c:pt idx="2652">
                  <c:v>16.54</c:v>
                </c:pt>
                <c:pt idx="2653">
                  <c:v>16.59</c:v>
                </c:pt>
                <c:pt idx="2654">
                  <c:v>16.57</c:v>
                </c:pt>
                <c:pt idx="2655">
                  <c:v>16.510000000000005</c:v>
                </c:pt>
                <c:pt idx="2656">
                  <c:v>16.21</c:v>
                </c:pt>
                <c:pt idx="2657">
                  <c:v>16.010000000000005</c:v>
                </c:pt>
                <c:pt idx="2658">
                  <c:v>15.83</c:v>
                </c:pt>
                <c:pt idx="2659">
                  <c:v>15.7</c:v>
                </c:pt>
                <c:pt idx="2660">
                  <c:v>15.63</c:v>
                </c:pt>
                <c:pt idx="2661">
                  <c:v>15.59</c:v>
                </c:pt>
                <c:pt idx="2662">
                  <c:v>15.54</c:v>
                </c:pt>
                <c:pt idx="2663">
                  <c:v>15.51</c:v>
                </c:pt>
                <c:pt idx="2664">
                  <c:v>15.450000000000003</c:v>
                </c:pt>
                <c:pt idx="2665">
                  <c:v>15.4</c:v>
                </c:pt>
                <c:pt idx="2666">
                  <c:v>15.360000000000003</c:v>
                </c:pt>
                <c:pt idx="2667">
                  <c:v>15.32</c:v>
                </c:pt>
                <c:pt idx="2668">
                  <c:v>15.28</c:v>
                </c:pt>
                <c:pt idx="2669">
                  <c:v>15.31</c:v>
                </c:pt>
                <c:pt idx="2670">
                  <c:v>15.4</c:v>
                </c:pt>
                <c:pt idx="2671">
                  <c:v>15.59</c:v>
                </c:pt>
                <c:pt idx="2672">
                  <c:v>15.75</c:v>
                </c:pt>
                <c:pt idx="2673">
                  <c:v>15.99</c:v>
                </c:pt>
                <c:pt idx="2674">
                  <c:v>16.7</c:v>
                </c:pt>
                <c:pt idx="2675">
                  <c:v>16.89</c:v>
                </c:pt>
                <c:pt idx="2676">
                  <c:v>16.91</c:v>
                </c:pt>
                <c:pt idx="2677">
                  <c:v>16.920000000000002</c:v>
                </c:pt>
                <c:pt idx="2678">
                  <c:v>16.420000000000002</c:v>
                </c:pt>
                <c:pt idx="2679">
                  <c:v>16.190000000000001</c:v>
                </c:pt>
                <c:pt idx="2680">
                  <c:v>16.170000000000005</c:v>
                </c:pt>
                <c:pt idx="2681">
                  <c:v>16.07</c:v>
                </c:pt>
                <c:pt idx="2682">
                  <c:v>15.94</c:v>
                </c:pt>
                <c:pt idx="2683">
                  <c:v>15.850000000000003</c:v>
                </c:pt>
                <c:pt idx="2684">
                  <c:v>15.7</c:v>
                </c:pt>
                <c:pt idx="2685">
                  <c:v>15.61</c:v>
                </c:pt>
                <c:pt idx="2686">
                  <c:v>15.55</c:v>
                </c:pt>
                <c:pt idx="2687">
                  <c:v>15.49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C9F-40CA-854E-E69F99382793}"/>
            </c:ext>
          </c:extLst>
        </c:ser>
        <c:ser>
          <c:idx val="1"/>
          <c:order val="1"/>
          <c:tx>
            <c:strRef>
              <c:f>Mesures_calibrage_maxime!$C$1</c:f>
              <c:strCache>
                <c:ptCount val="1"/>
                <c:pt idx="0">
                  <c:v>Simulation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Mesures_calibrage_maxime!$A$2:$A$2689</c:f>
              <c:numCache>
                <c:formatCode>General</c:formatCode>
                <c:ptCount val="268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</c:numCache>
            </c:numRef>
          </c:xVal>
          <c:yVal>
            <c:numRef>
              <c:f>Mesures_calibrage_maxime!$C$2:$C$2689</c:f>
              <c:numCache>
                <c:formatCode>#,##0.00</c:formatCode>
                <c:ptCount val="2688"/>
                <c:pt idx="0">
                  <c:v>17.260000000000002</c:v>
                </c:pt>
                <c:pt idx="1">
                  <c:v>17.309999999999999</c:v>
                </c:pt>
                <c:pt idx="2">
                  <c:v>17.309999999999999</c:v>
                </c:pt>
                <c:pt idx="3">
                  <c:v>17.32</c:v>
                </c:pt>
                <c:pt idx="4">
                  <c:v>17.329999999999991</c:v>
                </c:pt>
                <c:pt idx="5">
                  <c:v>17.34</c:v>
                </c:pt>
                <c:pt idx="6">
                  <c:v>17.34</c:v>
                </c:pt>
                <c:pt idx="7">
                  <c:v>17.36</c:v>
                </c:pt>
                <c:pt idx="8">
                  <c:v>17.41</c:v>
                </c:pt>
                <c:pt idx="9">
                  <c:v>17.489999999999984</c:v>
                </c:pt>
                <c:pt idx="10">
                  <c:v>17.579999999999991</c:v>
                </c:pt>
                <c:pt idx="11">
                  <c:v>17.690000000000001</c:v>
                </c:pt>
                <c:pt idx="12">
                  <c:v>17.77</c:v>
                </c:pt>
                <c:pt idx="13">
                  <c:v>17.779999999999994</c:v>
                </c:pt>
                <c:pt idx="14">
                  <c:v>17.760000000000002</c:v>
                </c:pt>
                <c:pt idx="15">
                  <c:v>17.71</c:v>
                </c:pt>
                <c:pt idx="16">
                  <c:v>17.64</c:v>
                </c:pt>
                <c:pt idx="17">
                  <c:v>17.68</c:v>
                </c:pt>
                <c:pt idx="18">
                  <c:v>17.73</c:v>
                </c:pt>
                <c:pt idx="19">
                  <c:v>17.73</c:v>
                </c:pt>
                <c:pt idx="20">
                  <c:v>17.73</c:v>
                </c:pt>
                <c:pt idx="21">
                  <c:v>17.72</c:v>
                </c:pt>
                <c:pt idx="22">
                  <c:v>17.75</c:v>
                </c:pt>
                <c:pt idx="23">
                  <c:v>17.75</c:v>
                </c:pt>
                <c:pt idx="24">
                  <c:v>17.760000000000002</c:v>
                </c:pt>
                <c:pt idx="25">
                  <c:v>17.760000000000002</c:v>
                </c:pt>
                <c:pt idx="26">
                  <c:v>17.75</c:v>
                </c:pt>
                <c:pt idx="27">
                  <c:v>17.73</c:v>
                </c:pt>
                <c:pt idx="28">
                  <c:v>17.71</c:v>
                </c:pt>
                <c:pt idx="29">
                  <c:v>17.71</c:v>
                </c:pt>
                <c:pt idx="30">
                  <c:v>17.72</c:v>
                </c:pt>
                <c:pt idx="31">
                  <c:v>17.73</c:v>
                </c:pt>
                <c:pt idx="32">
                  <c:v>17.8</c:v>
                </c:pt>
                <c:pt idx="33">
                  <c:v>17.86</c:v>
                </c:pt>
                <c:pt idx="34">
                  <c:v>17.97</c:v>
                </c:pt>
                <c:pt idx="35">
                  <c:v>18.03</c:v>
                </c:pt>
                <c:pt idx="36">
                  <c:v>17.989999999999984</c:v>
                </c:pt>
                <c:pt idx="37">
                  <c:v>17.959999999999994</c:v>
                </c:pt>
                <c:pt idx="38">
                  <c:v>17.939999999999994</c:v>
                </c:pt>
                <c:pt idx="39">
                  <c:v>17.920000000000002</c:v>
                </c:pt>
                <c:pt idx="40">
                  <c:v>17.91</c:v>
                </c:pt>
                <c:pt idx="41">
                  <c:v>17.88</c:v>
                </c:pt>
                <c:pt idx="42">
                  <c:v>17.88</c:v>
                </c:pt>
                <c:pt idx="43">
                  <c:v>17.850000000000001</c:v>
                </c:pt>
                <c:pt idx="44">
                  <c:v>17.829999999999991</c:v>
                </c:pt>
                <c:pt idx="45">
                  <c:v>17.829999999999991</c:v>
                </c:pt>
                <c:pt idx="46">
                  <c:v>17.809999999999999</c:v>
                </c:pt>
                <c:pt idx="47">
                  <c:v>17.79</c:v>
                </c:pt>
                <c:pt idx="48">
                  <c:v>17.77</c:v>
                </c:pt>
                <c:pt idx="49">
                  <c:v>17.739999999999991</c:v>
                </c:pt>
                <c:pt idx="50">
                  <c:v>17.690000000000001</c:v>
                </c:pt>
                <c:pt idx="51">
                  <c:v>17.64</c:v>
                </c:pt>
                <c:pt idx="52">
                  <c:v>17.559999999999999</c:v>
                </c:pt>
                <c:pt idx="53">
                  <c:v>17.489999999999984</c:v>
                </c:pt>
                <c:pt idx="54">
                  <c:v>17.510000000000005</c:v>
                </c:pt>
                <c:pt idx="55">
                  <c:v>17.55</c:v>
                </c:pt>
                <c:pt idx="56">
                  <c:v>17.579999999999991</c:v>
                </c:pt>
                <c:pt idx="57">
                  <c:v>17.610000000000007</c:v>
                </c:pt>
                <c:pt idx="58">
                  <c:v>17.670000000000005</c:v>
                </c:pt>
                <c:pt idx="59">
                  <c:v>17.79</c:v>
                </c:pt>
                <c:pt idx="60">
                  <c:v>17.829999999999991</c:v>
                </c:pt>
                <c:pt idx="61">
                  <c:v>17.82</c:v>
                </c:pt>
                <c:pt idx="62">
                  <c:v>17.809999999999999</c:v>
                </c:pt>
                <c:pt idx="63">
                  <c:v>17.79</c:v>
                </c:pt>
                <c:pt idx="64">
                  <c:v>17.8</c:v>
                </c:pt>
                <c:pt idx="65">
                  <c:v>17.809999999999999</c:v>
                </c:pt>
                <c:pt idx="66">
                  <c:v>17.79</c:v>
                </c:pt>
                <c:pt idx="67">
                  <c:v>17.71</c:v>
                </c:pt>
                <c:pt idx="68">
                  <c:v>17.72</c:v>
                </c:pt>
                <c:pt idx="69">
                  <c:v>17.8</c:v>
                </c:pt>
                <c:pt idx="70">
                  <c:v>17.829999999999991</c:v>
                </c:pt>
                <c:pt idx="71">
                  <c:v>17.829999999999991</c:v>
                </c:pt>
                <c:pt idx="72">
                  <c:v>17.829999999999991</c:v>
                </c:pt>
                <c:pt idx="73">
                  <c:v>17.84</c:v>
                </c:pt>
                <c:pt idx="74">
                  <c:v>17.86</c:v>
                </c:pt>
                <c:pt idx="75">
                  <c:v>17.829999999999991</c:v>
                </c:pt>
                <c:pt idx="76">
                  <c:v>17.8</c:v>
                </c:pt>
                <c:pt idx="77">
                  <c:v>17.84</c:v>
                </c:pt>
                <c:pt idx="78">
                  <c:v>17.899999999999999</c:v>
                </c:pt>
                <c:pt idx="79">
                  <c:v>17.91</c:v>
                </c:pt>
                <c:pt idx="80">
                  <c:v>17.920000000000002</c:v>
                </c:pt>
                <c:pt idx="81">
                  <c:v>17.959999999999994</c:v>
                </c:pt>
                <c:pt idx="82">
                  <c:v>18.05</c:v>
                </c:pt>
                <c:pt idx="83">
                  <c:v>18.110000000000007</c:v>
                </c:pt>
                <c:pt idx="84">
                  <c:v>18.149999999999999</c:v>
                </c:pt>
                <c:pt idx="85">
                  <c:v>18.149999999999999</c:v>
                </c:pt>
                <c:pt idx="86">
                  <c:v>18.12</c:v>
                </c:pt>
                <c:pt idx="87">
                  <c:v>18.110000000000007</c:v>
                </c:pt>
                <c:pt idx="88">
                  <c:v>18.079999999999991</c:v>
                </c:pt>
                <c:pt idx="89">
                  <c:v>18.010000000000005</c:v>
                </c:pt>
                <c:pt idx="90">
                  <c:v>17.89</c:v>
                </c:pt>
                <c:pt idx="91">
                  <c:v>17.79</c:v>
                </c:pt>
                <c:pt idx="92">
                  <c:v>17.739999999999991</c:v>
                </c:pt>
                <c:pt idx="93">
                  <c:v>17.71</c:v>
                </c:pt>
                <c:pt idx="94">
                  <c:v>17.68</c:v>
                </c:pt>
                <c:pt idx="95">
                  <c:v>17.649999999999999</c:v>
                </c:pt>
                <c:pt idx="96">
                  <c:v>17.610000000000007</c:v>
                </c:pt>
                <c:pt idx="97">
                  <c:v>17.62</c:v>
                </c:pt>
                <c:pt idx="98">
                  <c:v>17.7</c:v>
                </c:pt>
                <c:pt idx="99">
                  <c:v>17.75</c:v>
                </c:pt>
                <c:pt idx="100">
                  <c:v>17.739999999999991</c:v>
                </c:pt>
                <c:pt idx="101">
                  <c:v>17.75</c:v>
                </c:pt>
                <c:pt idx="102">
                  <c:v>17.77</c:v>
                </c:pt>
                <c:pt idx="103">
                  <c:v>17.77</c:v>
                </c:pt>
                <c:pt idx="104">
                  <c:v>17.739999999999991</c:v>
                </c:pt>
                <c:pt idx="105">
                  <c:v>17.71</c:v>
                </c:pt>
                <c:pt idx="106">
                  <c:v>17.690000000000001</c:v>
                </c:pt>
                <c:pt idx="107">
                  <c:v>17.7</c:v>
                </c:pt>
                <c:pt idx="108">
                  <c:v>17.73</c:v>
                </c:pt>
                <c:pt idx="109">
                  <c:v>17.739999999999991</c:v>
                </c:pt>
                <c:pt idx="110">
                  <c:v>17.760000000000002</c:v>
                </c:pt>
                <c:pt idx="111">
                  <c:v>17.82</c:v>
                </c:pt>
                <c:pt idx="112">
                  <c:v>17.899999999999999</c:v>
                </c:pt>
                <c:pt idx="113">
                  <c:v>18.09</c:v>
                </c:pt>
                <c:pt idx="114">
                  <c:v>18.18</c:v>
                </c:pt>
                <c:pt idx="115">
                  <c:v>18.14</c:v>
                </c:pt>
                <c:pt idx="116">
                  <c:v>18.12</c:v>
                </c:pt>
                <c:pt idx="117">
                  <c:v>18.12</c:v>
                </c:pt>
                <c:pt idx="118">
                  <c:v>18.14</c:v>
                </c:pt>
                <c:pt idx="119">
                  <c:v>18.130000000000006</c:v>
                </c:pt>
                <c:pt idx="120">
                  <c:v>18.04</c:v>
                </c:pt>
                <c:pt idx="121">
                  <c:v>18.05</c:v>
                </c:pt>
                <c:pt idx="122">
                  <c:v>18.03</c:v>
                </c:pt>
                <c:pt idx="123">
                  <c:v>17.95</c:v>
                </c:pt>
                <c:pt idx="124">
                  <c:v>17.89</c:v>
                </c:pt>
                <c:pt idx="125">
                  <c:v>17.87</c:v>
                </c:pt>
                <c:pt idx="126">
                  <c:v>17.86</c:v>
                </c:pt>
                <c:pt idx="127">
                  <c:v>17.87</c:v>
                </c:pt>
                <c:pt idx="128">
                  <c:v>17.91</c:v>
                </c:pt>
                <c:pt idx="129">
                  <c:v>17.93</c:v>
                </c:pt>
                <c:pt idx="130">
                  <c:v>17.920000000000002</c:v>
                </c:pt>
                <c:pt idx="131">
                  <c:v>17.920000000000002</c:v>
                </c:pt>
                <c:pt idx="132">
                  <c:v>17.95</c:v>
                </c:pt>
                <c:pt idx="133">
                  <c:v>18</c:v>
                </c:pt>
                <c:pt idx="134">
                  <c:v>17.979999999999993</c:v>
                </c:pt>
                <c:pt idx="135">
                  <c:v>17.920000000000002</c:v>
                </c:pt>
                <c:pt idx="136">
                  <c:v>17.86</c:v>
                </c:pt>
                <c:pt idx="137">
                  <c:v>17.850000000000001</c:v>
                </c:pt>
                <c:pt idx="138">
                  <c:v>17.8</c:v>
                </c:pt>
                <c:pt idx="139">
                  <c:v>17.72</c:v>
                </c:pt>
                <c:pt idx="140">
                  <c:v>17.66</c:v>
                </c:pt>
                <c:pt idx="141">
                  <c:v>17.610000000000007</c:v>
                </c:pt>
                <c:pt idx="142">
                  <c:v>17.559999999999999</c:v>
                </c:pt>
                <c:pt idx="143">
                  <c:v>17.5</c:v>
                </c:pt>
                <c:pt idx="144">
                  <c:v>17.45</c:v>
                </c:pt>
                <c:pt idx="145">
                  <c:v>17.41</c:v>
                </c:pt>
                <c:pt idx="146">
                  <c:v>17.36</c:v>
                </c:pt>
                <c:pt idx="147">
                  <c:v>17.309999999999999</c:v>
                </c:pt>
                <c:pt idx="148">
                  <c:v>17.27</c:v>
                </c:pt>
                <c:pt idx="149">
                  <c:v>17.22</c:v>
                </c:pt>
                <c:pt idx="150">
                  <c:v>17.23</c:v>
                </c:pt>
                <c:pt idx="151">
                  <c:v>17.27</c:v>
                </c:pt>
                <c:pt idx="152">
                  <c:v>17.309999999999999</c:v>
                </c:pt>
                <c:pt idx="153">
                  <c:v>17.350000000000001</c:v>
                </c:pt>
                <c:pt idx="154">
                  <c:v>17.399999999999999</c:v>
                </c:pt>
                <c:pt idx="155">
                  <c:v>17.43</c:v>
                </c:pt>
                <c:pt idx="156">
                  <c:v>17.47</c:v>
                </c:pt>
                <c:pt idx="157">
                  <c:v>17.489999999999984</c:v>
                </c:pt>
                <c:pt idx="158">
                  <c:v>17.5</c:v>
                </c:pt>
                <c:pt idx="159">
                  <c:v>17.479999999999993</c:v>
                </c:pt>
                <c:pt idx="160">
                  <c:v>17.45</c:v>
                </c:pt>
                <c:pt idx="161">
                  <c:v>17.43</c:v>
                </c:pt>
                <c:pt idx="162">
                  <c:v>17.420000000000002</c:v>
                </c:pt>
                <c:pt idx="163">
                  <c:v>17.420000000000002</c:v>
                </c:pt>
                <c:pt idx="164">
                  <c:v>17.43</c:v>
                </c:pt>
                <c:pt idx="165">
                  <c:v>17.420000000000002</c:v>
                </c:pt>
                <c:pt idx="166">
                  <c:v>17.41</c:v>
                </c:pt>
                <c:pt idx="167">
                  <c:v>17.399999999999999</c:v>
                </c:pt>
                <c:pt idx="168">
                  <c:v>17.38</c:v>
                </c:pt>
                <c:pt idx="169">
                  <c:v>17.39</c:v>
                </c:pt>
                <c:pt idx="170">
                  <c:v>17.39</c:v>
                </c:pt>
                <c:pt idx="171">
                  <c:v>17.39</c:v>
                </c:pt>
                <c:pt idx="172">
                  <c:v>17.399999999999999</c:v>
                </c:pt>
                <c:pt idx="173">
                  <c:v>17.399999999999999</c:v>
                </c:pt>
                <c:pt idx="174">
                  <c:v>17.399999999999999</c:v>
                </c:pt>
                <c:pt idx="175">
                  <c:v>17.39</c:v>
                </c:pt>
                <c:pt idx="176">
                  <c:v>17.41</c:v>
                </c:pt>
                <c:pt idx="177">
                  <c:v>17.45</c:v>
                </c:pt>
                <c:pt idx="178">
                  <c:v>17.489999999999984</c:v>
                </c:pt>
                <c:pt idx="179">
                  <c:v>17.510000000000005</c:v>
                </c:pt>
                <c:pt idx="180">
                  <c:v>17.55</c:v>
                </c:pt>
                <c:pt idx="181">
                  <c:v>17.57</c:v>
                </c:pt>
                <c:pt idx="182">
                  <c:v>17.600000000000001</c:v>
                </c:pt>
                <c:pt idx="183">
                  <c:v>17.610000000000007</c:v>
                </c:pt>
                <c:pt idx="184">
                  <c:v>17.600000000000001</c:v>
                </c:pt>
                <c:pt idx="185">
                  <c:v>17.600000000000001</c:v>
                </c:pt>
                <c:pt idx="186">
                  <c:v>17.610000000000007</c:v>
                </c:pt>
                <c:pt idx="187">
                  <c:v>17.64</c:v>
                </c:pt>
                <c:pt idx="188">
                  <c:v>17.62</c:v>
                </c:pt>
                <c:pt idx="189">
                  <c:v>17.59</c:v>
                </c:pt>
                <c:pt idx="190">
                  <c:v>17.559999999999999</c:v>
                </c:pt>
                <c:pt idx="191">
                  <c:v>17.45</c:v>
                </c:pt>
                <c:pt idx="192">
                  <c:v>17.41</c:v>
                </c:pt>
                <c:pt idx="193">
                  <c:v>17.329999999999991</c:v>
                </c:pt>
                <c:pt idx="194">
                  <c:v>17.22</c:v>
                </c:pt>
                <c:pt idx="195">
                  <c:v>17.18</c:v>
                </c:pt>
                <c:pt idx="196">
                  <c:v>17.149999999999999</c:v>
                </c:pt>
                <c:pt idx="197">
                  <c:v>17.130000000000006</c:v>
                </c:pt>
                <c:pt idx="198">
                  <c:v>17.149999999999999</c:v>
                </c:pt>
                <c:pt idx="199">
                  <c:v>17.16</c:v>
                </c:pt>
                <c:pt idx="200">
                  <c:v>17.25</c:v>
                </c:pt>
                <c:pt idx="201">
                  <c:v>17.399999999999999</c:v>
                </c:pt>
                <c:pt idx="202">
                  <c:v>17.52</c:v>
                </c:pt>
                <c:pt idx="203">
                  <c:v>17.59</c:v>
                </c:pt>
                <c:pt idx="204">
                  <c:v>17.66</c:v>
                </c:pt>
                <c:pt idx="205">
                  <c:v>17.71</c:v>
                </c:pt>
                <c:pt idx="206">
                  <c:v>17.72</c:v>
                </c:pt>
                <c:pt idx="207">
                  <c:v>17.66</c:v>
                </c:pt>
                <c:pt idx="208">
                  <c:v>17.600000000000001</c:v>
                </c:pt>
                <c:pt idx="209">
                  <c:v>17.47</c:v>
                </c:pt>
                <c:pt idx="210">
                  <c:v>17.350000000000001</c:v>
                </c:pt>
                <c:pt idx="211">
                  <c:v>17.309999999999999</c:v>
                </c:pt>
                <c:pt idx="212">
                  <c:v>17.239999999999991</c:v>
                </c:pt>
                <c:pt idx="213">
                  <c:v>17.2</c:v>
                </c:pt>
                <c:pt idx="214">
                  <c:v>17.190000000000001</c:v>
                </c:pt>
                <c:pt idx="215">
                  <c:v>17.149999999999999</c:v>
                </c:pt>
                <c:pt idx="216">
                  <c:v>17.07</c:v>
                </c:pt>
                <c:pt idx="217">
                  <c:v>17.010000000000005</c:v>
                </c:pt>
                <c:pt idx="218">
                  <c:v>16.979999999999993</c:v>
                </c:pt>
                <c:pt idx="219">
                  <c:v>16.97</c:v>
                </c:pt>
                <c:pt idx="220">
                  <c:v>16.93</c:v>
                </c:pt>
                <c:pt idx="221">
                  <c:v>16.89</c:v>
                </c:pt>
                <c:pt idx="222">
                  <c:v>16.86</c:v>
                </c:pt>
                <c:pt idx="223">
                  <c:v>16.850000000000001</c:v>
                </c:pt>
                <c:pt idx="224">
                  <c:v>16.87</c:v>
                </c:pt>
                <c:pt idx="225">
                  <c:v>17</c:v>
                </c:pt>
                <c:pt idx="226">
                  <c:v>17.18</c:v>
                </c:pt>
                <c:pt idx="227">
                  <c:v>17.36</c:v>
                </c:pt>
                <c:pt idx="228">
                  <c:v>17.510000000000005</c:v>
                </c:pt>
                <c:pt idx="229">
                  <c:v>17.59</c:v>
                </c:pt>
                <c:pt idx="230">
                  <c:v>17.610000000000007</c:v>
                </c:pt>
                <c:pt idx="231">
                  <c:v>17.52</c:v>
                </c:pt>
                <c:pt idx="232">
                  <c:v>17.34</c:v>
                </c:pt>
                <c:pt idx="233">
                  <c:v>17.23</c:v>
                </c:pt>
                <c:pt idx="234">
                  <c:v>17.18</c:v>
                </c:pt>
                <c:pt idx="235">
                  <c:v>17.12</c:v>
                </c:pt>
                <c:pt idx="236">
                  <c:v>17.07</c:v>
                </c:pt>
                <c:pt idx="237">
                  <c:v>17.09</c:v>
                </c:pt>
                <c:pt idx="238">
                  <c:v>17.079999999999991</c:v>
                </c:pt>
                <c:pt idx="239">
                  <c:v>17.07</c:v>
                </c:pt>
                <c:pt idx="240">
                  <c:v>17.05</c:v>
                </c:pt>
                <c:pt idx="241">
                  <c:v>16.959999999999994</c:v>
                </c:pt>
                <c:pt idx="242">
                  <c:v>16.899999999999999</c:v>
                </c:pt>
                <c:pt idx="243">
                  <c:v>16.850000000000001</c:v>
                </c:pt>
                <c:pt idx="244">
                  <c:v>16.82</c:v>
                </c:pt>
                <c:pt idx="245">
                  <c:v>16.79</c:v>
                </c:pt>
                <c:pt idx="246">
                  <c:v>16.72</c:v>
                </c:pt>
                <c:pt idx="247">
                  <c:v>16.7</c:v>
                </c:pt>
                <c:pt idx="248">
                  <c:v>16.82</c:v>
                </c:pt>
                <c:pt idx="249">
                  <c:v>16.97</c:v>
                </c:pt>
                <c:pt idx="250">
                  <c:v>17.12</c:v>
                </c:pt>
                <c:pt idx="251">
                  <c:v>17.29</c:v>
                </c:pt>
                <c:pt idx="252">
                  <c:v>17.399999999999999</c:v>
                </c:pt>
                <c:pt idx="253">
                  <c:v>17.45</c:v>
                </c:pt>
                <c:pt idx="254">
                  <c:v>17.489999999999984</c:v>
                </c:pt>
                <c:pt idx="255">
                  <c:v>17.38</c:v>
                </c:pt>
                <c:pt idx="256">
                  <c:v>17.2</c:v>
                </c:pt>
                <c:pt idx="257">
                  <c:v>17.12</c:v>
                </c:pt>
                <c:pt idx="258">
                  <c:v>17.16</c:v>
                </c:pt>
                <c:pt idx="259">
                  <c:v>17.2</c:v>
                </c:pt>
                <c:pt idx="260">
                  <c:v>17.2</c:v>
                </c:pt>
                <c:pt idx="261">
                  <c:v>17.190000000000001</c:v>
                </c:pt>
                <c:pt idx="262">
                  <c:v>17.130000000000006</c:v>
                </c:pt>
                <c:pt idx="263">
                  <c:v>17.05</c:v>
                </c:pt>
                <c:pt idx="264">
                  <c:v>16.979999999999993</c:v>
                </c:pt>
                <c:pt idx="265">
                  <c:v>16.91</c:v>
                </c:pt>
                <c:pt idx="266">
                  <c:v>16.86</c:v>
                </c:pt>
                <c:pt idx="267">
                  <c:v>16.809999999999999</c:v>
                </c:pt>
                <c:pt idx="268">
                  <c:v>16.77</c:v>
                </c:pt>
                <c:pt idx="269">
                  <c:v>16.73</c:v>
                </c:pt>
                <c:pt idx="270">
                  <c:v>16.7</c:v>
                </c:pt>
                <c:pt idx="271">
                  <c:v>16.68</c:v>
                </c:pt>
                <c:pt idx="272">
                  <c:v>16.75</c:v>
                </c:pt>
                <c:pt idx="273">
                  <c:v>16.920000000000002</c:v>
                </c:pt>
                <c:pt idx="274">
                  <c:v>17.04</c:v>
                </c:pt>
                <c:pt idx="275">
                  <c:v>17.130000000000006</c:v>
                </c:pt>
                <c:pt idx="276">
                  <c:v>17.22</c:v>
                </c:pt>
                <c:pt idx="277">
                  <c:v>17.260000000000002</c:v>
                </c:pt>
                <c:pt idx="278">
                  <c:v>17.25</c:v>
                </c:pt>
                <c:pt idx="279">
                  <c:v>17.18</c:v>
                </c:pt>
                <c:pt idx="280">
                  <c:v>17.02</c:v>
                </c:pt>
                <c:pt idx="281">
                  <c:v>16.920000000000002</c:v>
                </c:pt>
                <c:pt idx="282">
                  <c:v>16.86</c:v>
                </c:pt>
                <c:pt idx="283">
                  <c:v>16.779999999999994</c:v>
                </c:pt>
                <c:pt idx="284">
                  <c:v>16.73</c:v>
                </c:pt>
                <c:pt idx="285">
                  <c:v>16.760000000000002</c:v>
                </c:pt>
                <c:pt idx="286">
                  <c:v>16.79</c:v>
                </c:pt>
                <c:pt idx="287">
                  <c:v>16.809999999999999</c:v>
                </c:pt>
                <c:pt idx="288">
                  <c:v>16.84</c:v>
                </c:pt>
                <c:pt idx="289">
                  <c:v>16.86</c:v>
                </c:pt>
                <c:pt idx="290">
                  <c:v>16.86</c:v>
                </c:pt>
                <c:pt idx="291">
                  <c:v>16.850000000000001</c:v>
                </c:pt>
                <c:pt idx="292">
                  <c:v>16.86</c:v>
                </c:pt>
                <c:pt idx="293">
                  <c:v>16.86</c:v>
                </c:pt>
                <c:pt idx="294">
                  <c:v>16.850000000000001</c:v>
                </c:pt>
                <c:pt idx="295">
                  <c:v>16.850000000000001</c:v>
                </c:pt>
                <c:pt idx="296">
                  <c:v>16.86</c:v>
                </c:pt>
                <c:pt idx="297">
                  <c:v>16.87</c:v>
                </c:pt>
                <c:pt idx="298">
                  <c:v>16.88</c:v>
                </c:pt>
                <c:pt idx="299">
                  <c:v>16.88</c:v>
                </c:pt>
                <c:pt idx="300">
                  <c:v>16.899999999999999</c:v>
                </c:pt>
                <c:pt idx="301">
                  <c:v>16.91</c:v>
                </c:pt>
                <c:pt idx="302">
                  <c:v>16.920000000000002</c:v>
                </c:pt>
                <c:pt idx="303">
                  <c:v>16.920000000000002</c:v>
                </c:pt>
                <c:pt idx="304">
                  <c:v>16.899999999999999</c:v>
                </c:pt>
                <c:pt idx="305">
                  <c:v>16.89</c:v>
                </c:pt>
                <c:pt idx="306">
                  <c:v>16.91</c:v>
                </c:pt>
                <c:pt idx="307">
                  <c:v>16.899999999999999</c:v>
                </c:pt>
                <c:pt idx="308">
                  <c:v>16.86</c:v>
                </c:pt>
                <c:pt idx="309">
                  <c:v>16.899999999999999</c:v>
                </c:pt>
                <c:pt idx="310">
                  <c:v>16.939999999999994</c:v>
                </c:pt>
                <c:pt idx="311">
                  <c:v>16.95</c:v>
                </c:pt>
                <c:pt idx="312">
                  <c:v>16.939999999999994</c:v>
                </c:pt>
                <c:pt idx="313">
                  <c:v>16.93</c:v>
                </c:pt>
                <c:pt idx="314">
                  <c:v>16.920000000000002</c:v>
                </c:pt>
                <c:pt idx="315">
                  <c:v>16.920000000000002</c:v>
                </c:pt>
                <c:pt idx="316">
                  <c:v>16.93</c:v>
                </c:pt>
                <c:pt idx="317">
                  <c:v>16.93</c:v>
                </c:pt>
                <c:pt idx="318">
                  <c:v>16.93</c:v>
                </c:pt>
                <c:pt idx="319">
                  <c:v>16.93</c:v>
                </c:pt>
                <c:pt idx="320">
                  <c:v>16.95</c:v>
                </c:pt>
                <c:pt idx="321">
                  <c:v>16.97</c:v>
                </c:pt>
                <c:pt idx="322">
                  <c:v>17</c:v>
                </c:pt>
                <c:pt idx="323">
                  <c:v>17.03</c:v>
                </c:pt>
                <c:pt idx="324">
                  <c:v>17.100000000000001</c:v>
                </c:pt>
                <c:pt idx="325">
                  <c:v>17.149999999999999</c:v>
                </c:pt>
                <c:pt idx="326">
                  <c:v>17.170000000000005</c:v>
                </c:pt>
                <c:pt idx="327">
                  <c:v>17.09</c:v>
                </c:pt>
                <c:pt idx="328">
                  <c:v>17.010000000000005</c:v>
                </c:pt>
                <c:pt idx="329">
                  <c:v>16.95</c:v>
                </c:pt>
                <c:pt idx="330">
                  <c:v>16.91</c:v>
                </c:pt>
                <c:pt idx="331">
                  <c:v>16.899999999999999</c:v>
                </c:pt>
                <c:pt idx="332">
                  <c:v>16.86</c:v>
                </c:pt>
                <c:pt idx="333">
                  <c:v>16.82</c:v>
                </c:pt>
                <c:pt idx="334">
                  <c:v>16.829999999999991</c:v>
                </c:pt>
                <c:pt idx="335">
                  <c:v>16.77</c:v>
                </c:pt>
                <c:pt idx="336">
                  <c:v>16.68</c:v>
                </c:pt>
                <c:pt idx="337">
                  <c:v>16.670000000000005</c:v>
                </c:pt>
                <c:pt idx="338">
                  <c:v>16.72</c:v>
                </c:pt>
                <c:pt idx="339">
                  <c:v>16.75</c:v>
                </c:pt>
                <c:pt idx="340">
                  <c:v>16.72</c:v>
                </c:pt>
                <c:pt idx="341">
                  <c:v>16.68</c:v>
                </c:pt>
                <c:pt idx="342">
                  <c:v>16.7</c:v>
                </c:pt>
                <c:pt idx="343">
                  <c:v>16.72</c:v>
                </c:pt>
                <c:pt idx="344">
                  <c:v>16.739999999999991</c:v>
                </c:pt>
                <c:pt idx="345">
                  <c:v>16.79</c:v>
                </c:pt>
                <c:pt idx="346">
                  <c:v>16.84</c:v>
                </c:pt>
                <c:pt idx="347">
                  <c:v>16.89</c:v>
                </c:pt>
                <c:pt idx="348">
                  <c:v>16.939999999999994</c:v>
                </c:pt>
                <c:pt idx="349">
                  <c:v>16.989999999999984</c:v>
                </c:pt>
                <c:pt idx="350">
                  <c:v>17</c:v>
                </c:pt>
                <c:pt idx="351">
                  <c:v>16.93</c:v>
                </c:pt>
                <c:pt idx="352">
                  <c:v>16.87</c:v>
                </c:pt>
                <c:pt idx="353">
                  <c:v>16.84</c:v>
                </c:pt>
                <c:pt idx="354">
                  <c:v>16.809999999999999</c:v>
                </c:pt>
                <c:pt idx="355">
                  <c:v>16.79</c:v>
                </c:pt>
                <c:pt idx="356">
                  <c:v>16.77</c:v>
                </c:pt>
                <c:pt idx="357">
                  <c:v>16.739999999999991</c:v>
                </c:pt>
                <c:pt idx="358">
                  <c:v>16.670000000000005</c:v>
                </c:pt>
                <c:pt idx="359">
                  <c:v>16.54</c:v>
                </c:pt>
                <c:pt idx="360">
                  <c:v>16.459999999999994</c:v>
                </c:pt>
                <c:pt idx="361">
                  <c:v>16.41</c:v>
                </c:pt>
                <c:pt idx="362">
                  <c:v>16.350000000000001</c:v>
                </c:pt>
                <c:pt idx="363">
                  <c:v>16.29</c:v>
                </c:pt>
                <c:pt idx="364">
                  <c:v>16.25</c:v>
                </c:pt>
                <c:pt idx="365">
                  <c:v>16.239999999999991</c:v>
                </c:pt>
                <c:pt idx="366">
                  <c:v>16.3</c:v>
                </c:pt>
                <c:pt idx="367">
                  <c:v>16.38</c:v>
                </c:pt>
                <c:pt idx="368">
                  <c:v>16.439999999999994</c:v>
                </c:pt>
                <c:pt idx="369">
                  <c:v>16.5</c:v>
                </c:pt>
                <c:pt idx="370">
                  <c:v>16.57</c:v>
                </c:pt>
                <c:pt idx="371">
                  <c:v>16.64</c:v>
                </c:pt>
                <c:pt idx="372">
                  <c:v>16.7</c:v>
                </c:pt>
                <c:pt idx="373">
                  <c:v>16.739999999999991</c:v>
                </c:pt>
                <c:pt idx="374">
                  <c:v>16.739999999999991</c:v>
                </c:pt>
                <c:pt idx="375">
                  <c:v>16.68</c:v>
                </c:pt>
                <c:pt idx="376">
                  <c:v>16.22</c:v>
                </c:pt>
                <c:pt idx="377">
                  <c:v>16.02</c:v>
                </c:pt>
                <c:pt idx="378">
                  <c:v>15.950000000000003</c:v>
                </c:pt>
                <c:pt idx="379">
                  <c:v>15.88</c:v>
                </c:pt>
                <c:pt idx="380">
                  <c:v>15.83</c:v>
                </c:pt>
                <c:pt idx="381">
                  <c:v>15.74</c:v>
                </c:pt>
                <c:pt idx="382">
                  <c:v>15.67</c:v>
                </c:pt>
                <c:pt idx="383">
                  <c:v>15.59</c:v>
                </c:pt>
                <c:pt idx="384">
                  <c:v>15.51</c:v>
                </c:pt>
                <c:pt idx="385">
                  <c:v>15.44</c:v>
                </c:pt>
                <c:pt idx="386">
                  <c:v>15.38</c:v>
                </c:pt>
                <c:pt idx="387">
                  <c:v>15.31</c:v>
                </c:pt>
                <c:pt idx="388">
                  <c:v>15.25</c:v>
                </c:pt>
                <c:pt idx="389">
                  <c:v>15.18</c:v>
                </c:pt>
                <c:pt idx="390">
                  <c:v>15.13</c:v>
                </c:pt>
                <c:pt idx="391">
                  <c:v>15.11</c:v>
                </c:pt>
                <c:pt idx="392">
                  <c:v>15.14</c:v>
                </c:pt>
                <c:pt idx="393">
                  <c:v>15.2</c:v>
                </c:pt>
                <c:pt idx="394">
                  <c:v>15.25</c:v>
                </c:pt>
                <c:pt idx="395">
                  <c:v>15.27</c:v>
                </c:pt>
                <c:pt idx="396">
                  <c:v>15.29</c:v>
                </c:pt>
                <c:pt idx="397">
                  <c:v>15.3</c:v>
                </c:pt>
                <c:pt idx="398">
                  <c:v>15.3</c:v>
                </c:pt>
                <c:pt idx="399">
                  <c:v>15.21</c:v>
                </c:pt>
                <c:pt idx="400">
                  <c:v>15.09</c:v>
                </c:pt>
                <c:pt idx="401">
                  <c:v>14.99</c:v>
                </c:pt>
                <c:pt idx="402">
                  <c:v>14.93</c:v>
                </c:pt>
                <c:pt idx="403">
                  <c:v>14.850000000000003</c:v>
                </c:pt>
                <c:pt idx="404">
                  <c:v>14.8</c:v>
                </c:pt>
                <c:pt idx="405">
                  <c:v>14.74</c:v>
                </c:pt>
                <c:pt idx="406">
                  <c:v>14.68</c:v>
                </c:pt>
                <c:pt idx="407">
                  <c:v>14.63</c:v>
                </c:pt>
                <c:pt idx="408">
                  <c:v>14.58</c:v>
                </c:pt>
                <c:pt idx="409">
                  <c:v>14.53</c:v>
                </c:pt>
                <c:pt idx="410">
                  <c:v>14.47</c:v>
                </c:pt>
                <c:pt idx="411">
                  <c:v>14.41</c:v>
                </c:pt>
                <c:pt idx="412">
                  <c:v>14.350000000000003</c:v>
                </c:pt>
                <c:pt idx="413">
                  <c:v>14.3</c:v>
                </c:pt>
                <c:pt idx="414">
                  <c:v>14.24</c:v>
                </c:pt>
                <c:pt idx="415">
                  <c:v>14.22</c:v>
                </c:pt>
                <c:pt idx="416">
                  <c:v>14.26</c:v>
                </c:pt>
                <c:pt idx="417">
                  <c:v>14.32</c:v>
                </c:pt>
                <c:pt idx="418">
                  <c:v>14.370000000000003</c:v>
                </c:pt>
                <c:pt idx="419">
                  <c:v>14.43</c:v>
                </c:pt>
                <c:pt idx="420">
                  <c:v>14.42</c:v>
                </c:pt>
                <c:pt idx="421">
                  <c:v>14.4</c:v>
                </c:pt>
                <c:pt idx="422">
                  <c:v>14.39</c:v>
                </c:pt>
                <c:pt idx="423">
                  <c:v>14.32</c:v>
                </c:pt>
                <c:pt idx="424">
                  <c:v>14.21</c:v>
                </c:pt>
                <c:pt idx="425">
                  <c:v>14.13</c:v>
                </c:pt>
                <c:pt idx="426">
                  <c:v>14.07</c:v>
                </c:pt>
                <c:pt idx="427">
                  <c:v>14.06</c:v>
                </c:pt>
                <c:pt idx="428">
                  <c:v>14.05</c:v>
                </c:pt>
                <c:pt idx="429">
                  <c:v>14.02</c:v>
                </c:pt>
                <c:pt idx="430">
                  <c:v>13.99</c:v>
                </c:pt>
                <c:pt idx="431">
                  <c:v>13.96</c:v>
                </c:pt>
                <c:pt idx="432">
                  <c:v>13.93</c:v>
                </c:pt>
                <c:pt idx="433">
                  <c:v>13.9</c:v>
                </c:pt>
                <c:pt idx="434">
                  <c:v>13.870000000000003</c:v>
                </c:pt>
                <c:pt idx="435">
                  <c:v>13.84</c:v>
                </c:pt>
                <c:pt idx="436">
                  <c:v>13.81</c:v>
                </c:pt>
                <c:pt idx="437">
                  <c:v>13.79</c:v>
                </c:pt>
                <c:pt idx="438">
                  <c:v>13.77</c:v>
                </c:pt>
                <c:pt idx="439">
                  <c:v>13.76</c:v>
                </c:pt>
                <c:pt idx="440">
                  <c:v>13.76</c:v>
                </c:pt>
                <c:pt idx="441">
                  <c:v>13.78</c:v>
                </c:pt>
                <c:pt idx="442">
                  <c:v>13.79</c:v>
                </c:pt>
                <c:pt idx="443">
                  <c:v>13.81</c:v>
                </c:pt>
                <c:pt idx="444">
                  <c:v>13.82</c:v>
                </c:pt>
                <c:pt idx="445">
                  <c:v>13.81</c:v>
                </c:pt>
                <c:pt idx="446">
                  <c:v>13.8</c:v>
                </c:pt>
                <c:pt idx="447">
                  <c:v>13.79</c:v>
                </c:pt>
                <c:pt idx="448">
                  <c:v>13.76</c:v>
                </c:pt>
                <c:pt idx="449">
                  <c:v>13.73</c:v>
                </c:pt>
                <c:pt idx="450">
                  <c:v>13.71</c:v>
                </c:pt>
                <c:pt idx="451">
                  <c:v>13.69</c:v>
                </c:pt>
                <c:pt idx="452">
                  <c:v>13.67</c:v>
                </c:pt>
                <c:pt idx="453">
                  <c:v>13.67</c:v>
                </c:pt>
                <c:pt idx="454">
                  <c:v>13.67</c:v>
                </c:pt>
                <c:pt idx="455">
                  <c:v>13.66</c:v>
                </c:pt>
                <c:pt idx="456">
                  <c:v>13.63</c:v>
                </c:pt>
                <c:pt idx="457">
                  <c:v>13.6</c:v>
                </c:pt>
                <c:pt idx="458">
                  <c:v>13.58</c:v>
                </c:pt>
                <c:pt idx="459">
                  <c:v>13.56</c:v>
                </c:pt>
                <c:pt idx="460">
                  <c:v>13.55</c:v>
                </c:pt>
                <c:pt idx="461">
                  <c:v>13.54</c:v>
                </c:pt>
                <c:pt idx="462">
                  <c:v>13.52</c:v>
                </c:pt>
                <c:pt idx="463">
                  <c:v>13.52</c:v>
                </c:pt>
                <c:pt idx="464">
                  <c:v>13.53</c:v>
                </c:pt>
                <c:pt idx="465">
                  <c:v>13.58</c:v>
                </c:pt>
                <c:pt idx="466">
                  <c:v>13.6</c:v>
                </c:pt>
                <c:pt idx="467">
                  <c:v>13.58</c:v>
                </c:pt>
                <c:pt idx="468">
                  <c:v>13.56</c:v>
                </c:pt>
                <c:pt idx="469">
                  <c:v>13.53</c:v>
                </c:pt>
                <c:pt idx="470">
                  <c:v>13.51</c:v>
                </c:pt>
                <c:pt idx="471">
                  <c:v>13.48</c:v>
                </c:pt>
                <c:pt idx="472">
                  <c:v>13.44</c:v>
                </c:pt>
                <c:pt idx="473">
                  <c:v>13.41</c:v>
                </c:pt>
                <c:pt idx="474">
                  <c:v>13.39</c:v>
                </c:pt>
                <c:pt idx="475">
                  <c:v>13.370000000000003</c:v>
                </c:pt>
                <c:pt idx="476">
                  <c:v>13.350000000000003</c:v>
                </c:pt>
                <c:pt idx="477">
                  <c:v>13.33</c:v>
                </c:pt>
                <c:pt idx="478">
                  <c:v>13.31</c:v>
                </c:pt>
                <c:pt idx="479">
                  <c:v>13.3</c:v>
                </c:pt>
                <c:pt idx="480">
                  <c:v>13.28</c:v>
                </c:pt>
                <c:pt idx="481">
                  <c:v>13.26</c:v>
                </c:pt>
                <c:pt idx="482">
                  <c:v>13.25</c:v>
                </c:pt>
                <c:pt idx="483">
                  <c:v>13.24</c:v>
                </c:pt>
                <c:pt idx="484">
                  <c:v>13.23</c:v>
                </c:pt>
                <c:pt idx="485">
                  <c:v>13.21</c:v>
                </c:pt>
                <c:pt idx="486">
                  <c:v>13.16</c:v>
                </c:pt>
                <c:pt idx="487">
                  <c:v>13.13</c:v>
                </c:pt>
                <c:pt idx="488">
                  <c:v>13.15</c:v>
                </c:pt>
                <c:pt idx="489">
                  <c:v>13.21</c:v>
                </c:pt>
                <c:pt idx="490">
                  <c:v>13.24</c:v>
                </c:pt>
                <c:pt idx="491">
                  <c:v>13.23</c:v>
                </c:pt>
                <c:pt idx="492">
                  <c:v>13.21</c:v>
                </c:pt>
                <c:pt idx="493">
                  <c:v>13.21</c:v>
                </c:pt>
                <c:pt idx="494">
                  <c:v>13.21</c:v>
                </c:pt>
                <c:pt idx="495">
                  <c:v>13.19</c:v>
                </c:pt>
                <c:pt idx="496">
                  <c:v>13.17</c:v>
                </c:pt>
                <c:pt idx="497">
                  <c:v>13.16</c:v>
                </c:pt>
                <c:pt idx="498">
                  <c:v>13.14</c:v>
                </c:pt>
                <c:pt idx="499">
                  <c:v>13.13</c:v>
                </c:pt>
                <c:pt idx="500">
                  <c:v>13.12</c:v>
                </c:pt>
                <c:pt idx="501">
                  <c:v>13.1</c:v>
                </c:pt>
                <c:pt idx="502">
                  <c:v>13.09</c:v>
                </c:pt>
                <c:pt idx="503">
                  <c:v>13.08</c:v>
                </c:pt>
                <c:pt idx="504">
                  <c:v>13.07</c:v>
                </c:pt>
                <c:pt idx="505">
                  <c:v>13.06</c:v>
                </c:pt>
                <c:pt idx="506">
                  <c:v>13.05</c:v>
                </c:pt>
                <c:pt idx="507">
                  <c:v>13.03</c:v>
                </c:pt>
                <c:pt idx="508">
                  <c:v>13.02</c:v>
                </c:pt>
                <c:pt idx="509">
                  <c:v>13.01</c:v>
                </c:pt>
                <c:pt idx="510">
                  <c:v>13</c:v>
                </c:pt>
                <c:pt idx="511">
                  <c:v>12.99</c:v>
                </c:pt>
                <c:pt idx="512">
                  <c:v>13</c:v>
                </c:pt>
                <c:pt idx="513">
                  <c:v>13.01</c:v>
                </c:pt>
                <c:pt idx="514">
                  <c:v>13.05</c:v>
                </c:pt>
                <c:pt idx="515">
                  <c:v>13.11</c:v>
                </c:pt>
                <c:pt idx="516">
                  <c:v>13.16</c:v>
                </c:pt>
                <c:pt idx="517">
                  <c:v>13.18</c:v>
                </c:pt>
                <c:pt idx="518">
                  <c:v>13.16</c:v>
                </c:pt>
                <c:pt idx="519">
                  <c:v>13.14</c:v>
                </c:pt>
                <c:pt idx="520">
                  <c:v>13.12</c:v>
                </c:pt>
                <c:pt idx="521">
                  <c:v>13.11</c:v>
                </c:pt>
                <c:pt idx="522">
                  <c:v>13.11</c:v>
                </c:pt>
                <c:pt idx="523">
                  <c:v>13.09</c:v>
                </c:pt>
                <c:pt idx="524">
                  <c:v>13.07</c:v>
                </c:pt>
                <c:pt idx="525">
                  <c:v>13.05</c:v>
                </c:pt>
                <c:pt idx="526">
                  <c:v>13.04</c:v>
                </c:pt>
                <c:pt idx="527">
                  <c:v>13.02</c:v>
                </c:pt>
                <c:pt idx="528">
                  <c:v>12.99</c:v>
                </c:pt>
                <c:pt idx="529">
                  <c:v>12.98</c:v>
                </c:pt>
                <c:pt idx="530">
                  <c:v>12.94</c:v>
                </c:pt>
                <c:pt idx="531">
                  <c:v>12.88</c:v>
                </c:pt>
                <c:pt idx="532">
                  <c:v>12.8</c:v>
                </c:pt>
                <c:pt idx="533">
                  <c:v>12.75</c:v>
                </c:pt>
                <c:pt idx="534">
                  <c:v>12.74</c:v>
                </c:pt>
                <c:pt idx="535">
                  <c:v>12.75</c:v>
                </c:pt>
                <c:pt idx="536">
                  <c:v>12.76</c:v>
                </c:pt>
                <c:pt idx="537">
                  <c:v>12.75</c:v>
                </c:pt>
                <c:pt idx="538">
                  <c:v>12.75</c:v>
                </c:pt>
                <c:pt idx="539">
                  <c:v>12.77</c:v>
                </c:pt>
                <c:pt idx="540">
                  <c:v>12.77</c:v>
                </c:pt>
                <c:pt idx="541">
                  <c:v>12.850000000000003</c:v>
                </c:pt>
                <c:pt idx="542">
                  <c:v>12.850000000000003</c:v>
                </c:pt>
                <c:pt idx="543">
                  <c:v>12.82</c:v>
                </c:pt>
                <c:pt idx="544">
                  <c:v>12.81</c:v>
                </c:pt>
                <c:pt idx="545">
                  <c:v>12.8</c:v>
                </c:pt>
                <c:pt idx="546">
                  <c:v>12.78</c:v>
                </c:pt>
                <c:pt idx="547">
                  <c:v>12.81</c:v>
                </c:pt>
                <c:pt idx="548">
                  <c:v>12.81</c:v>
                </c:pt>
                <c:pt idx="549">
                  <c:v>12.78</c:v>
                </c:pt>
                <c:pt idx="550">
                  <c:v>12.76</c:v>
                </c:pt>
                <c:pt idx="551">
                  <c:v>12.74</c:v>
                </c:pt>
                <c:pt idx="552">
                  <c:v>12.72</c:v>
                </c:pt>
                <c:pt idx="553">
                  <c:v>12.7</c:v>
                </c:pt>
                <c:pt idx="554">
                  <c:v>12.67</c:v>
                </c:pt>
                <c:pt idx="555">
                  <c:v>12.67</c:v>
                </c:pt>
                <c:pt idx="556">
                  <c:v>12.66</c:v>
                </c:pt>
                <c:pt idx="557">
                  <c:v>12.61</c:v>
                </c:pt>
                <c:pt idx="558">
                  <c:v>12.57</c:v>
                </c:pt>
                <c:pt idx="559">
                  <c:v>12.55</c:v>
                </c:pt>
                <c:pt idx="560">
                  <c:v>12.59</c:v>
                </c:pt>
                <c:pt idx="561">
                  <c:v>12.62</c:v>
                </c:pt>
                <c:pt idx="562">
                  <c:v>12.65</c:v>
                </c:pt>
                <c:pt idx="563">
                  <c:v>12.67</c:v>
                </c:pt>
                <c:pt idx="564">
                  <c:v>12.67</c:v>
                </c:pt>
                <c:pt idx="565">
                  <c:v>12.67</c:v>
                </c:pt>
                <c:pt idx="566">
                  <c:v>12.66</c:v>
                </c:pt>
                <c:pt idx="567">
                  <c:v>12.64</c:v>
                </c:pt>
                <c:pt idx="568">
                  <c:v>12.62</c:v>
                </c:pt>
                <c:pt idx="569">
                  <c:v>12.6</c:v>
                </c:pt>
                <c:pt idx="570">
                  <c:v>12.57</c:v>
                </c:pt>
                <c:pt idx="571">
                  <c:v>12.55</c:v>
                </c:pt>
                <c:pt idx="572">
                  <c:v>12.53</c:v>
                </c:pt>
                <c:pt idx="573">
                  <c:v>12.51</c:v>
                </c:pt>
                <c:pt idx="574">
                  <c:v>12.49</c:v>
                </c:pt>
                <c:pt idx="575">
                  <c:v>12.48</c:v>
                </c:pt>
                <c:pt idx="576">
                  <c:v>12.48</c:v>
                </c:pt>
                <c:pt idx="577">
                  <c:v>12.46</c:v>
                </c:pt>
                <c:pt idx="578">
                  <c:v>12.44</c:v>
                </c:pt>
                <c:pt idx="579">
                  <c:v>12.42</c:v>
                </c:pt>
                <c:pt idx="580">
                  <c:v>12.41</c:v>
                </c:pt>
                <c:pt idx="581">
                  <c:v>12.38</c:v>
                </c:pt>
                <c:pt idx="582">
                  <c:v>12.370000000000003</c:v>
                </c:pt>
                <c:pt idx="583">
                  <c:v>12.360000000000003</c:v>
                </c:pt>
                <c:pt idx="584">
                  <c:v>12.370000000000003</c:v>
                </c:pt>
                <c:pt idx="585">
                  <c:v>12.39</c:v>
                </c:pt>
                <c:pt idx="586">
                  <c:v>12.41</c:v>
                </c:pt>
                <c:pt idx="587">
                  <c:v>12.42</c:v>
                </c:pt>
                <c:pt idx="588">
                  <c:v>12.44</c:v>
                </c:pt>
                <c:pt idx="589">
                  <c:v>12.43</c:v>
                </c:pt>
                <c:pt idx="590">
                  <c:v>12.44</c:v>
                </c:pt>
                <c:pt idx="591">
                  <c:v>12.43</c:v>
                </c:pt>
                <c:pt idx="592">
                  <c:v>12.39</c:v>
                </c:pt>
                <c:pt idx="593">
                  <c:v>12.32</c:v>
                </c:pt>
                <c:pt idx="594">
                  <c:v>12.27</c:v>
                </c:pt>
                <c:pt idx="595">
                  <c:v>12.22</c:v>
                </c:pt>
                <c:pt idx="596">
                  <c:v>12.17</c:v>
                </c:pt>
                <c:pt idx="597">
                  <c:v>12.16</c:v>
                </c:pt>
                <c:pt idx="598">
                  <c:v>12.17</c:v>
                </c:pt>
                <c:pt idx="599">
                  <c:v>12.17</c:v>
                </c:pt>
                <c:pt idx="600">
                  <c:v>12.17</c:v>
                </c:pt>
                <c:pt idx="601">
                  <c:v>12.16</c:v>
                </c:pt>
                <c:pt idx="602">
                  <c:v>12.16</c:v>
                </c:pt>
                <c:pt idx="603">
                  <c:v>12.15</c:v>
                </c:pt>
                <c:pt idx="604">
                  <c:v>12.15</c:v>
                </c:pt>
                <c:pt idx="605">
                  <c:v>12.14</c:v>
                </c:pt>
                <c:pt idx="606">
                  <c:v>12.13</c:v>
                </c:pt>
                <c:pt idx="607">
                  <c:v>12.12</c:v>
                </c:pt>
                <c:pt idx="608">
                  <c:v>12.13</c:v>
                </c:pt>
                <c:pt idx="609">
                  <c:v>12.16</c:v>
                </c:pt>
                <c:pt idx="610">
                  <c:v>12.18</c:v>
                </c:pt>
                <c:pt idx="611">
                  <c:v>12.2</c:v>
                </c:pt>
                <c:pt idx="612">
                  <c:v>12.23</c:v>
                </c:pt>
                <c:pt idx="613">
                  <c:v>12.26</c:v>
                </c:pt>
                <c:pt idx="614">
                  <c:v>12.24</c:v>
                </c:pt>
                <c:pt idx="615">
                  <c:v>12.22</c:v>
                </c:pt>
                <c:pt idx="616">
                  <c:v>12.2</c:v>
                </c:pt>
                <c:pt idx="617">
                  <c:v>12.19</c:v>
                </c:pt>
                <c:pt idx="618">
                  <c:v>12.18</c:v>
                </c:pt>
                <c:pt idx="619">
                  <c:v>12.17</c:v>
                </c:pt>
                <c:pt idx="620">
                  <c:v>12.15</c:v>
                </c:pt>
                <c:pt idx="621">
                  <c:v>12.13</c:v>
                </c:pt>
                <c:pt idx="622">
                  <c:v>12.12</c:v>
                </c:pt>
                <c:pt idx="623">
                  <c:v>12.11</c:v>
                </c:pt>
                <c:pt idx="624">
                  <c:v>12.1</c:v>
                </c:pt>
                <c:pt idx="625">
                  <c:v>12.09</c:v>
                </c:pt>
                <c:pt idx="626">
                  <c:v>12.08</c:v>
                </c:pt>
                <c:pt idx="627">
                  <c:v>12.08</c:v>
                </c:pt>
                <c:pt idx="628">
                  <c:v>12.07</c:v>
                </c:pt>
                <c:pt idx="629">
                  <c:v>12.06</c:v>
                </c:pt>
                <c:pt idx="630">
                  <c:v>12.05</c:v>
                </c:pt>
                <c:pt idx="631">
                  <c:v>12.05</c:v>
                </c:pt>
                <c:pt idx="632">
                  <c:v>12.05</c:v>
                </c:pt>
                <c:pt idx="633">
                  <c:v>12.05</c:v>
                </c:pt>
                <c:pt idx="634">
                  <c:v>12.05</c:v>
                </c:pt>
                <c:pt idx="635">
                  <c:v>12.05</c:v>
                </c:pt>
                <c:pt idx="636">
                  <c:v>12.05</c:v>
                </c:pt>
                <c:pt idx="637">
                  <c:v>12.04</c:v>
                </c:pt>
                <c:pt idx="638">
                  <c:v>12.04</c:v>
                </c:pt>
                <c:pt idx="639">
                  <c:v>12.03</c:v>
                </c:pt>
                <c:pt idx="640">
                  <c:v>12.02</c:v>
                </c:pt>
                <c:pt idx="641">
                  <c:v>12.01</c:v>
                </c:pt>
                <c:pt idx="642">
                  <c:v>11.99</c:v>
                </c:pt>
                <c:pt idx="643">
                  <c:v>11.98</c:v>
                </c:pt>
                <c:pt idx="644">
                  <c:v>11.96</c:v>
                </c:pt>
                <c:pt idx="645">
                  <c:v>11.94</c:v>
                </c:pt>
                <c:pt idx="646">
                  <c:v>11.92</c:v>
                </c:pt>
                <c:pt idx="647">
                  <c:v>11.91</c:v>
                </c:pt>
                <c:pt idx="648">
                  <c:v>11.89</c:v>
                </c:pt>
                <c:pt idx="649">
                  <c:v>11.870000000000003</c:v>
                </c:pt>
                <c:pt idx="650">
                  <c:v>11.84</c:v>
                </c:pt>
                <c:pt idx="651">
                  <c:v>11.82</c:v>
                </c:pt>
                <c:pt idx="652">
                  <c:v>11.79</c:v>
                </c:pt>
                <c:pt idx="653">
                  <c:v>11.74</c:v>
                </c:pt>
                <c:pt idx="654">
                  <c:v>11.69</c:v>
                </c:pt>
                <c:pt idx="655">
                  <c:v>11.63</c:v>
                </c:pt>
                <c:pt idx="656">
                  <c:v>11.64</c:v>
                </c:pt>
                <c:pt idx="657">
                  <c:v>11.7</c:v>
                </c:pt>
                <c:pt idx="658">
                  <c:v>11.74</c:v>
                </c:pt>
                <c:pt idx="659">
                  <c:v>11.76</c:v>
                </c:pt>
                <c:pt idx="660">
                  <c:v>11.8</c:v>
                </c:pt>
                <c:pt idx="661">
                  <c:v>11.8</c:v>
                </c:pt>
                <c:pt idx="662">
                  <c:v>11.8</c:v>
                </c:pt>
                <c:pt idx="663">
                  <c:v>11.8</c:v>
                </c:pt>
                <c:pt idx="664">
                  <c:v>11.78</c:v>
                </c:pt>
                <c:pt idx="665">
                  <c:v>11.76</c:v>
                </c:pt>
                <c:pt idx="666">
                  <c:v>11.75</c:v>
                </c:pt>
                <c:pt idx="667">
                  <c:v>11.74</c:v>
                </c:pt>
                <c:pt idx="668">
                  <c:v>11.72</c:v>
                </c:pt>
                <c:pt idx="669">
                  <c:v>11.7</c:v>
                </c:pt>
                <c:pt idx="670">
                  <c:v>11.68</c:v>
                </c:pt>
                <c:pt idx="671">
                  <c:v>11.65</c:v>
                </c:pt>
                <c:pt idx="672">
                  <c:v>11.63</c:v>
                </c:pt>
                <c:pt idx="673">
                  <c:v>11.62</c:v>
                </c:pt>
                <c:pt idx="674">
                  <c:v>11.61</c:v>
                </c:pt>
                <c:pt idx="675">
                  <c:v>11.59</c:v>
                </c:pt>
                <c:pt idx="676">
                  <c:v>11.58</c:v>
                </c:pt>
                <c:pt idx="677">
                  <c:v>11.56</c:v>
                </c:pt>
                <c:pt idx="678">
                  <c:v>11.55</c:v>
                </c:pt>
                <c:pt idx="679">
                  <c:v>11.54</c:v>
                </c:pt>
                <c:pt idx="680">
                  <c:v>11.54</c:v>
                </c:pt>
                <c:pt idx="681">
                  <c:v>11.54</c:v>
                </c:pt>
                <c:pt idx="682">
                  <c:v>11.54</c:v>
                </c:pt>
                <c:pt idx="683">
                  <c:v>11.54</c:v>
                </c:pt>
                <c:pt idx="684">
                  <c:v>11.53</c:v>
                </c:pt>
                <c:pt idx="685">
                  <c:v>11.52</c:v>
                </c:pt>
                <c:pt idx="686">
                  <c:v>11.53</c:v>
                </c:pt>
                <c:pt idx="687">
                  <c:v>11.52</c:v>
                </c:pt>
                <c:pt idx="688">
                  <c:v>11.49</c:v>
                </c:pt>
                <c:pt idx="689">
                  <c:v>11.47</c:v>
                </c:pt>
                <c:pt idx="690">
                  <c:v>11.450000000000003</c:v>
                </c:pt>
                <c:pt idx="691">
                  <c:v>11.43</c:v>
                </c:pt>
                <c:pt idx="692">
                  <c:v>11.41</c:v>
                </c:pt>
                <c:pt idx="693">
                  <c:v>11.39</c:v>
                </c:pt>
                <c:pt idx="694">
                  <c:v>11.370000000000003</c:v>
                </c:pt>
                <c:pt idx="695">
                  <c:v>11.370000000000003</c:v>
                </c:pt>
                <c:pt idx="696">
                  <c:v>11.360000000000003</c:v>
                </c:pt>
                <c:pt idx="697">
                  <c:v>11.34</c:v>
                </c:pt>
                <c:pt idx="698">
                  <c:v>11.32</c:v>
                </c:pt>
                <c:pt idx="699">
                  <c:v>11.29</c:v>
                </c:pt>
                <c:pt idx="700">
                  <c:v>11.26</c:v>
                </c:pt>
                <c:pt idx="701">
                  <c:v>11.25</c:v>
                </c:pt>
                <c:pt idx="702">
                  <c:v>11.24</c:v>
                </c:pt>
                <c:pt idx="703">
                  <c:v>11.22</c:v>
                </c:pt>
                <c:pt idx="704">
                  <c:v>11.21</c:v>
                </c:pt>
                <c:pt idx="705">
                  <c:v>11.21</c:v>
                </c:pt>
                <c:pt idx="706">
                  <c:v>11.2</c:v>
                </c:pt>
                <c:pt idx="707">
                  <c:v>11.18</c:v>
                </c:pt>
                <c:pt idx="708">
                  <c:v>11.17</c:v>
                </c:pt>
                <c:pt idx="709">
                  <c:v>11.15</c:v>
                </c:pt>
                <c:pt idx="710">
                  <c:v>11.13</c:v>
                </c:pt>
                <c:pt idx="711">
                  <c:v>11.12</c:v>
                </c:pt>
                <c:pt idx="712">
                  <c:v>11.1</c:v>
                </c:pt>
                <c:pt idx="713">
                  <c:v>11.08</c:v>
                </c:pt>
                <c:pt idx="714">
                  <c:v>11.06</c:v>
                </c:pt>
                <c:pt idx="715">
                  <c:v>11.04</c:v>
                </c:pt>
                <c:pt idx="716">
                  <c:v>11.02</c:v>
                </c:pt>
                <c:pt idx="717">
                  <c:v>11</c:v>
                </c:pt>
                <c:pt idx="718">
                  <c:v>10.98</c:v>
                </c:pt>
                <c:pt idx="719">
                  <c:v>10.96</c:v>
                </c:pt>
                <c:pt idx="720">
                  <c:v>10.92</c:v>
                </c:pt>
                <c:pt idx="721">
                  <c:v>10.89</c:v>
                </c:pt>
                <c:pt idx="722">
                  <c:v>10.860000000000003</c:v>
                </c:pt>
                <c:pt idx="723">
                  <c:v>10.84</c:v>
                </c:pt>
                <c:pt idx="724">
                  <c:v>10.82</c:v>
                </c:pt>
                <c:pt idx="725">
                  <c:v>10.79</c:v>
                </c:pt>
                <c:pt idx="726">
                  <c:v>10.78</c:v>
                </c:pt>
                <c:pt idx="727">
                  <c:v>10.76</c:v>
                </c:pt>
                <c:pt idx="728">
                  <c:v>10.74</c:v>
                </c:pt>
                <c:pt idx="729">
                  <c:v>10.72</c:v>
                </c:pt>
                <c:pt idx="730">
                  <c:v>10.7</c:v>
                </c:pt>
                <c:pt idx="731">
                  <c:v>10.7</c:v>
                </c:pt>
                <c:pt idx="732">
                  <c:v>10.7</c:v>
                </c:pt>
                <c:pt idx="733">
                  <c:v>10.69</c:v>
                </c:pt>
                <c:pt idx="734">
                  <c:v>10.67</c:v>
                </c:pt>
                <c:pt idx="735">
                  <c:v>10.64</c:v>
                </c:pt>
                <c:pt idx="736">
                  <c:v>10.61</c:v>
                </c:pt>
                <c:pt idx="737">
                  <c:v>10.59</c:v>
                </c:pt>
                <c:pt idx="738">
                  <c:v>10.57</c:v>
                </c:pt>
                <c:pt idx="739">
                  <c:v>10.55</c:v>
                </c:pt>
                <c:pt idx="740">
                  <c:v>10.54</c:v>
                </c:pt>
                <c:pt idx="741">
                  <c:v>10.54</c:v>
                </c:pt>
                <c:pt idx="742">
                  <c:v>10.52</c:v>
                </c:pt>
                <c:pt idx="743">
                  <c:v>10.5</c:v>
                </c:pt>
                <c:pt idx="744">
                  <c:v>10.48</c:v>
                </c:pt>
                <c:pt idx="745">
                  <c:v>10.46</c:v>
                </c:pt>
                <c:pt idx="746">
                  <c:v>10.44</c:v>
                </c:pt>
                <c:pt idx="747">
                  <c:v>10.41</c:v>
                </c:pt>
                <c:pt idx="748">
                  <c:v>10.39</c:v>
                </c:pt>
                <c:pt idx="749">
                  <c:v>10.360000000000003</c:v>
                </c:pt>
                <c:pt idx="750">
                  <c:v>10.32</c:v>
                </c:pt>
                <c:pt idx="751">
                  <c:v>10.3</c:v>
                </c:pt>
                <c:pt idx="752">
                  <c:v>10.28</c:v>
                </c:pt>
                <c:pt idx="753">
                  <c:v>10.28</c:v>
                </c:pt>
                <c:pt idx="754">
                  <c:v>10.27</c:v>
                </c:pt>
                <c:pt idx="755">
                  <c:v>10.28</c:v>
                </c:pt>
                <c:pt idx="756">
                  <c:v>10.28</c:v>
                </c:pt>
                <c:pt idx="757">
                  <c:v>10.25</c:v>
                </c:pt>
                <c:pt idx="758">
                  <c:v>10.23</c:v>
                </c:pt>
                <c:pt idx="759">
                  <c:v>10.200000000000001</c:v>
                </c:pt>
                <c:pt idx="760">
                  <c:v>10.17</c:v>
                </c:pt>
                <c:pt idx="761">
                  <c:v>10.14</c:v>
                </c:pt>
                <c:pt idx="762">
                  <c:v>10.11</c:v>
                </c:pt>
                <c:pt idx="763">
                  <c:v>10.08</c:v>
                </c:pt>
                <c:pt idx="764">
                  <c:v>10.040000000000001</c:v>
                </c:pt>
                <c:pt idx="765">
                  <c:v>10.01</c:v>
                </c:pt>
                <c:pt idx="766">
                  <c:v>9.98</c:v>
                </c:pt>
                <c:pt idx="767">
                  <c:v>9.9500000000000028</c:v>
                </c:pt>
                <c:pt idx="768">
                  <c:v>9.92</c:v>
                </c:pt>
                <c:pt idx="769">
                  <c:v>9.89</c:v>
                </c:pt>
                <c:pt idx="770">
                  <c:v>9.860000000000003</c:v>
                </c:pt>
                <c:pt idx="771">
                  <c:v>9.83</c:v>
                </c:pt>
                <c:pt idx="772">
                  <c:v>9.81</c:v>
                </c:pt>
                <c:pt idx="773">
                  <c:v>9.7800000000000011</c:v>
                </c:pt>
                <c:pt idx="774">
                  <c:v>9.76</c:v>
                </c:pt>
                <c:pt idx="775">
                  <c:v>9.73</c:v>
                </c:pt>
                <c:pt idx="776">
                  <c:v>9.7100000000000009</c:v>
                </c:pt>
                <c:pt idx="777">
                  <c:v>9.69</c:v>
                </c:pt>
                <c:pt idx="778">
                  <c:v>9.68</c:v>
                </c:pt>
                <c:pt idx="779">
                  <c:v>9.67</c:v>
                </c:pt>
                <c:pt idx="780">
                  <c:v>9.65</c:v>
                </c:pt>
                <c:pt idx="781">
                  <c:v>9.620000000000001</c:v>
                </c:pt>
                <c:pt idx="782">
                  <c:v>9.59</c:v>
                </c:pt>
                <c:pt idx="783">
                  <c:v>9.57</c:v>
                </c:pt>
                <c:pt idx="784">
                  <c:v>9.5300000000000011</c:v>
                </c:pt>
                <c:pt idx="785">
                  <c:v>9.5</c:v>
                </c:pt>
                <c:pt idx="786">
                  <c:v>9.4500000000000028</c:v>
                </c:pt>
                <c:pt idx="787">
                  <c:v>9.41</c:v>
                </c:pt>
                <c:pt idx="788">
                  <c:v>9.3700000000000028</c:v>
                </c:pt>
                <c:pt idx="789">
                  <c:v>9.33</c:v>
                </c:pt>
                <c:pt idx="790">
                  <c:v>9.2900000000000009</c:v>
                </c:pt>
                <c:pt idx="791">
                  <c:v>9.26</c:v>
                </c:pt>
                <c:pt idx="792">
                  <c:v>9.2200000000000024</c:v>
                </c:pt>
                <c:pt idx="793">
                  <c:v>9.19</c:v>
                </c:pt>
                <c:pt idx="794">
                  <c:v>9.15</c:v>
                </c:pt>
                <c:pt idx="795">
                  <c:v>9.120000000000001</c:v>
                </c:pt>
                <c:pt idx="796">
                  <c:v>9.07</c:v>
                </c:pt>
                <c:pt idx="797">
                  <c:v>9.0300000000000011</c:v>
                </c:pt>
                <c:pt idx="798">
                  <c:v>9</c:v>
                </c:pt>
                <c:pt idx="799">
                  <c:v>8.9600000000000026</c:v>
                </c:pt>
                <c:pt idx="800">
                  <c:v>8.93</c:v>
                </c:pt>
                <c:pt idx="801">
                  <c:v>8.91</c:v>
                </c:pt>
                <c:pt idx="802">
                  <c:v>8.8800000000000008</c:v>
                </c:pt>
                <c:pt idx="803">
                  <c:v>8.860000000000003</c:v>
                </c:pt>
                <c:pt idx="804">
                  <c:v>8.84</c:v>
                </c:pt>
                <c:pt idx="805">
                  <c:v>8.82</c:v>
                </c:pt>
                <c:pt idx="806">
                  <c:v>8.7900000000000009</c:v>
                </c:pt>
                <c:pt idx="807">
                  <c:v>8.77</c:v>
                </c:pt>
                <c:pt idx="808">
                  <c:v>8.73</c:v>
                </c:pt>
                <c:pt idx="809">
                  <c:v>8.68</c:v>
                </c:pt>
                <c:pt idx="810">
                  <c:v>8.6300000000000008</c:v>
                </c:pt>
                <c:pt idx="811">
                  <c:v>8.59</c:v>
                </c:pt>
                <c:pt idx="812">
                  <c:v>8.56</c:v>
                </c:pt>
                <c:pt idx="813">
                  <c:v>8.52</c:v>
                </c:pt>
                <c:pt idx="814">
                  <c:v>8.48</c:v>
                </c:pt>
                <c:pt idx="815">
                  <c:v>8.43</c:v>
                </c:pt>
                <c:pt idx="816">
                  <c:v>8.3800000000000008</c:v>
                </c:pt>
                <c:pt idx="817">
                  <c:v>8.34</c:v>
                </c:pt>
                <c:pt idx="818">
                  <c:v>8.2900000000000009</c:v>
                </c:pt>
                <c:pt idx="819">
                  <c:v>8.25</c:v>
                </c:pt>
                <c:pt idx="820">
                  <c:v>8.2100000000000009</c:v>
                </c:pt>
                <c:pt idx="821">
                  <c:v>8.17</c:v>
                </c:pt>
                <c:pt idx="822">
                  <c:v>8.1300000000000008</c:v>
                </c:pt>
                <c:pt idx="823">
                  <c:v>8.1</c:v>
                </c:pt>
                <c:pt idx="824">
                  <c:v>8.08</c:v>
                </c:pt>
                <c:pt idx="825">
                  <c:v>8.06</c:v>
                </c:pt>
                <c:pt idx="826">
                  <c:v>8.0400000000000009</c:v>
                </c:pt>
                <c:pt idx="827">
                  <c:v>8.01</c:v>
                </c:pt>
                <c:pt idx="828">
                  <c:v>8</c:v>
                </c:pt>
                <c:pt idx="829">
                  <c:v>7.98</c:v>
                </c:pt>
                <c:pt idx="830">
                  <c:v>7.96</c:v>
                </c:pt>
                <c:pt idx="831">
                  <c:v>7.9300000000000015</c:v>
                </c:pt>
                <c:pt idx="832">
                  <c:v>7.91</c:v>
                </c:pt>
                <c:pt idx="833">
                  <c:v>7.88</c:v>
                </c:pt>
                <c:pt idx="834">
                  <c:v>7.84</c:v>
                </c:pt>
                <c:pt idx="835">
                  <c:v>7.79</c:v>
                </c:pt>
                <c:pt idx="836">
                  <c:v>7.74</c:v>
                </c:pt>
                <c:pt idx="837">
                  <c:v>7.7</c:v>
                </c:pt>
                <c:pt idx="838">
                  <c:v>7.6599999999999984</c:v>
                </c:pt>
                <c:pt idx="839">
                  <c:v>7.6099999999999985</c:v>
                </c:pt>
                <c:pt idx="840">
                  <c:v>7.57</c:v>
                </c:pt>
                <c:pt idx="841">
                  <c:v>7.54</c:v>
                </c:pt>
                <c:pt idx="842">
                  <c:v>7.46</c:v>
                </c:pt>
                <c:pt idx="843">
                  <c:v>7.39</c:v>
                </c:pt>
                <c:pt idx="844">
                  <c:v>7.3199999999999985</c:v>
                </c:pt>
                <c:pt idx="845">
                  <c:v>7.24</c:v>
                </c:pt>
                <c:pt idx="846">
                  <c:v>7.1599999999999984</c:v>
                </c:pt>
                <c:pt idx="847">
                  <c:v>7.1099999999999985</c:v>
                </c:pt>
                <c:pt idx="848">
                  <c:v>7.14</c:v>
                </c:pt>
                <c:pt idx="849">
                  <c:v>7.18</c:v>
                </c:pt>
                <c:pt idx="850">
                  <c:v>7.23</c:v>
                </c:pt>
                <c:pt idx="851">
                  <c:v>7.25</c:v>
                </c:pt>
                <c:pt idx="852">
                  <c:v>7.26</c:v>
                </c:pt>
                <c:pt idx="853">
                  <c:v>7.26</c:v>
                </c:pt>
                <c:pt idx="854">
                  <c:v>7.25</c:v>
                </c:pt>
                <c:pt idx="855">
                  <c:v>7.21</c:v>
                </c:pt>
                <c:pt idx="856">
                  <c:v>7.17</c:v>
                </c:pt>
                <c:pt idx="857">
                  <c:v>7.1199999999999983</c:v>
                </c:pt>
                <c:pt idx="858">
                  <c:v>7.08</c:v>
                </c:pt>
                <c:pt idx="859">
                  <c:v>7.05</c:v>
                </c:pt>
                <c:pt idx="860">
                  <c:v>7.01</c:v>
                </c:pt>
                <c:pt idx="861">
                  <c:v>6.9700000000000015</c:v>
                </c:pt>
                <c:pt idx="862">
                  <c:v>6.94</c:v>
                </c:pt>
                <c:pt idx="863">
                  <c:v>6.91</c:v>
                </c:pt>
                <c:pt idx="864">
                  <c:v>6.88</c:v>
                </c:pt>
                <c:pt idx="865">
                  <c:v>6.85</c:v>
                </c:pt>
                <c:pt idx="866">
                  <c:v>6.8199999999999985</c:v>
                </c:pt>
                <c:pt idx="867">
                  <c:v>6.78</c:v>
                </c:pt>
                <c:pt idx="868">
                  <c:v>6.75</c:v>
                </c:pt>
                <c:pt idx="869">
                  <c:v>6.73</c:v>
                </c:pt>
                <c:pt idx="870">
                  <c:v>6.7</c:v>
                </c:pt>
                <c:pt idx="871">
                  <c:v>6.68</c:v>
                </c:pt>
                <c:pt idx="872">
                  <c:v>6.6599999999999984</c:v>
                </c:pt>
                <c:pt idx="873">
                  <c:v>6.67</c:v>
                </c:pt>
                <c:pt idx="874">
                  <c:v>6.7</c:v>
                </c:pt>
                <c:pt idx="875">
                  <c:v>6.72</c:v>
                </c:pt>
                <c:pt idx="876">
                  <c:v>6.72</c:v>
                </c:pt>
                <c:pt idx="877">
                  <c:v>6.72</c:v>
                </c:pt>
                <c:pt idx="878">
                  <c:v>6.72</c:v>
                </c:pt>
                <c:pt idx="879">
                  <c:v>6.6899999999999995</c:v>
                </c:pt>
                <c:pt idx="880">
                  <c:v>6.6499999999999995</c:v>
                </c:pt>
                <c:pt idx="881">
                  <c:v>6.6199999999999983</c:v>
                </c:pt>
                <c:pt idx="882">
                  <c:v>6.58</c:v>
                </c:pt>
                <c:pt idx="883">
                  <c:v>6.54</c:v>
                </c:pt>
                <c:pt idx="884">
                  <c:v>6.51</c:v>
                </c:pt>
                <c:pt idx="885">
                  <c:v>6.46</c:v>
                </c:pt>
                <c:pt idx="886">
                  <c:v>6.42</c:v>
                </c:pt>
                <c:pt idx="887">
                  <c:v>6.38</c:v>
                </c:pt>
                <c:pt idx="888">
                  <c:v>6.34</c:v>
                </c:pt>
                <c:pt idx="889">
                  <c:v>6.3</c:v>
                </c:pt>
                <c:pt idx="890">
                  <c:v>6.25</c:v>
                </c:pt>
                <c:pt idx="891">
                  <c:v>6.21</c:v>
                </c:pt>
                <c:pt idx="892">
                  <c:v>6.17</c:v>
                </c:pt>
                <c:pt idx="893">
                  <c:v>6.14</c:v>
                </c:pt>
                <c:pt idx="894">
                  <c:v>6.1</c:v>
                </c:pt>
                <c:pt idx="895">
                  <c:v>6.08</c:v>
                </c:pt>
                <c:pt idx="896">
                  <c:v>6.06</c:v>
                </c:pt>
                <c:pt idx="897">
                  <c:v>6.05</c:v>
                </c:pt>
                <c:pt idx="898">
                  <c:v>6.03</c:v>
                </c:pt>
                <c:pt idx="899">
                  <c:v>6.02</c:v>
                </c:pt>
                <c:pt idx="900">
                  <c:v>6.02</c:v>
                </c:pt>
                <c:pt idx="901">
                  <c:v>6.01</c:v>
                </c:pt>
                <c:pt idx="902">
                  <c:v>6</c:v>
                </c:pt>
                <c:pt idx="903">
                  <c:v>5.98</c:v>
                </c:pt>
                <c:pt idx="904">
                  <c:v>5.96</c:v>
                </c:pt>
                <c:pt idx="905">
                  <c:v>5.9300000000000015</c:v>
                </c:pt>
                <c:pt idx="906">
                  <c:v>5.9</c:v>
                </c:pt>
                <c:pt idx="907">
                  <c:v>5.87</c:v>
                </c:pt>
                <c:pt idx="908">
                  <c:v>5.84</c:v>
                </c:pt>
                <c:pt idx="909">
                  <c:v>5.81</c:v>
                </c:pt>
                <c:pt idx="910">
                  <c:v>5.78</c:v>
                </c:pt>
                <c:pt idx="911">
                  <c:v>5.75</c:v>
                </c:pt>
                <c:pt idx="912">
                  <c:v>5.72</c:v>
                </c:pt>
                <c:pt idx="913">
                  <c:v>5.6899999999999995</c:v>
                </c:pt>
                <c:pt idx="914">
                  <c:v>5.6599999999999984</c:v>
                </c:pt>
                <c:pt idx="915">
                  <c:v>5.64</c:v>
                </c:pt>
                <c:pt idx="916">
                  <c:v>5.6199999999999983</c:v>
                </c:pt>
                <c:pt idx="917">
                  <c:v>5.59</c:v>
                </c:pt>
                <c:pt idx="918">
                  <c:v>5.57</c:v>
                </c:pt>
                <c:pt idx="919">
                  <c:v>5.56</c:v>
                </c:pt>
                <c:pt idx="920">
                  <c:v>5.55</c:v>
                </c:pt>
                <c:pt idx="921">
                  <c:v>5.54</c:v>
                </c:pt>
                <c:pt idx="922">
                  <c:v>5.55</c:v>
                </c:pt>
                <c:pt idx="923">
                  <c:v>5.55</c:v>
                </c:pt>
                <c:pt idx="924">
                  <c:v>5.57</c:v>
                </c:pt>
                <c:pt idx="925">
                  <c:v>5.58</c:v>
                </c:pt>
                <c:pt idx="926">
                  <c:v>5.58</c:v>
                </c:pt>
                <c:pt idx="927">
                  <c:v>5.55</c:v>
                </c:pt>
                <c:pt idx="928">
                  <c:v>5.52</c:v>
                </c:pt>
                <c:pt idx="929">
                  <c:v>5.5</c:v>
                </c:pt>
                <c:pt idx="930">
                  <c:v>5.48</c:v>
                </c:pt>
                <c:pt idx="931">
                  <c:v>5.45</c:v>
                </c:pt>
                <c:pt idx="932">
                  <c:v>5.42</c:v>
                </c:pt>
                <c:pt idx="933">
                  <c:v>5.38</c:v>
                </c:pt>
                <c:pt idx="934">
                  <c:v>5.3599999999999985</c:v>
                </c:pt>
                <c:pt idx="935">
                  <c:v>5.34</c:v>
                </c:pt>
                <c:pt idx="936">
                  <c:v>5.33</c:v>
                </c:pt>
                <c:pt idx="937">
                  <c:v>5.31</c:v>
                </c:pt>
                <c:pt idx="938">
                  <c:v>5.3</c:v>
                </c:pt>
                <c:pt idx="939">
                  <c:v>5.28</c:v>
                </c:pt>
                <c:pt idx="940">
                  <c:v>5.26</c:v>
                </c:pt>
                <c:pt idx="941">
                  <c:v>5.24</c:v>
                </c:pt>
                <c:pt idx="942">
                  <c:v>5.23</c:v>
                </c:pt>
                <c:pt idx="943">
                  <c:v>5.22</c:v>
                </c:pt>
                <c:pt idx="944">
                  <c:v>5.21</c:v>
                </c:pt>
                <c:pt idx="945">
                  <c:v>5.23</c:v>
                </c:pt>
                <c:pt idx="946">
                  <c:v>5.3599999999999985</c:v>
                </c:pt>
                <c:pt idx="947">
                  <c:v>5.56</c:v>
                </c:pt>
                <c:pt idx="948">
                  <c:v>5.98</c:v>
                </c:pt>
                <c:pt idx="949">
                  <c:v>6.18</c:v>
                </c:pt>
                <c:pt idx="950">
                  <c:v>6.1099999999999985</c:v>
                </c:pt>
                <c:pt idx="951">
                  <c:v>5.9300000000000015</c:v>
                </c:pt>
                <c:pt idx="952">
                  <c:v>5.7</c:v>
                </c:pt>
                <c:pt idx="953">
                  <c:v>5.55</c:v>
                </c:pt>
                <c:pt idx="954">
                  <c:v>5.48</c:v>
                </c:pt>
                <c:pt idx="955">
                  <c:v>5.42</c:v>
                </c:pt>
                <c:pt idx="956">
                  <c:v>5.41</c:v>
                </c:pt>
                <c:pt idx="957">
                  <c:v>5.4300000000000015</c:v>
                </c:pt>
                <c:pt idx="958">
                  <c:v>5.4300000000000015</c:v>
                </c:pt>
                <c:pt idx="959">
                  <c:v>5.4300000000000015</c:v>
                </c:pt>
                <c:pt idx="960">
                  <c:v>5.4</c:v>
                </c:pt>
                <c:pt idx="961">
                  <c:v>5.37</c:v>
                </c:pt>
                <c:pt idx="962">
                  <c:v>5.34</c:v>
                </c:pt>
                <c:pt idx="963">
                  <c:v>5.3199999999999985</c:v>
                </c:pt>
                <c:pt idx="964">
                  <c:v>5.28</c:v>
                </c:pt>
                <c:pt idx="965">
                  <c:v>5.25</c:v>
                </c:pt>
                <c:pt idx="966">
                  <c:v>5.22</c:v>
                </c:pt>
                <c:pt idx="967">
                  <c:v>5.21</c:v>
                </c:pt>
                <c:pt idx="968">
                  <c:v>5.21</c:v>
                </c:pt>
                <c:pt idx="969">
                  <c:v>5.2</c:v>
                </c:pt>
                <c:pt idx="970">
                  <c:v>5.21</c:v>
                </c:pt>
                <c:pt idx="971">
                  <c:v>5.22</c:v>
                </c:pt>
                <c:pt idx="972">
                  <c:v>5.23</c:v>
                </c:pt>
                <c:pt idx="973">
                  <c:v>5.23</c:v>
                </c:pt>
                <c:pt idx="974">
                  <c:v>5.21</c:v>
                </c:pt>
                <c:pt idx="975">
                  <c:v>5.18</c:v>
                </c:pt>
                <c:pt idx="976">
                  <c:v>5.1599999999999984</c:v>
                </c:pt>
                <c:pt idx="977">
                  <c:v>5.1199999999999983</c:v>
                </c:pt>
                <c:pt idx="978">
                  <c:v>5.08</c:v>
                </c:pt>
                <c:pt idx="979">
                  <c:v>5.05</c:v>
                </c:pt>
                <c:pt idx="980">
                  <c:v>5.0199999999999996</c:v>
                </c:pt>
                <c:pt idx="981">
                  <c:v>4.99</c:v>
                </c:pt>
                <c:pt idx="982">
                  <c:v>4.9700000000000015</c:v>
                </c:pt>
                <c:pt idx="983">
                  <c:v>4.9400000000000004</c:v>
                </c:pt>
                <c:pt idx="984">
                  <c:v>4.91</c:v>
                </c:pt>
                <c:pt idx="985">
                  <c:v>4.8899999999999997</c:v>
                </c:pt>
                <c:pt idx="986">
                  <c:v>4.87</c:v>
                </c:pt>
                <c:pt idx="987">
                  <c:v>4.84</c:v>
                </c:pt>
                <c:pt idx="988">
                  <c:v>4.8199999999999985</c:v>
                </c:pt>
                <c:pt idx="989">
                  <c:v>4.79</c:v>
                </c:pt>
                <c:pt idx="990">
                  <c:v>4.7699999999999996</c:v>
                </c:pt>
                <c:pt idx="991">
                  <c:v>4.75</c:v>
                </c:pt>
                <c:pt idx="992">
                  <c:v>4.7300000000000004</c:v>
                </c:pt>
                <c:pt idx="993">
                  <c:v>4.72</c:v>
                </c:pt>
                <c:pt idx="994">
                  <c:v>4.71</c:v>
                </c:pt>
                <c:pt idx="995">
                  <c:v>4.7</c:v>
                </c:pt>
                <c:pt idx="996">
                  <c:v>4.7</c:v>
                </c:pt>
                <c:pt idx="997">
                  <c:v>4.6899999999999995</c:v>
                </c:pt>
                <c:pt idx="998">
                  <c:v>4.68</c:v>
                </c:pt>
                <c:pt idx="999">
                  <c:v>4.6599999999999984</c:v>
                </c:pt>
                <c:pt idx="1000">
                  <c:v>4.6399999999999997</c:v>
                </c:pt>
                <c:pt idx="1001">
                  <c:v>4.6199999999999983</c:v>
                </c:pt>
                <c:pt idx="1002">
                  <c:v>4.59</c:v>
                </c:pt>
                <c:pt idx="1003">
                  <c:v>4.58</c:v>
                </c:pt>
                <c:pt idx="1004">
                  <c:v>4.5599999999999996</c:v>
                </c:pt>
                <c:pt idx="1005">
                  <c:v>4.54</c:v>
                </c:pt>
                <c:pt idx="1006">
                  <c:v>4.51</c:v>
                </c:pt>
                <c:pt idx="1007">
                  <c:v>4.49</c:v>
                </c:pt>
                <c:pt idx="1008">
                  <c:v>4.46</c:v>
                </c:pt>
                <c:pt idx="1009">
                  <c:v>4.4300000000000015</c:v>
                </c:pt>
                <c:pt idx="1010">
                  <c:v>4.41</c:v>
                </c:pt>
                <c:pt idx="1011">
                  <c:v>4.3899999999999997</c:v>
                </c:pt>
                <c:pt idx="1012">
                  <c:v>4.3599999999999985</c:v>
                </c:pt>
                <c:pt idx="1013">
                  <c:v>4.34</c:v>
                </c:pt>
                <c:pt idx="1014">
                  <c:v>4.3199999999999985</c:v>
                </c:pt>
                <c:pt idx="1015">
                  <c:v>4.3099999999999996</c:v>
                </c:pt>
                <c:pt idx="1016">
                  <c:v>4.3</c:v>
                </c:pt>
                <c:pt idx="1017">
                  <c:v>4.3099999999999996</c:v>
                </c:pt>
                <c:pt idx="1018">
                  <c:v>4.3499999999999996</c:v>
                </c:pt>
                <c:pt idx="1019">
                  <c:v>4.38</c:v>
                </c:pt>
                <c:pt idx="1020">
                  <c:v>4.3899999999999997</c:v>
                </c:pt>
                <c:pt idx="1021">
                  <c:v>4.3899999999999997</c:v>
                </c:pt>
                <c:pt idx="1022">
                  <c:v>4.3599999999999985</c:v>
                </c:pt>
                <c:pt idx="1023">
                  <c:v>4.34</c:v>
                </c:pt>
                <c:pt idx="1024">
                  <c:v>4.3099999999999996</c:v>
                </c:pt>
                <c:pt idx="1025">
                  <c:v>4.28</c:v>
                </c:pt>
                <c:pt idx="1026">
                  <c:v>4.2699999999999996</c:v>
                </c:pt>
                <c:pt idx="1027">
                  <c:v>4.2300000000000004</c:v>
                </c:pt>
                <c:pt idx="1028">
                  <c:v>4.2</c:v>
                </c:pt>
                <c:pt idx="1029">
                  <c:v>4.18</c:v>
                </c:pt>
                <c:pt idx="1030">
                  <c:v>4.1599999999999984</c:v>
                </c:pt>
                <c:pt idx="1031">
                  <c:v>4.1399999999999997</c:v>
                </c:pt>
                <c:pt idx="1032">
                  <c:v>4.1099999999999985</c:v>
                </c:pt>
                <c:pt idx="1033">
                  <c:v>4.07</c:v>
                </c:pt>
                <c:pt idx="1034">
                  <c:v>4.05</c:v>
                </c:pt>
                <c:pt idx="1035">
                  <c:v>3.9899999999999998</c:v>
                </c:pt>
                <c:pt idx="1036">
                  <c:v>3.94</c:v>
                </c:pt>
                <c:pt idx="1037">
                  <c:v>3.92</c:v>
                </c:pt>
                <c:pt idx="1038">
                  <c:v>3.9</c:v>
                </c:pt>
                <c:pt idx="1039">
                  <c:v>3.9</c:v>
                </c:pt>
                <c:pt idx="1040">
                  <c:v>3.9099999999999997</c:v>
                </c:pt>
                <c:pt idx="1041">
                  <c:v>3.9499999999999997</c:v>
                </c:pt>
                <c:pt idx="1042">
                  <c:v>4</c:v>
                </c:pt>
                <c:pt idx="1043">
                  <c:v>4.05</c:v>
                </c:pt>
                <c:pt idx="1044">
                  <c:v>4.07</c:v>
                </c:pt>
                <c:pt idx="1045">
                  <c:v>4.09</c:v>
                </c:pt>
                <c:pt idx="1046">
                  <c:v>4.09</c:v>
                </c:pt>
                <c:pt idx="1047">
                  <c:v>4.07</c:v>
                </c:pt>
                <c:pt idx="1048">
                  <c:v>4.04</c:v>
                </c:pt>
                <c:pt idx="1049">
                  <c:v>3.9699999999999998</c:v>
                </c:pt>
                <c:pt idx="1050">
                  <c:v>3.9099999999999997</c:v>
                </c:pt>
                <c:pt idx="1051">
                  <c:v>3.8699999999999997</c:v>
                </c:pt>
                <c:pt idx="1052">
                  <c:v>3.8499999999999992</c:v>
                </c:pt>
                <c:pt idx="1053">
                  <c:v>3.8299999999999992</c:v>
                </c:pt>
                <c:pt idx="1054">
                  <c:v>3.8099999999999992</c:v>
                </c:pt>
                <c:pt idx="1055">
                  <c:v>3.8</c:v>
                </c:pt>
                <c:pt idx="1056">
                  <c:v>3.8</c:v>
                </c:pt>
                <c:pt idx="1057">
                  <c:v>3.8</c:v>
                </c:pt>
                <c:pt idx="1058">
                  <c:v>3.77</c:v>
                </c:pt>
                <c:pt idx="1059">
                  <c:v>3.73</c:v>
                </c:pt>
                <c:pt idx="1060">
                  <c:v>3.68</c:v>
                </c:pt>
                <c:pt idx="1061">
                  <c:v>3.62</c:v>
                </c:pt>
                <c:pt idx="1062">
                  <c:v>3.57</c:v>
                </c:pt>
                <c:pt idx="1063">
                  <c:v>3.59</c:v>
                </c:pt>
                <c:pt idx="1064">
                  <c:v>3.67</c:v>
                </c:pt>
                <c:pt idx="1065">
                  <c:v>3.77</c:v>
                </c:pt>
                <c:pt idx="1066">
                  <c:v>3.8499999999999992</c:v>
                </c:pt>
                <c:pt idx="1067">
                  <c:v>3.9299999999999997</c:v>
                </c:pt>
                <c:pt idx="1068">
                  <c:v>4</c:v>
                </c:pt>
                <c:pt idx="1069">
                  <c:v>4.04</c:v>
                </c:pt>
                <c:pt idx="1070">
                  <c:v>4.0599999999999996</c:v>
                </c:pt>
                <c:pt idx="1071">
                  <c:v>4.05</c:v>
                </c:pt>
                <c:pt idx="1072">
                  <c:v>4.04</c:v>
                </c:pt>
                <c:pt idx="1073">
                  <c:v>4.04</c:v>
                </c:pt>
                <c:pt idx="1074">
                  <c:v>4.04</c:v>
                </c:pt>
                <c:pt idx="1075">
                  <c:v>4</c:v>
                </c:pt>
                <c:pt idx="1076">
                  <c:v>3.9699999999999998</c:v>
                </c:pt>
                <c:pt idx="1077">
                  <c:v>3.9499999999999997</c:v>
                </c:pt>
                <c:pt idx="1078">
                  <c:v>3.9299999999999997</c:v>
                </c:pt>
                <c:pt idx="1079">
                  <c:v>3.92</c:v>
                </c:pt>
                <c:pt idx="1080">
                  <c:v>3.92</c:v>
                </c:pt>
                <c:pt idx="1081">
                  <c:v>3.9099999999999997</c:v>
                </c:pt>
                <c:pt idx="1082">
                  <c:v>3.9099999999999997</c:v>
                </c:pt>
                <c:pt idx="1083">
                  <c:v>3.9</c:v>
                </c:pt>
                <c:pt idx="1084">
                  <c:v>3.8899999999999997</c:v>
                </c:pt>
                <c:pt idx="1085">
                  <c:v>3.8899999999999997</c:v>
                </c:pt>
                <c:pt idx="1086">
                  <c:v>3.8899999999999997</c:v>
                </c:pt>
                <c:pt idx="1087">
                  <c:v>3.9</c:v>
                </c:pt>
                <c:pt idx="1088">
                  <c:v>3.92</c:v>
                </c:pt>
                <c:pt idx="1089">
                  <c:v>3.94</c:v>
                </c:pt>
                <c:pt idx="1090">
                  <c:v>3.96</c:v>
                </c:pt>
                <c:pt idx="1091">
                  <c:v>3.98</c:v>
                </c:pt>
                <c:pt idx="1092">
                  <c:v>3.9899999999999998</c:v>
                </c:pt>
                <c:pt idx="1093">
                  <c:v>4</c:v>
                </c:pt>
                <c:pt idx="1094">
                  <c:v>4</c:v>
                </c:pt>
                <c:pt idx="1095">
                  <c:v>4</c:v>
                </c:pt>
                <c:pt idx="1096">
                  <c:v>3.9899999999999998</c:v>
                </c:pt>
                <c:pt idx="1097">
                  <c:v>3.98</c:v>
                </c:pt>
                <c:pt idx="1098">
                  <c:v>3.9899999999999998</c:v>
                </c:pt>
                <c:pt idx="1099">
                  <c:v>3.9899999999999998</c:v>
                </c:pt>
                <c:pt idx="1100">
                  <c:v>3.98</c:v>
                </c:pt>
                <c:pt idx="1101">
                  <c:v>3.98</c:v>
                </c:pt>
                <c:pt idx="1102">
                  <c:v>3.9899999999999998</c:v>
                </c:pt>
                <c:pt idx="1103">
                  <c:v>3.9899999999999998</c:v>
                </c:pt>
                <c:pt idx="1104">
                  <c:v>3.98</c:v>
                </c:pt>
                <c:pt idx="1105">
                  <c:v>3.98</c:v>
                </c:pt>
                <c:pt idx="1106">
                  <c:v>3.98</c:v>
                </c:pt>
                <c:pt idx="1107">
                  <c:v>3.9899999999999998</c:v>
                </c:pt>
                <c:pt idx="1108">
                  <c:v>4.0199999999999996</c:v>
                </c:pt>
                <c:pt idx="1109">
                  <c:v>4.04</c:v>
                </c:pt>
                <c:pt idx="1110">
                  <c:v>4.03</c:v>
                </c:pt>
                <c:pt idx="1111">
                  <c:v>4.05</c:v>
                </c:pt>
                <c:pt idx="1112">
                  <c:v>4.13</c:v>
                </c:pt>
                <c:pt idx="1113">
                  <c:v>4.2</c:v>
                </c:pt>
                <c:pt idx="1114">
                  <c:v>4.26</c:v>
                </c:pt>
                <c:pt idx="1115">
                  <c:v>4.34</c:v>
                </c:pt>
                <c:pt idx="1116">
                  <c:v>4.41</c:v>
                </c:pt>
                <c:pt idx="1117">
                  <c:v>4.4300000000000015</c:v>
                </c:pt>
                <c:pt idx="1118">
                  <c:v>4.45</c:v>
                </c:pt>
                <c:pt idx="1119">
                  <c:v>4.4300000000000015</c:v>
                </c:pt>
                <c:pt idx="1120">
                  <c:v>4.3899999999999997</c:v>
                </c:pt>
                <c:pt idx="1121">
                  <c:v>4.38</c:v>
                </c:pt>
                <c:pt idx="1122">
                  <c:v>4.38</c:v>
                </c:pt>
                <c:pt idx="1123">
                  <c:v>4.38</c:v>
                </c:pt>
                <c:pt idx="1124">
                  <c:v>4.37</c:v>
                </c:pt>
                <c:pt idx="1125">
                  <c:v>4.3599999999999985</c:v>
                </c:pt>
                <c:pt idx="1126">
                  <c:v>4.3599999999999985</c:v>
                </c:pt>
                <c:pt idx="1127">
                  <c:v>4.3599999999999985</c:v>
                </c:pt>
                <c:pt idx="1128">
                  <c:v>4.3499999999999996</c:v>
                </c:pt>
                <c:pt idx="1129">
                  <c:v>4.3199999999999985</c:v>
                </c:pt>
                <c:pt idx="1130">
                  <c:v>4.2699999999999996</c:v>
                </c:pt>
                <c:pt idx="1131">
                  <c:v>4.21</c:v>
                </c:pt>
                <c:pt idx="1132">
                  <c:v>4.17</c:v>
                </c:pt>
                <c:pt idx="1133">
                  <c:v>4.1399999999999997</c:v>
                </c:pt>
                <c:pt idx="1134">
                  <c:v>4.13</c:v>
                </c:pt>
                <c:pt idx="1135">
                  <c:v>4.1599999999999984</c:v>
                </c:pt>
                <c:pt idx="1136">
                  <c:v>4.2300000000000004</c:v>
                </c:pt>
                <c:pt idx="1137">
                  <c:v>4.34</c:v>
                </c:pt>
                <c:pt idx="1138">
                  <c:v>4.46</c:v>
                </c:pt>
                <c:pt idx="1139">
                  <c:v>4.54</c:v>
                </c:pt>
                <c:pt idx="1140">
                  <c:v>4.5999999999999996</c:v>
                </c:pt>
                <c:pt idx="1141">
                  <c:v>4.6399999999999997</c:v>
                </c:pt>
                <c:pt idx="1142">
                  <c:v>4.67</c:v>
                </c:pt>
                <c:pt idx="1143">
                  <c:v>4.6499999999999995</c:v>
                </c:pt>
                <c:pt idx="1144">
                  <c:v>4.58</c:v>
                </c:pt>
                <c:pt idx="1145">
                  <c:v>4.51</c:v>
                </c:pt>
                <c:pt idx="1146">
                  <c:v>4.45</c:v>
                </c:pt>
                <c:pt idx="1147">
                  <c:v>4.4000000000000004</c:v>
                </c:pt>
                <c:pt idx="1148">
                  <c:v>4.37</c:v>
                </c:pt>
                <c:pt idx="1149">
                  <c:v>4.3499999999999996</c:v>
                </c:pt>
                <c:pt idx="1150">
                  <c:v>4.33</c:v>
                </c:pt>
                <c:pt idx="1151">
                  <c:v>4.3</c:v>
                </c:pt>
                <c:pt idx="1152">
                  <c:v>4.2699999999999996</c:v>
                </c:pt>
                <c:pt idx="1153">
                  <c:v>4.24</c:v>
                </c:pt>
                <c:pt idx="1154">
                  <c:v>4.22</c:v>
                </c:pt>
                <c:pt idx="1155">
                  <c:v>4.2</c:v>
                </c:pt>
                <c:pt idx="1156">
                  <c:v>4.1899999999999995</c:v>
                </c:pt>
                <c:pt idx="1157">
                  <c:v>4.17</c:v>
                </c:pt>
                <c:pt idx="1158">
                  <c:v>4.1499999999999995</c:v>
                </c:pt>
                <c:pt idx="1159">
                  <c:v>4.1899999999999995</c:v>
                </c:pt>
                <c:pt idx="1160">
                  <c:v>4.28</c:v>
                </c:pt>
                <c:pt idx="1161">
                  <c:v>4.3899999999999997</c:v>
                </c:pt>
                <c:pt idx="1162">
                  <c:v>4.5199999999999996</c:v>
                </c:pt>
                <c:pt idx="1163">
                  <c:v>4.5999999999999996</c:v>
                </c:pt>
                <c:pt idx="1164">
                  <c:v>4.6499999999999995</c:v>
                </c:pt>
                <c:pt idx="1165">
                  <c:v>4.7</c:v>
                </c:pt>
                <c:pt idx="1166">
                  <c:v>4.74</c:v>
                </c:pt>
                <c:pt idx="1167">
                  <c:v>4.71</c:v>
                </c:pt>
                <c:pt idx="1168">
                  <c:v>4.6499999999999995</c:v>
                </c:pt>
                <c:pt idx="1169">
                  <c:v>4.58</c:v>
                </c:pt>
                <c:pt idx="1170">
                  <c:v>4.51</c:v>
                </c:pt>
                <c:pt idx="1171">
                  <c:v>4.4800000000000004</c:v>
                </c:pt>
                <c:pt idx="1172">
                  <c:v>4.46</c:v>
                </c:pt>
                <c:pt idx="1173">
                  <c:v>4.4300000000000015</c:v>
                </c:pt>
                <c:pt idx="1174">
                  <c:v>4.4400000000000004</c:v>
                </c:pt>
                <c:pt idx="1175">
                  <c:v>4.45</c:v>
                </c:pt>
                <c:pt idx="1176">
                  <c:v>4.4700000000000015</c:v>
                </c:pt>
                <c:pt idx="1177">
                  <c:v>4.4700000000000015</c:v>
                </c:pt>
                <c:pt idx="1178">
                  <c:v>4.49</c:v>
                </c:pt>
                <c:pt idx="1179">
                  <c:v>4.49</c:v>
                </c:pt>
                <c:pt idx="1180">
                  <c:v>4.49</c:v>
                </c:pt>
                <c:pt idx="1181">
                  <c:v>4.49</c:v>
                </c:pt>
                <c:pt idx="1182">
                  <c:v>4.51</c:v>
                </c:pt>
                <c:pt idx="1183">
                  <c:v>4.5199999999999996</c:v>
                </c:pt>
                <c:pt idx="1184">
                  <c:v>4.57</c:v>
                </c:pt>
                <c:pt idx="1185">
                  <c:v>4.63</c:v>
                </c:pt>
                <c:pt idx="1186">
                  <c:v>4.6599999999999984</c:v>
                </c:pt>
                <c:pt idx="1187">
                  <c:v>4.6899999999999995</c:v>
                </c:pt>
                <c:pt idx="1188">
                  <c:v>4.7300000000000004</c:v>
                </c:pt>
                <c:pt idx="1189">
                  <c:v>4.75</c:v>
                </c:pt>
                <c:pt idx="1190">
                  <c:v>4.75</c:v>
                </c:pt>
                <c:pt idx="1191">
                  <c:v>4.75</c:v>
                </c:pt>
                <c:pt idx="1192">
                  <c:v>4.74</c:v>
                </c:pt>
                <c:pt idx="1193">
                  <c:v>4.74</c:v>
                </c:pt>
                <c:pt idx="1194">
                  <c:v>4.72</c:v>
                </c:pt>
                <c:pt idx="1195">
                  <c:v>4.6899999999999995</c:v>
                </c:pt>
                <c:pt idx="1196">
                  <c:v>4.6899999999999995</c:v>
                </c:pt>
                <c:pt idx="1197">
                  <c:v>4.6599999999999984</c:v>
                </c:pt>
                <c:pt idx="1198">
                  <c:v>4.6499999999999995</c:v>
                </c:pt>
                <c:pt idx="1199">
                  <c:v>4.6399999999999997</c:v>
                </c:pt>
                <c:pt idx="1200">
                  <c:v>4.63</c:v>
                </c:pt>
                <c:pt idx="1201">
                  <c:v>4.6399999999999997</c:v>
                </c:pt>
                <c:pt idx="1202">
                  <c:v>4.6399999999999997</c:v>
                </c:pt>
                <c:pt idx="1203">
                  <c:v>4.63</c:v>
                </c:pt>
                <c:pt idx="1204">
                  <c:v>4.6199999999999983</c:v>
                </c:pt>
                <c:pt idx="1205">
                  <c:v>4.6199999999999983</c:v>
                </c:pt>
                <c:pt idx="1206">
                  <c:v>4.6399999999999997</c:v>
                </c:pt>
                <c:pt idx="1207">
                  <c:v>4.67</c:v>
                </c:pt>
                <c:pt idx="1208">
                  <c:v>4.6899999999999995</c:v>
                </c:pt>
                <c:pt idx="1209">
                  <c:v>4.71</c:v>
                </c:pt>
                <c:pt idx="1210">
                  <c:v>4.75</c:v>
                </c:pt>
                <c:pt idx="1211">
                  <c:v>4.79</c:v>
                </c:pt>
                <c:pt idx="1212">
                  <c:v>4.8199999999999985</c:v>
                </c:pt>
                <c:pt idx="1213">
                  <c:v>4.83</c:v>
                </c:pt>
                <c:pt idx="1214">
                  <c:v>4.8599999999999985</c:v>
                </c:pt>
                <c:pt idx="1215">
                  <c:v>5.53</c:v>
                </c:pt>
                <c:pt idx="1216">
                  <c:v>5.78</c:v>
                </c:pt>
                <c:pt idx="1217">
                  <c:v>5.79</c:v>
                </c:pt>
                <c:pt idx="1218">
                  <c:v>5.81</c:v>
                </c:pt>
                <c:pt idx="1219">
                  <c:v>5.85</c:v>
                </c:pt>
                <c:pt idx="1220">
                  <c:v>5.88</c:v>
                </c:pt>
                <c:pt idx="1221">
                  <c:v>5.9</c:v>
                </c:pt>
                <c:pt idx="1222">
                  <c:v>5.92</c:v>
                </c:pt>
                <c:pt idx="1223">
                  <c:v>5.9300000000000015</c:v>
                </c:pt>
                <c:pt idx="1224">
                  <c:v>5.94</c:v>
                </c:pt>
                <c:pt idx="1225">
                  <c:v>5.94</c:v>
                </c:pt>
                <c:pt idx="1226">
                  <c:v>5.94</c:v>
                </c:pt>
                <c:pt idx="1227">
                  <c:v>5.88</c:v>
                </c:pt>
                <c:pt idx="1228">
                  <c:v>5.83</c:v>
                </c:pt>
                <c:pt idx="1229">
                  <c:v>5.81</c:v>
                </c:pt>
                <c:pt idx="1230">
                  <c:v>5.8</c:v>
                </c:pt>
                <c:pt idx="1231">
                  <c:v>5.89</c:v>
                </c:pt>
                <c:pt idx="1232">
                  <c:v>6.09</c:v>
                </c:pt>
                <c:pt idx="1233">
                  <c:v>6.28</c:v>
                </c:pt>
                <c:pt idx="1234">
                  <c:v>6.42</c:v>
                </c:pt>
                <c:pt idx="1235">
                  <c:v>6.55</c:v>
                </c:pt>
                <c:pt idx="1236">
                  <c:v>6.68</c:v>
                </c:pt>
                <c:pt idx="1237">
                  <c:v>6.79</c:v>
                </c:pt>
                <c:pt idx="1238">
                  <c:v>6.87</c:v>
                </c:pt>
                <c:pt idx="1239">
                  <c:v>6.9</c:v>
                </c:pt>
                <c:pt idx="1240">
                  <c:v>6.84</c:v>
                </c:pt>
                <c:pt idx="1241">
                  <c:v>6.8</c:v>
                </c:pt>
                <c:pt idx="1242">
                  <c:v>6.7</c:v>
                </c:pt>
                <c:pt idx="1243">
                  <c:v>6.6</c:v>
                </c:pt>
                <c:pt idx="1244">
                  <c:v>6.59</c:v>
                </c:pt>
                <c:pt idx="1245">
                  <c:v>6.59</c:v>
                </c:pt>
                <c:pt idx="1246">
                  <c:v>6.6499999999999995</c:v>
                </c:pt>
                <c:pt idx="1247">
                  <c:v>6.64</c:v>
                </c:pt>
                <c:pt idx="1248">
                  <c:v>6.6099999999999985</c:v>
                </c:pt>
                <c:pt idx="1249">
                  <c:v>6.58</c:v>
                </c:pt>
                <c:pt idx="1250">
                  <c:v>6.55</c:v>
                </c:pt>
                <c:pt idx="1251">
                  <c:v>6.53</c:v>
                </c:pt>
                <c:pt idx="1252">
                  <c:v>6.53</c:v>
                </c:pt>
                <c:pt idx="1253">
                  <c:v>6.51</c:v>
                </c:pt>
                <c:pt idx="1254">
                  <c:v>6.51</c:v>
                </c:pt>
                <c:pt idx="1255">
                  <c:v>6.64</c:v>
                </c:pt>
                <c:pt idx="1256">
                  <c:v>6.85</c:v>
                </c:pt>
                <c:pt idx="1257">
                  <c:v>7.05</c:v>
                </c:pt>
                <c:pt idx="1258">
                  <c:v>7.22</c:v>
                </c:pt>
                <c:pt idx="1259">
                  <c:v>7.3599999999999985</c:v>
                </c:pt>
                <c:pt idx="1260">
                  <c:v>7.5</c:v>
                </c:pt>
                <c:pt idx="1261">
                  <c:v>7.63</c:v>
                </c:pt>
                <c:pt idx="1262">
                  <c:v>7.74</c:v>
                </c:pt>
                <c:pt idx="1263">
                  <c:v>7.7700000000000014</c:v>
                </c:pt>
                <c:pt idx="1264">
                  <c:v>7.6899999999999995</c:v>
                </c:pt>
                <c:pt idx="1265">
                  <c:v>7.55</c:v>
                </c:pt>
                <c:pt idx="1266">
                  <c:v>7.45</c:v>
                </c:pt>
                <c:pt idx="1267">
                  <c:v>7.38</c:v>
                </c:pt>
                <c:pt idx="1268">
                  <c:v>7.34</c:v>
                </c:pt>
                <c:pt idx="1269">
                  <c:v>7.3199999999999985</c:v>
                </c:pt>
                <c:pt idx="1270">
                  <c:v>7.28</c:v>
                </c:pt>
                <c:pt idx="1271">
                  <c:v>7.28</c:v>
                </c:pt>
                <c:pt idx="1272">
                  <c:v>7.2700000000000014</c:v>
                </c:pt>
                <c:pt idx="1273">
                  <c:v>7.26</c:v>
                </c:pt>
                <c:pt idx="1274">
                  <c:v>7.24</c:v>
                </c:pt>
                <c:pt idx="1275">
                  <c:v>7.24</c:v>
                </c:pt>
                <c:pt idx="1276">
                  <c:v>7.24</c:v>
                </c:pt>
                <c:pt idx="1277">
                  <c:v>7.25</c:v>
                </c:pt>
                <c:pt idx="1278">
                  <c:v>7.29</c:v>
                </c:pt>
                <c:pt idx="1279">
                  <c:v>7.38</c:v>
                </c:pt>
                <c:pt idx="1280">
                  <c:v>7.51</c:v>
                </c:pt>
                <c:pt idx="1281">
                  <c:v>7.6499999999999995</c:v>
                </c:pt>
                <c:pt idx="1282">
                  <c:v>7.8</c:v>
                </c:pt>
                <c:pt idx="1283">
                  <c:v>7.95</c:v>
                </c:pt>
                <c:pt idx="1284">
                  <c:v>8.0300000000000011</c:v>
                </c:pt>
                <c:pt idx="1285">
                  <c:v>8.1</c:v>
                </c:pt>
                <c:pt idx="1286">
                  <c:v>8.18</c:v>
                </c:pt>
                <c:pt idx="1287">
                  <c:v>8.26</c:v>
                </c:pt>
                <c:pt idx="1288">
                  <c:v>8.2900000000000009</c:v>
                </c:pt>
                <c:pt idx="1289">
                  <c:v>8.24</c:v>
                </c:pt>
                <c:pt idx="1290">
                  <c:v>8.17</c:v>
                </c:pt>
                <c:pt idx="1291">
                  <c:v>8.120000000000001</c:v>
                </c:pt>
                <c:pt idx="1292">
                  <c:v>8.07</c:v>
                </c:pt>
                <c:pt idx="1293">
                  <c:v>8.0500000000000007</c:v>
                </c:pt>
                <c:pt idx="1294">
                  <c:v>8.0400000000000009</c:v>
                </c:pt>
                <c:pt idx="1295">
                  <c:v>8.02</c:v>
                </c:pt>
                <c:pt idx="1296">
                  <c:v>8.0300000000000011</c:v>
                </c:pt>
                <c:pt idx="1297">
                  <c:v>8.02</c:v>
                </c:pt>
                <c:pt idx="1298">
                  <c:v>8.01</c:v>
                </c:pt>
                <c:pt idx="1299">
                  <c:v>8</c:v>
                </c:pt>
                <c:pt idx="1300">
                  <c:v>7.99</c:v>
                </c:pt>
                <c:pt idx="1301">
                  <c:v>7.99</c:v>
                </c:pt>
                <c:pt idx="1302">
                  <c:v>8.02</c:v>
                </c:pt>
                <c:pt idx="1303">
                  <c:v>8.120000000000001</c:v>
                </c:pt>
                <c:pt idx="1304">
                  <c:v>8.3000000000000007</c:v>
                </c:pt>
                <c:pt idx="1305">
                  <c:v>8.5</c:v>
                </c:pt>
                <c:pt idx="1306">
                  <c:v>8.66</c:v>
                </c:pt>
                <c:pt idx="1307">
                  <c:v>8.77</c:v>
                </c:pt>
                <c:pt idx="1308">
                  <c:v>8.9</c:v>
                </c:pt>
                <c:pt idx="1309">
                  <c:v>9.0400000000000009</c:v>
                </c:pt>
                <c:pt idx="1310">
                  <c:v>9.14</c:v>
                </c:pt>
                <c:pt idx="1311">
                  <c:v>9.2100000000000009</c:v>
                </c:pt>
                <c:pt idx="1312">
                  <c:v>9.16</c:v>
                </c:pt>
                <c:pt idx="1313">
                  <c:v>9.06</c:v>
                </c:pt>
                <c:pt idx="1314">
                  <c:v>9</c:v>
                </c:pt>
                <c:pt idx="1315">
                  <c:v>8.9700000000000006</c:v>
                </c:pt>
                <c:pt idx="1316">
                  <c:v>8.9500000000000028</c:v>
                </c:pt>
                <c:pt idx="1317">
                  <c:v>8.91</c:v>
                </c:pt>
                <c:pt idx="1318">
                  <c:v>8.8700000000000028</c:v>
                </c:pt>
                <c:pt idx="1319">
                  <c:v>8.83</c:v>
                </c:pt>
                <c:pt idx="1320">
                  <c:v>8.82</c:v>
                </c:pt>
                <c:pt idx="1321">
                  <c:v>8.860000000000003</c:v>
                </c:pt>
                <c:pt idx="1322">
                  <c:v>8.91</c:v>
                </c:pt>
                <c:pt idx="1323">
                  <c:v>8.9700000000000006</c:v>
                </c:pt>
                <c:pt idx="1324">
                  <c:v>9.02</c:v>
                </c:pt>
                <c:pt idx="1325">
                  <c:v>9.06</c:v>
                </c:pt>
                <c:pt idx="1326">
                  <c:v>9.120000000000001</c:v>
                </c:pt>
                <c:pt idx="1327">
                  <c:v>9.19</c:v>
                </c:pt>
                <c:pt idx="1328">
                  <c:v>9.25</c:v>
                </c:pt>
                <c:pt idx="1329">
                  <c:v>9.32</c:v>
                </c:pt>
                <c:pt idx="1330">
                  <c:v>9.41</c:v>
                </c:pt>
                <c:pt idx="1331">
                  <c:v>9.49</c:v>
                </c:pt>
                <c:pt idx="1332">
                  <c:v>9.61</c:v>
                </c:pt>
                <c:pt idx="1333">
                  <c:v>9.73</c:v>
                </c:pt>
                <c:pt idx="1334">
                  <c:v>9.8000000000000007</c:v>
                </c:pt>
                <c:pt idx="1335">
                  <c:v>9.860000000000003</c:v>
                </c:pt>
                <c:pt idx="1336">
                  <c:v>9.83</c:v>
                </c:pt>
                <c:pt idx="1337">
                  <c:v>9.73</c:v>
                </c:pt>
                <c:pt idx="1338">
                  <c:v>9.67</c:v>
                </c:pt>
                <c:pt idx="1339">
                  <c:v>9.64</c:v>
                </c:pt>
                <c:pt idx="1340">
                  <c:v>9.620000000000001</c:v>
                </c:pt>
                <c:pt idx="1341">
                  <c:v>9.6</c:v>
                </c:pt>
                <c:pt idx="1342">
                  <c:v>9.57</c:v>
                </c:pt>
                <c:pt idx="1343">
                  <c:v>9.5400000000000009</c:v>
                </c:pt>
                <c:pt idx="1344">
                  <c:v>9.56</c:v>
                </c:pt>
                <c:pt idx="1345">
                  <c:v>9.59</c:v>
                </c:pt>
                <c:pt idx="1346">
                  <c:v>9.61</c:v>
                </c:pt>
                <c:pt idx="1347">
                  <c:v>9.67</c:v>
                </c:pt>
                <c:pt idx="1348">
                  <c:v>9.73</c:v>
                </c:pt>
                <c:pt idx="1349">
                  <c:v>9.77</c:v>
                </c:pt>
                <c:pt idx="1350">
                  <c:v>9.82</c:v>
                </c:pt>
                <c:pt idx="1351">
                  <c:v>9.8800000000000008</c:v>
                </c:pt>
                <c:pt idx="1352">
                  <c:v>9.94</c:v>
                </c:pt>
                <c:pt idx="1353">
                  <c:v>10.02</c:v>
                </c:pt>
                <c:pt idx="1354">
                  <c:v>10.16</c:v>
                </c:pt>
                <c:pt idx="1355">
                  <c:v>10.31</c:v>
                </c:pt>
                <c:pt idx="1356">
                  <c:v>10.53</c:v>
                </c:pt>
                <c:pt idx="1357">
                  <c:v>10.7</c:v>
                </c:pt>
                <c:pt idx="1358">
                  <c:v>10.78</c:v>
                </c:pt>
                <c:pt idx="1359">
                  <c:v>10.77</c:v>
                </c:pt>
                <c:pt idx="1360">
                  <c:v>10.73</c:v>
                </c:pt>
                <c:pt idx="1361">
                  <c:v>10.71</c:v>
                </c:pt>
                <c:pt idx="1362">
                  <c:v>10.7</c:v>
                </c:pt>
                <c:pt idx="1363">
                  <c:v>10.7</c:v>
                </c:pt>
                <c:pt idx="1364">
                  <c:v>10.69</c:v>
                </c:pt>
                <c:pt idx="1365">
                  <c:v>10.67</c:v>
                </c:pt>
                <c:pt idx="1366">
                  <c:v>10.63</c:v>
                </c:pt>
                <c:pt idx="1367">
                  <c:v>10.62</c:v>
                </c:pt>
                <c:pt idx="1368">
                  <c:v>10.6</c:v>
                </c:pt>
                <c:pt idx="1369">
                  <c:v>10.6</c:v>
                </c:pt>
                <c:pt idx="1370">
                  <c:v>10.53</c:v>
                </c:pt>
                <c:pt idx="1371">
                  <c:v>10.44</c:v>
                </c:pt>
                <c:pt idx="1372">
                  <c:v>10.370000000000003</c:v>
                </c:pt>
                <c:pt idx="1373">
                  <c:v>10.32</c:v>
                </c:pt>
                <c:pt idx="1374">
                  <c:v>10.31</c:v>
                </c:pt>
                <c:pt idx="1375">
                  <c:v>10.44</c:v>
                </c:pt>
                <c:pt idx="1376">
                  <c:v>10.71</c:v>
                </c:pt>
                <c:pt idx="1377">
                  <c:v>10.94</c:v>
                </c:pt>
                <c:pt idx="1378">
                  <c:v>11.11</c:v>
                </c:pt>
                <c:pt idx="1379">
                  <c:v>11.24</c:v>
                </c:pt>
                <c:pt idx="1380">
                  <c:v>11.360000000000003</c:v>
                </c:pt>
                <c:pt idx="1381">
                  <c:v>11.47</c:v>
                </c:pt>
                <c:pt idx="1382">
                  <c:v>11.57</c:v>
                </c:pt>
                <c:pt idx="1383">
                  <c:v>11.59</c:v>
                </c:pt>
                <c:pt idx="1384">
                  <c:v>11.51</c:v>
                </c:pt>
                <c:pt idx="1385">
                  <c:v>11.43</c:v>
                </c:pt>
                <c:pt idx="1386">
                  <c:v>11.31</c:v>
                </c:pt>
                <c:pt idx="1387">
                  <c:v>11.19</c:v>
                </c:pt>
                <c:pt idx="1388">
                  <c:v>11.1</c:v>
                </c:pt>
                <c:pt idx="1389">
                  <c:v>11.06</c:v>
                </c:pt>
                <c:pt idx="1390">
                  <c:v>11.04</c:v>
                </c:pt>
                <c:pt idx="1391">
                  <c:v>11</c:v>
                </c:pt>
                <c:pt idx="1392">
                  <c:v>10.950000000000003</c:v>
                </c:pt>
                <c:pt idx="1393">
                  <c:v>10.92</c:v>
                </c:pt>
                <c:pt idx="1394">
                  <c:v>10.92</c:v>
                </c:pt>
                <c:pt idx="1395">
                  <c:v>10.89</c:v>
                </c:pt>
                <c:pt idx="1396">
                  <c:v>10.89</c:v>
                </c:pt>
                <c:pt idx="1397">
                  <c:v>10.89</c:v>
                </c:pt>
                <c:pt idx="1398">
                  <c:v>10.870000000000003</c:v>
                </c:pt>
                <c:pt idx="1399">
                  <c:v>10.99</c:v>
                </c:pt>
                <c:pt idx="1400">
                  <c:v>11.21</c:v>
                </c:pt>
                <c:pt idx="1401">
                  <c:v>11.450000000000003</c:v>
                </c:pt>
                <c:pt idx="1402">
                  <c:v>11.66</c:v>
                </c:pt>
                <c:pt idx="1403">
                  <c:v>11.82</c:v>
                </c:pt>
                <c:pt idx="1404">
                  <c:v>11.96</c:v>
                </c:pt>
                <c:pt idx="1405">
                  <c:v>12.1</c:v>
                </c:pt>
                <c:pt idx="1406">
                  <c:v>12.17</c:v>
                </c:pt>
                <c:pt idx="1407">
                  <c:v>12.22</c:v>
                </c:pt>
                <c:pt idx="1408">
                  <c:v>12.19</c:v>
                </c:pt>
                <c:pt idx="1409">
                  <c:v>12.18</c:v>
                </c:pt>
                <c:pt idx="1410">
                  <c:v>12.2</c:v>
                </c:pt>
                <c:pt idx="1411">
                  <c:v>12.11</c:v>
                </c:pt>
                <c:pt idx="1412">
                  <c:v>11.98</c:v>
                </c:pt>
                <c:pt idx="1413">
                  <c:v>11.89</c:v>
                </c:pt>
                <c:pt idx="1414">
                  <c:v>11.81</c:v>
                </c:pt>
                <c:pt idx="1415">
                  <c:v>11.75</c:v>
                </c:pt>
                <c:pt idx="1416">
                  <c:v>11.73</c:v>
                </c:pt>
                <c:pt idx="1417">
                  <c:v>11.71</c:v>
                </c:pt>
                <c:pt idx="1418">
                  <c:v>11.68</c:v>
                </c:pt>
                <c:pt idx="1419">
                  <c:v>11.65</c:v>
                </c:pt>
                <c:pt idx="1420">
                  <c:v>11.63</c:v>
                </c:pt>
                <c:pt idx="1421">
                  <c:v>11.62</c:v>
                </c:pt>
                <c:pt idx="1422">
                  <c:v>11.61</c:v>
                </c:pt>
                <c:pt idx="1423">
                  <c:v>11.75</c:v>
                </c:pt>
                <c:pt idx="1424">
                  <c:v>12</c:v>
                </c:pt>
                <c:pt idx="1425">
                  <c:v>12.26</c:v>
                </c:pt>
                <c:pt idx="1426">
                  <c:v>12.48</c:v>
                </c:pt>
                <c:pt idx="1427">
                  <c:v>12.66</c:v>
                </c:pt>
                <c:pt idx="1428">
                  <c:v>12.82</c:v>
                </c:pt>
                <c:pt idx="1429">
                  <c:v>12.97</c:v>
                </c:pt>
                <c:pt idx="1430">
                  <c:v>13.09</c:v>
                </c:pt>
                <c:pt idx="1431">
                  <c:v>13.17</c:v>
                </c:pt>
                <c:pt idx="1432">
                  <c:v>13.07</c:v>
                </c:pt>
                <c:pt idx="1433">
                  <c:v>12.88</c:v>
                </c:pt>
                <c:pt idx="1434">
                  <c:v>12.75</c:v>
                </c:pt>
                <c:pt idx="1435">
                  <c:v>12.67</c:v>
                </c:pt>
                <c:pt idx="1436">
                  <c:v>12.62</c:v>
                </c:pt>
                <c:pt idx="1437">
                  <c:v>12.58</c:v>
                </c:pt>
                <c:pt idx="1438">
                  <c:v>12.55</c:v>
                </c:pt>
                <c:pt idx="1439">
                  <c:v>12.52</c:v>
                </c:pt>
                <c:pt idx="1440">
                  <c:v>12.47</c:v>
                </c:pt>
                <c:pt idx="1441">
                  <c:v>12.41</c:v>
                </c:pt>
                <c:pt idx="1442">
                  <c:v>12.39</c:v>
                </c:pt>
                <c:pt idx="1443">
                  <c:v>12.4</c:v>
                </c:pt>
                <c:pt idx="1444">
                  <c:v>12.370000000000003</c:v>
                </c:pt>
                <c:pt idx="1445">
                  <c:v>12.350000000000003</c:v>
                </c:pt>
                <c:pt idx="1446">
                  <c:v>12.370000000000003</c:v>
                </c:pt>
                <c:pt idx="1447">
                  <c:v>12.52</c:v>
                </c:pt>
                <c:pt idx="1448">
                  <c:v>12.79</c:v>
                </c:pt>
                <c:pt idx="1449">
                  <c:v>13.08</c:v>
                </c:pt>
                <c:pt idx="1450">
                  <c:v>13.31</c:v>
                </c:pt>
                <c:pt idx="1451">
                  <c:v>13.51</c:v>
                </c:pt>
                <c:pt idx="1452">
                  <c:v>13.68</c:v>
                </c:pt>
                <c:pt idx="1453">
                  <c:v>13.72</c:v>
                </c:pt>
                <c:pt idx="1454">
                  <c:v>13.81</c:v>
                </c:pt>
                <c:pt idx="1455">
                  <c:v>13.92</c:v>
                </c:pt>
                <c:pt idx="1456">
                  <c:v>13.82</c:v>
                </c:pt>
                <c:pt idx="1457">
                  <c:v>13.68</c:v>
                </c:pt>
                <c:pt idx="1458">
                  <c:v>13.6</c:v>
                </c:pt>
                <c:pt idx="1459">
                  <c:v>13.54</c:v>
                </c:pt>
                <c:pt idx="1460">
                  <c:v>13.48</c:v>
                </c:pt>
                <c:pt idx="1461">
                  <c:v>13.450000000000003</c:v>
                </c:pt>
                <c:pt idx="1462">
                  <c:v>13.41</c:v>
                </c:pt>
                <c:pt idx="1463">
                  <c:v>13.360000000000003</c:v>
                </c:pt>
                <c:pt idx="1464">
                  <c:v>13.33</c:v>
                </c:pt>
                <c:pt idx="1465">
                  <c:v>13.27</c:v>
                </c:pt>
                <c:pt idx="1466">
                  <c:v>13.26</c:v>
                </c:pt>
                <c:pt idx="1467">
                  <c:v>13.23</c:v>
                </c:pt>
                <c:pt idx="1468">
                  <c:v>13.19</c:v>
                </c:pt>
                <c:pt idx="1469">
                  <c:v>13.21</c:v>
                </c:pt>
                <c:pt idx="1470">
                  <c:v>13.2</c:v>
                </c:pt>
                <c:pt idx="1471">
                  <c:v>13.360000000000003</c:v>
                </c:pt>
                <c:pt idx="1472">
                  <c:v>13.62</c:v>
                </c:pt>
                <c:pt idx="1473">
                  <c:v>13.850000000000003</c:v>
                </c:pt>
                <c:pt idx="1474">
                  <c:v>14</c:v>
                </c:pt>
                <c:pt idx="1475">
                  <c:v>14.14</c:v>
                </c:pt>
                <c:pt idx="1476">
                  <c:v>14.31</c:v>
                </c:pt>
                <c:pt idx="1477">
                  <c:v>14.450000000000003</c:v>
                </c:pt>
                <c:pt idx="1478">
                  <c:v>14.63</c:v>
                </c:pt>
                <c:pt idx="1479">
                  <c:v>14.77</c:v>
                </c:pt>
                <c:pt idx="1480">
                  <c:v>14.65</c:v>
                </c:pt>
                <c:pt idx="1481">
                  <c:v>14.48</c:v>
                </c:pt>
                <c:pt idx="1482">
                  <c:v>14.39</c:v>
                </c:pt>
                <c:pt idx="1483">
                  <c:v>14.31</c:v>
                </c:pt>
                <c:pt idx="1484">
                  <c:v>14.26</c:v>
                </c:pt>
                <c:pt idx="1485">
                  <c:v>14.23</c:v>
                </c:pt>
                <c:pt idx="1486">
                  <c:v>14.19</c:v>
                </c:pt>
                <c:pt idx="1487">
                  <c:v>14.17</c:v>
                </c:pt>
                <c:pt idx="1488">
                  <c:v>14.12</c:v>
                </c:pt>
                <c:pt idx="1489">
                  <c:v>14.11</c:v>
                </c:pt>
                <c:pt idx="1490">
                  <c:v>14.1</c:v>
                </c:pt>
                <c:pt idx="1491">
                  <c:v>14.06</c:v>
                </c:pt>
                <c:pt idx="1492">
                  <c:v>14.03</c:v>
                </c:pt>
                <c:pt idx="1493">
                  <c:v>14</c:v>
                </c:pt>
                <c:pt idx="1494">
                  <c:v>13.98</c:v>
                </c:pt>
                <c:pt idx="1495">
                  <c:v>14.12</c:v>
                </c:pt>
                <c:pt idx="1496">
                  <c:v>14.38</c:v>
                </c:pt>
                <c:pt idx="1497">
                  <c:v>14.58</c:v>
                </c:pt>
                <c:pt idx="1498">
                  <c:v>14.77</c:v>
                </c:pt>
                <c:pt idx="1499">
                  <c:v>14.92</c:v>
                </c:pt>
                <c:pt idx="1500">
                  <c:v>15.06</c:v>
                </c:pt>
                <c:pt idx="1501">
                  <c:v>15.2</c:v>
                </c:pt>
                <c:pt idx="1502">
                  <c:v>15.33</c:v>
                </c:pt>
                <c:pt idx="1503">
                  <c:v>15.41</c:v>
                </c:pt>
                <c:pt idx="1504">
                  <c:v>15.33</c:v>
                </c:pt>
                <c:pt idx="1505">
                  <c:v>15.21</c:v>
                </c:pt>
                <c:pt idx="1506">
                  <c:v>15.26</c:v>
                </c:pt>
                <c:pt idx="1507">
                  <c:v>15.22</c:v>
                </c:pt>
                <c:pt idx="1508">
                  <c:v>15.08</c:v>
                </c:pt>
                <c:pt idx="1509">
                  <c:v>14.99</c:v>
                </c:pt>
                <c:pt idx="1510">
                  <c:v>14.93</c:v>
                </c:pt>
                <c:pt idx="1511">
                  <c:v>14.89</c:v>
                </c:pt>
                <c:pt idx="1512">
                  <c:v>14.88</c:v>
                </c:pt>
                <c:pt idx="1513">
                  <c:v>14.860000000000003</c:v>
                </c:pt>
                <c:pt idx="1514">
                  <c:v>14.850000000000003</c:v>
                </c:pt>
                <c:pt idx="1515">
                  <c:v>14.82</c:v>
                </c:pt>
                <c:pt idx="1516">
                  <c:v>14.79</c:v>
                </c:pt>
                <c:pt idx="1517">
                  <c:v>14.79</c:v>
                </c:pt>
                <c:pt idx="1518">
                  <c:v>14.73</c:v>
                </c:pt>
                <c:pt idx="1519">
                  <c:v>14.79</c:v>
                </c:pt>
                <c:pt idx="1520">
                  <c:v>14.97</c:v>
                </c:pt>
                <c:pt idx="1521">
                  <c:v>15.12</c:v>
                </c:pt>
                <c:pt idx="1522">
                  <c:v>15.25</c:v>
                </c:pt>
                <c:pt idx="1523">
                  <c:v>15.350000000000003</c:v>
                </c:pt>
                <c:pt idx="1524">
                  <c:v>15.43</c:v>
                </c:pt>
                <c:pt idx="1525">
                  <c:v>15.48</c:v>
                </c:pt>
                <c:pt idx="1526">
                  <c:v>15.52</c:v>
                </c:pt>
                <c:pt idx="1527">
                  <c:v>15.55</c:v>
                </c:pt>
                <c:pt idx="1528">
                  <c:v>15.55</c:v>
                </c:pt>
                <c:pt idx="1529">
                  <c:v>15.52</c:v>
                </c:pt>
                <c:pt idx="1530">
                  <c:v>15.48</c:v>
                </c:pt>
                <c:pt idx="1531">
                  <c:v>15.49</c:v>
                </c:pt>
                <c:pt idx="1532">
                  <c:v>15.52</c:v>
                </c:pt>
                <c:pt idx="1533">
                  <c:v>15.54</c:v>
                </c:pt>
                <c:pt idx="1534">
                  <c:v>15.56</c:v>
                </c:pt>
                <c:pt idx="1535">
                  <c:v>15.57</c:v>
                </c:pt>
                <c:pt idx="1536">
                  <c:v>15.63</c:v>
                </c:pt>
                <c:pt idx="1537">
                  <c:v>15.61</c:v>
                </c:pt>
                <c:pt idx="1538">
                  <c:v>15.55</c:v>
                </c:pt>
                <c:pt idx="1539">
                  <c:v>15.51</c:v>
                </c:pt>
                <c:pt idx="1540">
                  <c:v>15.51</c:v>
                </c:pt>
                <c:pt idx="1541">
                  <c:v>15.49</c:v>
                </c:pt>
                <c:pt idx="1542">
                  <c:v>15.5</c:v>
                </c:pt>
                <c:pt idx="1543">
                  <c:v>15.55</c:v>
                </c:pt>
                <c:pt idx="1544">
                  <c:v>15.63</c:v>
                </c:pt>
                <c:pt idx="1545">
                  <c:v>15.71</c:v>
                </c:pt>
                <c:pt idx="1546">
                  <c:v>15.79</c:v>
                </c:pt>
                <c:pt idx="1547">
                  <c:v>15.83</c:v>
                </c:pt>
                <c:pt idx="1548">
                  <c:v>15.860000000000003</c:v>
                </c:pt>
                <c:pt idx="1549">
                  <c:v>15.9</c:v>
                </c:pt>
                <c:pt idx="1550">
                  <c:v>15.94</c:v>
                </c:pt>
                <c:pt idx="1551">
                  <c:v>15.93</c:v>
                </c:pt>
                <c:pt idx="1552">
                  <c:v>15.9</c:v>
                </c:pt>
                <c:pt idx="1553">
                  <c:v>15.84</c:v>
                </c:pt>
                <c:pt idx="1554">
                  <c:v>15.82</c:v>
                </c:pt>
                <c:pt idx="1555">
                  <c:v>15.82</c:v>
                </c:pt>
                <c:pt idx="1556">
                  <c:v>15.8</c:v>
                </c:pt>
                <c:pt idx="1557">
                  <c:v>15.73</c:v>
                </c:pt>
                <c:pt idx="1558">
                  <c:v>15.65</c:v>
                </c:pt>
                <c:pt idx="1559">
                  <c:v>15.62</c:v>
                </c:pt>
                <c:pt idx="1560">
                  <c:v>15.6</c:v>
                </c:pt>
                <c:pt idx="1561">
                  <c:v>15.55</c:v>
                </c:pt>
                <c:pt idx="1562">
                  <c:v>15.54</c:v>
                </c:pt>
                <c:pt idx="1563">
                  <c:v>15.52</c:v>
                </c:pt>
                <c:pt idx="1564">
                  <c:v>15.47</c:v>
                </c:pt>
                <c:pt idx="1565">
                  <c:v>15.43</c:v>
                </c:pt>
                <c:pt idx="1566">
                  <c:v>15.44</c:v>
                </c:pt>
                <c:pt idx="1567">
                  <c:v>15.57</c:v>
                </c:pt>
                <c:pt idx="1568">
                  <c:v>15.74</c:v>
                </c:pt>
                <c:pt idx="1569">
                  <c:v>15.9</c:v>
                </c:pt>
                <c:pt idx="1570">
                  <c:v>16.03</c:v>
                </c:pt>
                <c:pt idx="1571">
                  <c:v>16.12</c:v>
                </c:pt>
                <c:pt idx="1572">
                  <c:v>16.18</c:v>
                </c:pt>
                <c:pt idx="1573">
                  <c:v>16.21</c:v>
                </c:pt>
                <c:pt idx="1574">
                  <c:v>16.239999999999991</c:v>
                </c:pt>
                <c:pt idx="1575">
                  <c:v>16.25</c:v>
                </c:pt>
                <c:pt idx="1576">
                  <c:v>16.25</c:v>
                </c:pt>
                <c:pt idx="1577">
                  <c:v>16.239999999999991</c:v>
                </c:pt>
                <c:pt idx="1578">
                  <c:v>16.190000000000001</c:v>
                </c:pt>
                <c:pt idx="1579">
                  <c:v>16.170000000000005</c:v>
                </c:pt>
                <c:pt idx="1580">
                  <c:v>16.14</c:v>
                </c:pt>
                <c:pt idx="1581">
                  <c:v>16.110000000000007</c:v>
                </c:pt>
                <c:pt idx="1582">
                  <c:v>16.12</c:v>
                </c:pt>
                <c:pt idx="1583">
                  <c:v>16.07</c:v>
                </c:pt>
                <c:pt idx="1584">
                  <c:v>15.9</c:v>
                </c:pt>
                <c:pt idx="1585">
                  <c:v>15.77</c:v>
                </c:pt>
                <c:pt idx="1586">
                  <c:v>15.72</c:v>
                </c:pt>
                <c:pt idx="1587">
                  <c:v>15.67</c:v>
                </c:pt>
                <c:pt idx="1588">
                  <c:v>15.63</c:v>
                </c:pt>
                <c:pt idx="1589">
                  <c:v>15.59</c:v>
                </c:pt>
                <c:pt idx="1590">
                  <c:v>15.59</c:v>
                </c:pt>
                <c:pt idx="1591">
                  <c:v>15.75</c:v>
                </c:pt>
                <c:pt idx="1592">
                  <c:v>15.950000000000003</c:v>
                </c:pt>
                <c:pt idx="1593">
                  <c:v>16.07</c:v>
                </c:pt>
                <c:pt idx="1594">
                  <c:v>16.130000000000006</c:v>
                </c:pt>
                <c:pt idx="1595">
                  <c:v>16.22</c:v>
                </c:pt>
                <c:pt idx="1596">
                  <c:v>16.329999999999991</c:v>
                </c:pt>
                <c:pt idx="1597">
                  <c:v>16.41</c:v>
                </c:pt>
                <c:pt idx="1598">
                  <c:v>16.47</c:v>
                </c:pt>
                <c:pt idx="1599">
                  <c:v>16.510000000000005</c:v>
                </c:pt>
                <c:pt idx="1600">
                  <c:v>16.489999999999984</c:v>
                </c:pt>
                <c:pt idx="1601">
                  <c:v>16.45</c:v>
                </c:pt>
                <c:pt idx="1602">
                  <c:v>16.439999999999994</c:v>
                </c:pt>
                <c:pt idx="1603">
                  <c:v>16.439999999999994</c:v>
                </c:pt>
                <c:pt idx="1604">
                  <c:v>16.45</c:v>
                </c:pt>
                <c:pt idx="1605">
                  <c:v>16.45</c:v>
                </c:pt>
                <c:pt idx="1606">
                  <c:v>16.47</c:v>
                </c:pt>
                <c:pt idx="1607">
                  <c:v>16.479999999999993</c:v>
                </c:pt>
                <c:pt idx="1608">
                  <c:v>16.45</c:v>
                </c:pt>
                <c:pt idx="1609">
                  <c:v>16.420000000000002</c:v>
                </c:pt>
                <c:pt idx="1610">
                  <c:v>16.41</c:v>
                </c:pt>
                <c:pt idx="1611">
                  <c:v>16.399999999999999</c:v>
                </c:pt>
                <c:pt idx="1612">
                  <c:v>16.399999999999999</c:v>
                </c:pt>
                <c:pt idx="1613">
                  <c:v>16.41</c:v>
                </c:pt>
                <c:pt idx="1614">
                  <c:v>16.41</c:v>
                </c:pt>
                <c:pt idx="1615">
                  <c:v>16.43</c:v>
                </c:pt>
                <c:pt idx="1616">
                  <c:v>16.459999999999994</c:v>
                </c:pt>
                <c:pt idx="1617">
                  <c:v>16.53</c:v>
                </c:pt>
                <c:pt idx="1618">
                  <c:v>16.610000000000007</c:v>
                </c:pt>
                <c:pt idx="1619">
                  <c:v>16.72</c:v>
                </c:pt>
                <c:pt idx="1620">
                  <c:v>16.84</c:v>
                </c:pt>
                <c:pt idx="1621">
                  <c:v>16.88</c:v>
                </c:pt>
                <c:pt idx="1622">
                  <c:v>16.899999999999999</c:v>
                </c:pt>
                <c:pt idx="1623">
                  <c:v>16.91</c:v>
                </c:pt>
                <c:pt idx="1624">
                  <c:v>16.89</c:v>
                </c:pt>
                <c:pt idx="1625">
                  <c:v>16.86</c:v>
                </c:pt>
                <c:pt idx="1626">
                  <c:v>16.84</c:v>
                </c:pt>
                <c:pt idx="1627">
                  <c:v>16.829999999999991</c:v>
                </c:pt>
                <c:pt idx="1628">
                  <c:v>16.829999999999991</c:v>
                </c:pt>
                <c:pt idx="1629">
                  <c:v>16.8</c:v>
                </c:pt>
                <c:pt idx="1630">
                  <c:v>16.779999999999994</c:v>
                </c:pt>
                <c:pt idx="1631">
                  <c:v>16.779999999999994</c:v>
                </c:pt>
                <c:pt idx="1632">
                  <c:v>16.760000000000002</c:v>
                </c:pt>
                <c:pt idx="1633">
                  <c:v>16.75</c:v>
                </c:pt>
                <c:pt idx="1634">
                  <c:v>16.739999999999991</c:v>
                </c:pt>
                <c:pt idx="1635">
                  <c:v>16.73</c:v>
                </c:pt>
                <c:pt idx="1636">
                  <c:v>16.72</c:v>
                </c:pt>
                <c:pt idx="1637">
                  <c:v>16.71</c:v>
                </c:pt>
                <c:pt idx="1638">
                  <c:v>16.72</c:v>
                </c:pt>
                <c:pt idx="1639">
                  <c:v>16.77</c:v>
                </c:pt>
                <c:pt idx="1640">
                  <c:v>16.87</c:v>
                </c:pt>
                <c:pt idx="1641">
                  <c:v>17</c:v>
                </c:pt>
                <c:pt idx="1642">
                  <c:v>17.12</c:v>
                </c:pt>
                <c:pt idx="1643">
                  <c:v>17.23</c:v>
                </c:pt>
                <c:pt idx="1644">
                  <c:v>17.32</c:v>
                </c:pt>
                <c:pt idx="1645">
                  <c:v>17.39</c:v>
                </c:pt>
                <c:pt idx="1646">
                  <c:v>17.439999999999994</c:v>
                </c:pt>
                <c:pt idx="1647">
                  <c:v>17.45</c:v>
                </c:pt>
                <c:pt idx="1648">
                  <c:v>17.36</c:v>
                </c:pt>
                <c:pt idx="1649">
                  <c:v>17.3</c:v>
                </c:pt>
                <c:pt idx="1650">
                  <c:v>17.29</c:v>
                </c:pt>
                <c:pt idx="1651">
                  <c:v>17.25</c:v>
                </c:pt>
                <c:pt idx="1652">
                  <c:v>17.21</c:v>
                </c:pt>
                <c:pt idx="1653">
                  <c:v>17.170000000000005</c:v>
                </c:pt>
                <c:pt idx="1654">
                  <c:v>17.14</c:v>
                </c:pt>
                <c:pt idx="1655">
                  <c:v>17.100000000000001</c:v>
                </c:pt>
                <c:pt idx="1656">
                  <c:v>17</c:v>
                </c:pt>
                <c:pt idx="1657">
                  <c:v>16.86</c:v>
                </c:pt>
                <c:pt idx="1658">
                  <c:v>16.77</c:v>
                </c:pt>
                <c:pt idx="1659">
                  <c:v>16.71</c:v>
                </c:pt>
                <c:pt idx="1660">
                  <c:v>16.670000000000005</c:v>
                </c:pt>
                <c:pt idx="1661">
                  <c:v>16.649999999999999</c:v>
                </c:pt>
                <c:pt idx="1662">
                  <c:v>16.630000000000006</c:v>
                </c:pt>
                <c:pt idx="1663">
                  <c:v>16.779999999999994</c:v>
                </c:pt>
                <c:pt idx="1664">
                  <c:v>17.02</c:v>
                </c:pt>
                <c:pt idx="1665">
                  <c:v>17.21</c:v>
                </c:pt>
                <c:pt idx="1666">
                  <c:v>17.36</c:v>
                </c:pt>
                <c:pt idx="1667">
                  <c:v>17.479999999999993</c:v>
                </c:pt>
                <c:pt idx="1668">
                  <c:v>17.579999999999991</c:v>
                </c:pt>
                <c:pt idx="1669">
                  <c:v>17.670000000000005</c:v>
                </c:pt>
                <c:pt idx="1670">
                  <c:v>17.75</c:v>
                </c:pt>
                <c:pt idx="1671">
                  <c:v>17.809999999999999</c:v>
                </c:pt>
                <c:pt idx="1672">
                  <c:v>17.77</c:v>
                </c:pt>
                <c:pt idx="1673">
                  <c:v>17.72</c:v>
                </c:pt>
                <c:pt idx="1674">
                  <c:v>17.7</c:v>
                </c:pt>
                <c:pt idx="1675">
                  <c:v>17.71</c:v>
                </c:pt>
                <c:pt idx="1676">
                  <c:v>17.670000000000005</c:v>
                </c:pt>
                <c:pt idx="1677">
                  <c:v>17.62</c:v>
                </c:pt>
                <c:pt idx="1678">
                  <c:v>17.600000000000001</c:v>
                </c:pt>
                <c:pt idx="1679">
                  <c:v>17.600000000000001</c:v>
                </c:pt>
                <c:pt idx="1680">
                  <c:v>17.559999999999999</c:v>
                </c:pt>
                <c:pt idx="1681">
                  <c:v>17.55</c:v>
                </c:pt>
                <c:pt idx="1682">
                  <c:v>17.579999999999991</c:v>
                </c:pt>
                <c:pt idx="1683">
                  <c:v>17.55</c:v>
                </c:pt>
                <c:pt idx="1684">
                  <c:v>17.53</c:v>
                </c:pt>
                <c:pt idx="1685">
                  <c:v>17.45</c:v>
                </c:pt>
                <c:pt idx="1686">
                  <c:v>17.39</c:v>
                </c:pt>
                <c:pt idx="1687">
                  <c:v>17.52</c:v>
                </c:pt>
                <c:pt idx="1688">
                  <c:v>17.72</c:v>
                </c:pt>
                <c:pt idx="1689">
                  <c:v>17.91</c:v>
                </c:pt>
                <c:pt idx="1690">
                  <c:v>18.059999999999999</c:v>
                </c:pt>
                <c:pt idx="1691">
                  <c:v>18.190000000000001</c:v>
                </c:pt>
                <c:pt idx="1692">
                  <c:v>18.279999999999994</c:v>
                </c:pt>
                <c:pt idx="1693">
                  <c:v>18.329999999999991</c:v>
                </c:pt>
                <c:pt idx="1694">
                  <c:v>18.38</c:v>
                </c:pt>
                <c:pt idx="1695">
                  <c:v>18.39</c:v>
                </c:pt>
                <c:pt idx="1696">
                  <c:v>18.36</c:v>
                </c:pt>
                <c:pt idx="1697">
                  <c:v>18.309999999999999</c:v>
                </c:pt>
                <c:pt idx="1698">
                  <c:v>18.279999999999994</c:v>
                </c:pt>
                <c:pt idx="1699">
                  <c:v>18.260000000000002</c:v>
                </c:pt>
                <c:pt idx="1700">
                  <c:v>18.25</c:v>
                </c:pt>
                <c:pt idx="1701">
                  <c:v>18.23</c:v>
                </c:pt>
                <c:pt idx="1702">
                  <c:v>18.2</c:v>
                </c:pt>
                <c:pt idx="1703">
                  <c:v>18.2</c:v>
                </c:pt>
                <c:pt idx="1704">
                  <c:v>18.22</c:v>
                </c:pt>
                <c:pt idx="1705">
                  <c:v>18.22</c:v>
                </c:pt>
                <c:pt idx="1706">
                  <c:v>18.22</c:v>
                </c:pt>
                <c:pt idx="1707">
                  <c:v>18.21</c:v>
                </c:pt>
                <c:pt idx="1708">
                  <c:v>18.23</c:v>
                </c:pt>
                <c:pt idx="1709">
                  <c:v>18.23</c:v>
                </c:pt>
                <c:pt idx="1710">
                  <c:v>18.260000000000002</c:v>
                </c:pt>
                <c:pt idx="1711">
                  <c:v>18.34</c:v>
                </c:pt>
                <c:pt idx="1712">
                  <c:v>18.420000000000002</c:v>
                </c:pt>
                <c:pt idx="1713">
                  <c:v>18.53</c:v>
                </c:pt>
                <c:pt idx="1714">
                  <c:v>18.649999999999999</c:v>
                </c:pt>
                <c:pt idx="1715">
                  <c:v>18.760000000000002</c:v>
                </c:pt>
                <c:pt idx="1716">
                  <c:v>18.88</c:v>
                </c:pt>
                <c:pt idx="1717">
                  <c:v>18.989999999999984</c:v>
                </c:pt>
                <c:pt idx="1718">
                  <c:v>19.059999999999999</c:v>
                </c:pt>
                <c:pt idx="1719">
                  <c:v>19.100000000000001</c:v>
                </c:pt>
                <c:pt idx="1720">
                  <c:v>19.059999999999999</c:v>
                </c:pt>
                <c:pt idx="1721">
                  <c:v>18.97</c:v>
                </c:pt>
                <c:pt idx="1722">
                  <c:v>18.93</c:v>
                </c:pt>
                <c:pt idx="1723">
                  <c:v>18.920000000000002</c:v>
                </c:pt>
                <c:pt idx="1724">
                  <c:v>18.899999999999999</c:v>
                </c:pt>
                <c:pt idx="1725">
                  <c:v>18.899999999999999</c:v>
                </c:pt>
                <c:pt idx="1726">
                  <c:v>18.91</c:v>
                </c:pt>
                <c:pt idx="1727">
                  <c:v>18.91</c:v>
                </c:pt>
                <c:pt idx="1728">
                  <c:v>18.850000000000001</c:v>
                </c:pt>
                <c:pt idx="1729">
                  <c:v>18.809999999999999</c:v>
                </c:pt>
                <c:pt idx="1730">
                  <c:v>18.690000000000001</c:v>
                </c:pt>
                <c:pt idx="1731">
                  <c:v>18.559999999999999</c:v>
                </c:pt>
                <c:pt idx="1732">
                  <c:v>18.489999999999984</c:v>
                </c:pt>
                <c:pt idx="1733">
                  <c:v>18.439999999999994</c:v>
                </c:pt>
                <c:pt idx="1734">
                  <c:v>18.43</c:v>
                </c:pt>
                <c:pt idx="1735">
                  <c:v>18.630000000000006</c:v>
                </c:pt>
                <c:pt idx="1736">
                  <c:v>18.88</c:v>
                </c:pt>
                <c:pt idx="1737">
                  <c:v>19.07</c:v>
                </c:pt>
                <c:pt idx="1738">
                  <c:v>19.23</c:v>
                </c:pt>
                <c:pt idx="1739">
                  <c:v>19.37</c:v>
                </c:pt>
                <c:pt idx="1740">
                  <c:v>19.510000000000005</c:v>
                </c:pt>
                <c:pt idx="1741">
                  <c:v>19.64</c:v>
                </c:pt>
                <c:pt idx="1742">
                  <c:v>19.75</c:v>
                </c:pt>
                <c:pt idx="1743">
                  <c:v>19.8</c:v>
                </c:pt>
                <c:pt idx="1744">
                  <c:v>19.690000000000001</c:v>
                </c:pt>
                <c:pt idx="1745">
                  <c:v>19.53</c:v>
                </c:pt>
                <c:pt idx="1746">
                  <c:v>19.439999999999994</c:v>
                </c:pt>
                <c:pt idx="1747">
                  <c:v>19.329999999999991</c:v>
                </c:pt>
                <c:pt idx="1748">
                  <c:v>19.239999999999991</c:v>
                </c:pt>
                <c:pt idx="1749">
                  <c:v>19.18</c:v>
                </c:pt>
                <c:pt idx="1750">
                  <c:v>19.12</c:v>
                </c:pt>
                <c:pt idx="1751">
                  <c:v>19.059999999999999</c:v>
                </c:pt>
                <c:pt idx="1752">
                  <c:v>19.010000000000005</c:v>
                </c:pt>
                <c:pt idx="1753">
                  <c:v>18.959999999999994</c:v>
                </c:pt>
                <c:pt idx="1754">
                  <c:v>18.93</c:v>
                </c:pt>
                <c:pt idx="1755">
                  <c:v>18.920000000000002</c:v>
                </c:pt>
                <c:pt idx="1756">
                  <c:v>18.87</c:v>
                </c:pt>
                <c:pt idx="1757">
                  <c:v>18.82</c:v>
                </c:pt>
                <c:pt idx="1758">
                  <c:v>18.84</c:v>
                </c:pt>
                <c:pt idx="1759">
                  <c:v>19.059999999999999</c:v>
                </c:pt>
                <c:pt idx="1760">
                  <c:v>19.329999999999991</c:v>
                </c:pt>
                <c:pt idx="1761">
                  <c:v>19.510000000000005</c:v>
                </c:pt>
                <c:pt idx="1762">
                  <c:v>19.66</c:v>
                </c:pt>
                <c:pt idx="1763">
                  <c:v>19.809999999999999</c:v>
                </c:pt>
                <c:pt idx="1764">
                  <c:v>19.959999999999994</c:v>
                </c:pt>
                <c:pt idx="1765">
                  <c:v>20.079999999999991</c:v>
                </c:pt>
                <c:pt idx="1766">
                  <c:v>20.190000000000001</c:v>
                </c:pt>
                <c:pt idx="1767">
                  <c:v>20.260000000000002</c:v>
                </c:pt>
                <c:pt idx="1768">
                  <c:v>20.170000000000005</c:v>
                </c:pt>
                <c:pt idx="1769">
                  <c:v>20</c:v>
                </c:pt>
                <c:pt idx="1770">
                  <c:v>19.850000000000001</c:v>
                </c:pt>
                <c:pt idx="1771">
                  <c:v>19.760000000000002</c:v>
                </c:pt>
                <c:pt idx="1772">
                  <c:v>19.68</c:v>
                </c:pt>
                <c:pt idx="1773">
                  <c:v>19.600000000000001</c:v>
                </c:pt>
                <c:pt idx="1774">
                  <c:v>19.53</c:v>
                </c:pt>
                <c:pt idx="1775">
                  <c:v>19.479999999999993</c:v>
                </c:pt>
                <c:pt idx="1776">
                  <c:v>19.41</c:v>
                </c:pt>
                <c:pt idx="1777">
                  <c:v>19.36</c:v>
                </c:pt>
                <c:pt idx="1778">
                  <c:v>19.29</c:v>
                </c:pt>
                <c:pt idx="1779">
                  <c:v>19.22</c:v>
                </c:pt>
                <c:pt idx="1780">
                  <c:v>19.190000000000001</c:v>
                </c:pt>
                <c:pt idx="1781">
                  <c:v>19.149999999999999</c:v>
                </c:pt>
                <c:pt idx="1782">
                  <c:v>19.14</c:v>
                </c:pt>
                <c:pt idx="1783">
                  <c:v>19.36</c:v>
                </c:pt>
                <c:pt idx="1784">
                  <c:v>19.64</c:v>
                </c:pt>
                <c:pt idx="1785">
                  <c:v>19.899999999999999</c:v>
                </c:pt>
                <c:pt idx="1786">
                  <c:v>20.100000000000001</c:v>
                </c:pt>
                <c:pt idx="1787">
                  <c:v>20.309999999999999</c:v>
                </c:pt>
                <c:pt idx="1788">
                  <c:v>20.3</c:v>
                </c:pt>
                <c:pt idx="1789">
                  <c:v>20.399999999999999</c:v>
                </c:pt>
                <c:pt idx="1790">
                  <c:v>20.34</c:v>
                </c:pt>
                <c:pt idx="1791">
                  <c:v>20.22</c:v>
                </c:pt>
                <c:pt idx="1792">
                  <c:v>19.93</c:v>
                </c:pt>
                <c:pt idx="1793">
                  <c:v>19.600000000000001</c:v>
                </c:pt>
                <c:pt idx="1794">
                  <c:v>19.36</c:v>
                </c:pt>
                <c:pt idx="1795">
                  <c:v>19.190000000000001</c:v>
                </c:pt>
                <c:pt idx="1796">
                  <c:v>19.02</c:v>
                </c:pt>
                <c:pt idx="1797">
                  <c:v>18.91</c:v>
                </c:pt>
                <c:pt idx="1798">
                  <c:v>18.79</c:v>
                </c:pt>
                <c:pt idx="1799">
                  <c:v>18.68</c:v>
                </c:pt>
                <c:pt idx="1800">
                  <c:v>18.55</c:v>
                </c:pt>
                <c:pt idx="1801">
                  <c:v>18.439999999999994</c:v>
                </c:pt>
                <c:pt idx="1802">
                  <c:v>18.350000000000001</c:v>
                </c:pt>
                <c:pt idx="1803">
                  <c:v>18.260000000000002</c:v>
                </c:pt>
                <c:pt idx="1804">
                  <c:v>18.16</c:v>
                </c:pt>
                <c:pt idx="1805">
                  <c:v>18.059999999999999</c:v>
                </c:pt>
                <c:pt idx="1806">
                  <c:v>18.059999999999999</c:v>
                </c:pt>
                <c:pt idx="1807">
                  <c:v>18.329999999999991</c:v>
                </c:pt>
                <c:pt idx="1808">
                  <c:v>18.72</c:v>
                </c:pt>
                <c:pt idx="1809">
                  <c:v>19.279999999999994</c:v>
                </c:pt>
                <c:pt idx="1810">
                  <c:v>19.72</c:v>
                </c:pt>
                <c:pt idx="1811">
                  <c:v>19.979999999999993</c:v>
                </c:pt>
                <c:pt idx="1812">
                  <c:v>20.149999999999999</c:v>
                </c:pt>
                <c:pt idx="1813">
                  <c:v>20.32</c:v>
                </c:pt>
                <c:pt idx="1814">
                  <c:v>20.39</c:v>
                </c:pt>
                <c:pt idx="1815">
                  <c:v>20.27</c:v>
                </c:pt>
                <c:pt idx="1816">
                  <c:v>19.939999999999994</c:v>
                </c:pt>
                <c:pt idx="1817">
                  <c:v>19.610000000000007</c:v>
                </c:pt>
                <c:pt idx="1818">
                  <c:v>19.39</c:v>
                </c:pt>
                <c:pt idx="1819">
                  <c:v>19.23</c:v>
                </c:pt>
                <c:pt idx="1820">
                  <c:v>19.09</c:v>
                </c:pt>
                <c:pt idx="1821">
                  <c:v>18.939999999999994</c:v>
                </c:pt>
                <c:pt idx="1822">
                  <c:v>18.8</c:v>
                </c:pt>
                <c:pt idx="1823">
                  <c:v>18.690000000000001</c:v>
                </c:pt>
                <c:pt idx="1824">
                  <c:v>18.600000000000001</c:v>
                </c:pt>
                <c:pt idx="1825">
                  <c:v>18.489999999999984</c:v>
                </c:pt>
                <c:pt idx="1826">
                  <c:v>18.39</c:v>
                </c:pt>
                <c:pt idx="1827">
                  <c:v>18.329999999999991</c:v>
                </c:pt>
                <c:pt idx="1828">
                  <c:v>18.260000000000002</c:v>
                </c:pt>
                <c:pt idx="1829">
                  <c:v>18.21</c:v>
                </c:pt>
                <c:pt idx="1830">
                  <c:v>18.23</c:v>
                </c:pt>
                <c:pt idx="1831">
                  <c:v>18.309999999999999</c:v>
                </c:pt>
                <c:pt idx="1832">
                  <c:v>18.43</c:v>
                </c:pt>
                <c:pt idx="1833">
                  <c:v>18.579999999999991</c:v>
                </c:pt>
                <c:pt idx="1834">
                  <c:v>18.760000000000002</c:v>
                </c:pt>
                <c:pt idx="1835">
                  <c:v>18.920000000000002</c:v>
                </c:pt>
                <c:pt idx="1836">
                  <c:v>19.43</c:v>
                </c:pt>
                <c:pt idx="1837">
                  <c:v>19.75</c:v>
                </c:pt>
                <c:pt idx="1838">
                  <c:v>19.8</c:v>
                </c:pt>
                <c:pt idx="1839">
                  <c:v>19.75</c:v>
                </c:pt>
                <c:pt idx="1840">
                  <c:v>19.479999999999993</c:v>
                </c:pt>
                <c:pt idx="1841">
                  <c:v>19.21</c:v>
                </c:pt>
                <c:pt idx="1842">
                  <c:v>19.07</c:v>
                </c:pt>
                <c:pt idx="1843">
                  <c:v>18.920000000000002</c:v>
                </c:pt>
                <c:pt idx="1844">
                  <c:v>18.760000000000002</c:v>
                </c:pt>
                <c:pt idx="1845">
                  <c:v>18.64</c:v>
                </c:pt>
                <c:pt idx="1846">
                  <c:v>18.559999999999999</c:v>
                </c:pt>
                <c:pt idx="1847">
                  <c:v>18.479999999999993</c:v>
                </c:pt>
                <c:pt idx="1848">
                  <c:v>18.41</c:v>
                </c:pt>
                <c:pt idx="1849">
                  <c:v>18.350000000000001</c:v>
                </c:pt>
                <c:pt idx="1850">
                  <c:v>18.309999999999999</c:v>
                </c:pt>
                <c:pt idx="1851">
                  <c:v>18.22</c:v>
                </c:pt>
                <c:pt idx="1852">
                  <c:v>18.100000000000001</c:v>
                </c:pt>
                <c:pt idx="1853">
                  <c:v>18.010000000000005</c:v>
                </c:pt>
                <c:pt idx="1854">
                  <c:v>18.03</c:v>
                </c:pt>
                <c:pt idx="1855">
                  <c:v>18.170000000000005</c:v>
                </c:pt>
                <c:pt idx="1856">
                  <c:v>18.25</c:v>
                </c:pt>
                <c:pt idx="1857">
                  <c:v>18.25</c:v>
                </c:pt>
                <c:pt idx="1858">
                  <c:v>18.14</c:v>
                </c:pt>
                <c:pt idx="1859">
                  <c:v>18.02</c:v>
                </c:pt>
                <c:pt idx="1860">
                  <c:v>17.97</c:v>
                </c:pt>
                <c:pt idx="1861">
                  <c:v>17.920000000000002</c:v>
                </c:pt>
                <c:pt idx="1862">
                  <c:v>17.86</c:v>
                </c:pt>
                <c:pt idx="1863">
                  <c:v>17.829999999999991</c:v>
                </c:pt>
                <c:pt idx="1864">
                  <c:v>17.77</c:v>
                </c:pt>
                <c:pt idx="1865">
                  <c:v>17.7</c:v>
                </c:pt>
                <c:pt idx="1866">
                  <c:v>17.649999999999999</c:v>
                </c:pt>
                <c:pt idx="1867">
                  <c:v>17.610000000000007</c:v>
                </c:pt>
                <c:pt idx="1868">
                  <c:v>17.57</c:v>
                </c:pt>
                <c:pt idx="1869">
                  <c:v>17.489999999999984</c:v>
                </c:pt>
                <c:pt idx="1870">
                  <c:v>17.420000000000002</c:v>
                </c:pt>
                <c:pt idx="1871">
                  <c:v>17.350000000000001</c:v>
                </c:pt>
                <c:pt idx="1872">
                  <c:v>17.279999999999994</c:v>
                </c:pt>
                <c:pt idx="1873">
                  <c:v>17.239999999999991</c:v>
                </c:pt>
                <c:pt idx="1874">
                  <c:v>17.2</c:v>
                </c:pt>
                <c:pt idx="1875">
                  <c:v>17.170000000000005</c:v>
                </c:pt>
                <c:pt idx="1876">
                  <c:v>17.14</c:v>
                </c:pt>
                <c:pt idx="1877">
                  <c:v>17.100000000000001</c:v>
                </c:pt>
                <c:pt idx="1878">
                  <c:v>17.100000000000001</c:v>
                </c:pt>
                <c:pt idx="1879">
                  <c:v>17.23</c:v>
                </c:pt>
                <c:pt idx="1880">
                  <c:v>17.86</c:v>
                </c:pt>
                <c:pt idx="1881">
                  <c:v>18.29</c:v>
                </c:pt>
                <c:pt idx="1882">
                  <c:v>18.3</c:v>
                </c:pt>
                <c:pt idx="1883">
                  <c:v>18.350000000000001</c:v>
                </c:pt>
                <c:pt idx="1884">
                  <c:v>18.559999999999999</c:v>
                </c:pt>
                <c:pt idx="1885">
                  <c:v>18.29</c:v>
                </c:pt>
                <c:pt idx="1886">
                  <c:v>17.97</c:v>
                </c:pt>
                <c:pt idx="1887">
                  <c:v>17.88</c:v>
                </c:pt>
                <c:pt idx="1888">
                  <c:v>17.77</c:v>
                </c:pt>
                <c:pt idx="1889">
                  <c:v>17.64</c:v>
                </c:pt>
                <c:pt idx="1890">
                  <c:v>17.55</c:v>
                </c:pt>
                <c:pt idx="1891">
                  <c:v>17.479999999999993</c:v>
                </c:pt>
                <c:pt idx="1892">
                  <c:v>17.420000000000002</c:v>
                </c:pt>
                <c:pt idx="1893">
                  <c:v>17.37</c:v>
                </c:pt>
                <c:pt idx="1894">
                  <c:v>17.329999999999991</c:v>
                </c:pt>
                <c:pt idx="1895">
                  <c:v>17.279999999999994</c:v>
                </c:pt>
                <c:pt idx="1896">
                  <c:v>17.21</c:v>
                </c:pt>
                <c:pt idx="1897">
                  <c:v>17.149999999999999</c:v>
                </c:pt>
                <c:pt idx="1898">
                  <c:v>17.110000000000007</c:v>
                </c:pt>
                <c:pt idx="1899">
                  <c:v>17.07</c:v>
                </c:pt>
                <c:pt idx="1900">
                  <c:v>17.010000000000005</c:v>
                </c:pt>
                <c:pt idx="1901">
                  <c:v>16.97</c:v>
                </c:pt>
                <c:pt idx="1902">
                  <c:v>16.959999999999994</c:v>
                </c:pt>
                <c:pt idx="1903">
                  <c:v>17.04</c:v>
                </c:pt>
                <c:pt idx="1904">
                  <c:v>17.29</c:v>
                </c:pt>
                <c:pt idx="1905">
                  <c:v>17.760000000000002</c:v>
                </c:pt>
                <c:pt idx="1906">
                  <c:v>18.14</c:v>
                </c:pt>
                <c:pt idx="1907">
                  <c:v>18.36</c:v>
                </c:pt>
                <c:pt idx="1908">
                  <c:v>18.479999999999993</c:v>
                </c:pt>
                <c:pt idx="1909">
                  <c:v>18.5</c:v>
                </c:pt>
                <c:pt idx="1910">
                  <c:v>18.45</c:v>
                </c:pt>
                <c:pt idx="1911">
                  <c:v>18.36</c:v>
                </c:pt>
                <c:pt idx="1912">
                  <c:v>18.149999999999999</c:v>
                </c:pt>
                <c:pt idx="1913">
                  <c:v>17.91</c:v>
                </c:pt>
                <c:pt idx="1914">
                  <c:v>17.77</c:v>
                </c:pt>
                <c:pt idx="1915">
                  <c:v>17.690000000000001</c:v>
                </c:pt>
                <c:pt idx="1916">
                  <c:v>17.630000000000006</c:v>
                </c:pt>
                <c:pt idx="1917">
                  <c:v>17.600000000000001</c:v>
                </c:pt>
                <c:pt idx="1918">
                  <c:v>17.57</c:v>
                </c:pt>
                <c:pt idx="1919">
                  <c:v>17.52</c:v>
                </c:pt>
                <c:pt idx="1920">
                  <c:v>17.47</c:v>
                </c:pt>
                <c:pt idx="1921">
                  <c:v>17.420000000000002</c:v>
                </c:pt>
                <c:pt idx="1922">
                  <c:v>17.38</c:v>
                </c:pt>
                <c:pt idx="1923">
                  <c:v>17.279999999999994</c:v>
                </c:pt>
                <c:pt idx="1924">
                  <c:v>17.14</c:v>
                </c:pt>
                <c:pt idx="1925">
                  <c:v>17.03</c:v>
                </c:pt>
                <c:pt idx="1926">
                  <c:v>17.05</c:v>
                </c:pt>
                <c:pt idx="1927">
                  <c:v>17.29</c:v>
                </c:pt>
                <c:pt idx="1928">
                  <c:v>17.779999999999994</c:v>
                </c:pt>
                <c:pt idx="1929">
                  <c:v>18.23</c:v>
                </c:pt>
                <c:pt idx="1930">
                  <c:v>18.52</c:v>
                </c:pt>
                <c:pt idx="1931">
                  <c:v>18.68</c:v>
                </c:pt>
                <c:pt idx="1932">
                  <c:v>18.600000000000001</c:v>
                </c:pt>
                <c:pt idx="1933">
                  <c:v>18.670000000000005</c:v>
                </c:pt>
                <c:pt idx="1934">
                  <c:v>18.71</c:v>
                </c:pt>
                <c:pt idx="1935">
                  <c:v>18.479999999999993</c:v>
                </c:pt>
                <c:pt idx="1936">
                  <c:v>18.260000000000002</c:v>
                </c:pt>
                <c:pt idx="1937">
                  <c:v>18.149999999999999</c:v>
                </c:pt>
                <c:pt idx="1938">
                  <c:v>18.09</c:v>
                </c:pt>
                <c:pt idx="1939">
                  <c:v>17.97</c:v>
                </c:pt>
                <c:pt idx="1940">
                  <c:v>17.760000000000002</c:v>
                </c:pt>
                <c:pt idx="1941">
                  <c:v>17.630000000000006</c:v>
                </c:pt>
                <c:pt idx="1942">
                  <c:v>17.53</c:v>
                </c:pt>
                <c:pt idx="1943">
                  <c:v>17.420000000000002</c:v>
                </c:pt>
                <c:pt idx="1944">
                  <c:v>17.329999999999991</c:v>
                </c:pt>
                <c:pt idx="1945">
                  <c:v>17.239999999999991</c:v>
                </c:pt>
                <c:pt idx="1946">
                  <c:v>17.170000000000005</c:v>
                </c:pt>
                <c:pt idx="1947">
                  <c:v>17.07</c:v>
                </c:pt>
                <c:pt idx="1948">
                  <c:v>16.979999999999993</c:v>
                </c:pt>
                <c:pt idx="1949">
                  <c:v>16.93</c:v>
                </c:pt>
                <c:pt idx="1950">
                  <c:v>16.97</c:v>
                </c:pt>
                <c:pt idx="1951">
                  <c:v>17.170000000000005</c:v>
                </c:pt>
                <c:pt idx="1952">
                  <c:v>17.68</c:v>
                </c:pt>
                <c:pt idx="1953">
                  <c:v>18.05</c:v>
                </c:pt>
                <c:pt idx="1954">
                  <c:v>18.420000000000002</c:v>
                </c:pt>
                <c:pt idx="1955">
                  <c:v>18.75</c:v>
                </c:pt>
                <c:pt idx="1956">
                  <c:v>18.779999999999994</c:v>
                </c:pt>
                <c:pt idx="1957">
                  <c:v>18.71</c:v>
                </c:pt>
                <c:pt idx="1958">
                  <c:v>18.86</c:v>
                </c:pt>
                <c:pt idx="1959">
                  <c:v>18.84</c:v>
                </c:pt>
                <c:pt idx="1960">
                  <c:v>18.53</c:v>
                </c:pt>
                <c:pt idx="1961">
                  <c:v>18.3</c:v>
                </c:pt>
                <c:pt idx="1962">
                  <c:v>18.130000000000006</c:v>
                </c:pt>
                <c:pt idx="1963">
                  <c:v>17.95</c:v>
                </c:pt>
                <c:pt idx="1964">
                  <c:v>17.77</c:v>
                </c:pt>
                <c:pt idx="1965">
                  <c:v>17.68</c:v>
                </c:pt>
                <c:pt idx="1966">
                  <c:v>17.600000000000001</c:v>
                </c:pt>
                <c:pt idx="1967">
                  <c:v>17.5</c:v>
                </c:pt>
                <c:pt idx="1968">
                  <c:v>17.43</c:v>
                </c:pt>
                <c:pt idx="1969">
                  <c:v>17.37</c:v>
                </c:pt>
                <c:pt idx="1970">
                  <c:v>17.329999999999991</c:v>
                </c:pt>
                <c:pt idx="1971">
                  <c:v>17.279999999999994</c:v>
                </c:pt>
                <c:pt idx="1972">
                  <c:v>17.190000000000001</c:v>
                </c:pt>
                <c:pt idx="1973">
                  <c:v>17.14</c:v>
                </c:pt>
                <c:pt idx="1974">
                  <c:v>17.18</c:v>
                </c:pt>
                <c:pt idx="1975">
                  <c:v>17.439999999999994</c:v>
                </c:pt>
                <c:pt idx="1976">
                  <c:v>18</c:v>
                </c:pt>
                <c:pt idx="1977">
                  <c:v>18.52</c:v>
                </c:pt>
                <c:pt idx="1978">
                  <c:v>18.87</c:v>
                </c:pt>
                <c:pt idx="1979">
                  <c:v>19.09</c:v>
                </c:pt>
                <c:pt idx="1980">
                  <c:v>19.2</c:v>
                </c:pt>
                <c:pt idx="1981">
                  <c:v>19.3</c:v>
                </c:pt>
                <c:pt idx="1982">
                  <c:v>19.34</c:v>
                </c:pt>
                <c:pt idx="1983">
                  <c:v>19.3</c:v>
                </c:pt>
                <c:pt idx="1984">
                  <c:v>19.079999999999991</c:v>
                </c:pt>
                <c:pt idx="1985">
                  <c:v>18.75</c:v>
                </c:pt>
                <c:pt idx="1986">
                  <c:v>18.52</c:v>
                </c:pt>
                <c:pt idx="1987">
                  <c:v>18.329999999999991</c:v>
                </c:pt>
                <c:pt idx="1988">
                  <c:v>18.170000000000005</c:v>
                </c:pt>
                <c:pt idx="1989">
                  <c:v>18.07</c:v>
                </c:pt>
                <c:pt idx="1990">
                  <c:v>17.97</c:v>
                </c:pt>
                <c:pt idx="1991">
                  <c:v>17.87</c:v>
                </c:pt>
                <c:pt idx="1992">
                  <c:v>17.77</c:v>
                </c:pt>
                <c:pt idx="1993">
                  <c:v>17.66</c:v>
                </c:pt>
                <c:pt idx="1994">
                  <c:v>17.559999999999999</c:v>
                </c:pt>
                <c:pt idx="1995">
                  <c:v>17.479999999999993</c:v>
                </c:pt>
                <c:pt idx="1996">
                  <c:v>17.41</c:v>
                </c:pt>
                <c:pt idx="1997">
                  <c:v>17.329999999999991</c:v>
                </c:pt>
                <c:pt idx="1998">
                  <c:v>17.399999999999999</c:v>
                </c:pt>
                <c:pt idx="1999">
                  <c:v>17.7</c:v>
                </c:pt>
                <c:pt idx="2000">
                  <c:v>18.25</c:v>
                </c:pt>
                <c:pt idx="2001">
                  <c:v>18.760000000000002</c:v>
                </c:pt>
                <c:pt idx="2002">
                  <c:v>19.110000000000007</c:v>
                </c:pt>
                <c:pt idx="2003">
                  <c:v>19.329999999999991</c:v>
                </c:pt>
                <c:pt idx="2004">
                  <c:v>19.479999999999993</c:v>
                </c:pt>
                <c:pt idx="2005">
                  <c:v>19.559999999999999</c:v>
                </c:pt>
                <c:pt idx="2006">
                  <c:v>19.57</c:v>
                </c:pt>
                <c:pt idx="2007">
                  <c:v>19.479999999999993</c:v>
                </c:pt>
                <c:pt idx="2008">
                  <c:v>19.16</c:v>
                </c:pt>
                <c:pt idx="2009">
                  <c:v>18.899999999999999</c:v>
                </c:pt>
                <c:pt idx="2010">
                  <c:v>18.75</c:v>
                </c:pt>
                <c:pt idx="2011">
                  <c:v>18.559999999999999</c:v>
                </c:pt>
                <c:pt idx="2012">
                  <c:v>18.39</c:v>
                </c:pt>
                <c:pt idx="2013">
                  <c:v>18.260000000000002</c:v>
                </c:pt>
                <c:pt idx="2014">
                  <c:v>18.14</c:v>
                </c:pt>
                <c:pt idx="2015">
                  <c:v>18.04</c:v>
                </c:pt>
                <c:pt idx="2016">
                  <c:v>17.95</c:v>
                </c:pt>
                <c:pt idx="2017">
                  <c:v>17.89</c:v>
                </c:pt>
                <c:pt idx="2018">
                  <c:v>17.779999999999994</c:v>
                </c:pt>
                <c:pt idx="2019">
                  <c:v>17.670000000000005</c:v>
                </c:pt>
                <c:pt idx="2020">
                  <c:v>17.59</c:v>
                </c:pt>
                <c:pt idx="2021">
                  <c:v>17.52</c:v>
                </c:pt>
                <c:pt idx="2022">
                  <c:v>17.600000000000001</c:v>
                </c:pt>
                <c:pt idx="2023">
                  <c:v>17.959999999999994</c:v>
                </c:pt>
                <c:pt idx="2024">
                  <c:v>18.47</c:v>
                </c:pt>
                <c:pt idx="2025">
                  <c:v>18.91</c:v>
                </c:pt>
                <c:pt idx="2026">
                  <c:v>19.21</c:v>
                </c:pt>
                <c:pt idx="2027">
                  <c:v>19.420000000000002</c:v>
                </c:pt>
                <c:pt idx="2028">
                  <c:v>19.52</c:v>
                </c:pt>
                <c:pt idx="2029">
                  <c:v>19.45</c:v>
                </c:pt>
                <c:pt idx="2030">
                  <c:v>19.47</c:v>
                </c:pt>
                <c:pt idx="2031">
                  <c:v>19.399999999999999</c:v>
                </c:pt>
                <c:pt idx="2032">
                  <c:v>19.16</c:v>
                </c:pt>
                <c:pt idx="2033">
                  <c:v>18.959999999999994</c:v>
                </c:pt>
                <c:pt idx="2034">
                  <c:v>18.88</c:v>
                </c:pt>
                <c:pt idx="2035">
                  <c:v>18.809999999999999</c:v>
                </c:pt>
                <c:pt idx="2036">
                  <c:v>18.73</c:v>
                </c:pt>
                <c:pt idx="2037">
                  <c:v>18.62</c:v>
                </c:pt>
                <c:pt idx="2038">
                  <c:v>18.439999999999994</c:v>
                </c:pt>
                <c:pt idx="2039">
                  <c:v>18.309999999999999</c:v>
                </c:pt>
                <c:pt idx="2040">
                  <c:v>18.21</c:v>
                </c:pt>
                <c:pt idx="2041">
                  <c:v>18.07</c:v>
                </c:pt>
                <c:pt idx="2042">
                  <c:v>17.97</c:v>
                </c:pt>
                <c:pt idx="2043">
                  <c:v>17.829999999999991</c:v>
                </c:pt>
                <c:pt idx="2044">
                  <c:v>17.739999999999991</c:v>
                </c:pt>
                <c:pt idx="2045">
                  <c:v>17.7</c:v>
                </c:pt>
                <c:pt idx="2046">
                  <c:v>17.79</c:v>
                </c:pt>
                <c:pt idx="2047">
                  <c:v>18.149999999999999</c:v>
                </c:pt>
                <c:pt idx="2048">
                  <c:v>18.62</c:v>
                </c:pt>
                <c:pt idx="2049">
                  <c:v>19.05</c:v>
                </c:pt>
                <c:pt idx="2050">
                  <c:v>19.39</c:v>
                </c:pt>
                <c:pt idx="2051">
                  <c:v>19.64</c:v>
                </c:pt>
                <c:pt idx="2052">
                  <c:v>19.779999999999994</c:v>
                </c:pt>
                <c:pt idx="2053">
                  <c:v>19.84</c:v>
                </c:pt>
                <c:pt idx="2054">
                  <c:v>19.84</c:v>
                </c:pt>
                <c:pt idx="2055">
                  <c:v>19.77</c:v>
                </c:pt>
                <c:pt idx="2056">
                  <c:v>19.57</c:v>
                </c:pt>
                <c:pt idx="2057">
                  <c:v>19.36</c:v>
                </c:pt>
                <c:pt idx="2058">
                  <c:v>19.25</c:v>
                </c:pt>
                <c:pt idx="2059">
                  <c:v>19.18</c:v>
                </c:pt>
                <c:pt idx="2060">
                  <c:v>19.059999999999999</c:v>
                </c:pt>
                <c:pt idx="2061">
                  <c:v>18.95</c:v>
                </c:pt>
                <c:pt idx="2062">
                  <c:v>18.87</c:v>
                </c:pt>
                <c:pt idx="2063">
                  <c:v>18.8</c:v>
                </c:pt>
                <c:pt idx="2064">
                  <c:v>18.73</c:v>
                </c:pt>
                <c:pt idx="2065">
                  <c:v>18.649999999999999</c:v>
                </c:pt>
                <c:pt idx="2066">
                  <c:v>18.600000000000001</c:v>
                </c:pt>
                <c:pt idx="2067">
                  <c:v>18.54</c:v>
                </c:pt>
                <c:pt idx="2068">
                  <c:v>18.479999999999993</c:v>
                </c:pt>
                <c:pt idx="2069">
                  <c:v>18.45</c:v>
                </c:pt>
                <c:pt idx="2070">
                  <c:v>18.54</c:v>
                </c:pt>
                <c:pt idx="2071">
                  <c:v>18.829999999999991</c:v>
                </c:pt>
                <c:pt idx="2072">
                  <c:v>19.260000000000002</c:v>
                </c:pt>
                <c:pt idx="2073">
                  <c:v>19.649999999999999</c:v>
                </c:pt>
                <c:pt idx="2074">
                  <c:v>19.939999999999994</c:v>
                </c:pt>
                <c:pt idx="2075">
                  <c:v>20.12</c:v>
                </c:pt>
                <c:pt idx="2076">
                  <c:v>20.2</c:v>
                </c:pt>
                <c:pt idx="2077">
                  <c:v>20.22</c:v>
                </c:pt>
                <c:pt idx="2078">
                  <c:v>20.22</c:v>
                </c:pt>
                <c:pt idx="2079">
                  <c:v>20.16</c:v>
                </c:pt>
                <c:pt idx="2080">
                  <c:v>19.979999999999993</c:v>
                </c:pt>
                <c:pt idx="2081">
                  <c:v>19.77</c:v>
                </c:pt>
                <c:pt idx="2082">
                  <c:v>19.670000000000005</c:v>
                </c:pt>
                <c:pt idx="2083">
                  <c:v>19.600000000000001</c:v>
                </c:pt>
                <c:pt idx="2084">
                  <c:v>19.53</c:v>
                </c:pt>
                <c:pt idx="2085">
                  <c:v>19.47</c:v>
                </c:pt>
                <c:pt idx="2086">
                  <c:v>19.37</c:v>
                </c:pt>
                <c:pt idx="2087">
                  <c:v>19.25</c:v>
                </c:pt>
                <c:pt idx="2088">
                  <c:v>19.170000000000005</c:v>
                </c:pt>
                <c:pt idx="2089">
                  <c:v>19.110000000000007</c:v>
                </c:pt>
                <c:pt idx="2090">
                  <c:v>19.059999999999999</c:v>
                </c:pt>
                <c:pt idx="2091">
                  <c:v>18.989999999999984</c:v>
                </c:pt>
                <c:pt idx="2092">
                  <c:v>18.920000000000002</c:v>
                </c:pt>
                <c:pt idx="2093">
                  <c:v>18.88</c:v>
                </c:pt>
                <c:pt idx="2094">
                  <c:v>18.979999999999993</c:v>
                </c:pt>
                <c:pt idx="2095">
                  <c:v>19.279999999999994</c:v>
                </c:pt>
                <c:pt idx="2096">
                  <c:v>19.7</c:v>
                </c:pt>
                <c:pt idx="2097">
                  <c:v>20.079999999999991</c:v>
                </c:pt>
                <c:pt idx="2098">
                  <c:v>20.36</c:v>
                </c:pt>
                <c:pt idx="2099">
                  <c:v>20.55</c:v>
                </c:pt>
                <c:pt idx="2100">
                  <c:v>20.650000000000006</c:v>
                </c:pt>
                <c:pt idx="2101">
                  <c:v>20.69</c:v>
                </c:pt>
                <c:pt idx="2102">
                  <c:v>20.68</c:v>
                </c:pt>
                <c:pt idx="2103">
                  <c:v>20.64</c:v>
                </c:pt>
                <c:pt idx="2104">
                  <c:v>20.439999999999994</c:v>
                </c:pt>
                <c:pt idx="2105">
                  <c:v>20.18</c:v>
                </c:pt>
                <c:pt idx="2106">
                  <c:v>20</c:v>
                </c:pt>
                <c:pt idx="2107">
                  <c:v>19.899999999999999</c:v>
                </c:pt>
                <c:pt idx="2108">
                  <c:v>19.809999999999999</c:v>
                </c:pt>
                <c:pt idx="2109">
                  <c:v>19.73</c:v>
                </c:pt>
                <c:pt idx="2110">
                  <c:v>19.66</c:v>
                </c:pt>
                <c:pt idx="2111">
                  <c:v>19.59</c:v>
                </c:pt>
                <c:pt idx="2112">
                  <c:v>19.510000000000005</c:v>
                </c:pt>
                <c:pt idx="2113">
                  <c:v>19.439999999999994</c:v>
                </c:pt>
                <c:pt idx="2114">
                  <c:v>19.39</c:v>
                </c:pt>
                <c:pt idx="2115">
                  <c:v>19.32</c:v>
                </c:pt>
                <c:pt idx="2116">
                  <c:v>19.27</c:v>
                </c:pt>
                <c:pt idx="2117">
                  <c:v>19.23</c:v>
                </c:pt>
                <c:pt idx="2118">
                  <c:v>19.34</c:v>
                </c:pt>
                <c:pt idx="2119">
                  <c:v>19.64</c:v>
                </c:pt>
                <c:pt idx="2120">
                  <c:v>20.059999999999999</c:v>
                </c:pt>
                <c:pt idx="2121">
                  <c:v>20.439999999999994</c:v>
                </c:pt>
                <c:pt idx="2122">
                  <c:v>20.67</c:v>
                </c:pt>
                <c:pt idx="2123">
                  <c:v>20.87</c:v>
                </c:pt>
                <c:pt idx="2124">
                  <c:v>21.02</c:v>
                </c:pt>
                <c:pt idx="2125">
                  <c:v>21.06</c:v>
                </c:pt>
                <c:pt idx="2126">
                  <c:v>21.02</c:v>
                </c:pt>
                <c:pt idx="2127">
                  <c:v>20.88</c:v>
                </c:pt>
                <c:pt idx="2128">
                  <c:v>20.69</c:v>
                </c:pt>
                <c:pt idx="2129">
                  <c:v>20.52</c:v>
                </c:pt>
                <c:pt idx="2130">
                  <c:v>20.41</c:v>
                </c:pt>
                <c:pt idx="2131">
                  <c:v>20.38</c:v>
                </c:pt>
                <c:pt idx="2132">
                  <c:v>20.350000000000001</c:v>
                </c:pt>
                <c:pt idx="2133">
                  <c:v>20.309999999999999</c:v>
                </c:pt>
                <c:pt idx="2134">
                  <c:v>20.3</c:v>
                </c:pt>
                <c:pt idx="2135">
                  <c:v>20.239999999999991</c:v>
                </c:pt>
                <c:pt idx="2136">
                  <c:v>20.18</c:v>
                </c:pt>
                <c:pt idx="2137">
                  <c:v>20.14</c:v>
                </c:pt>
                <c:pt idx="2138">
                  <c:v>20.100000000000001</c:v>
                </c:pt>
                <c:pt idx="2139">
                  <c:v>20.09</c:v>
                </c:pt>
                <c:pt idx="2140">
                  <c:v>20.079999999999991</c:v>
                </c:pt>
                <c:pt idx="2141">
                  <c:v>20.059999999999999</c:v>
                </c:pt>
                <c:pt idx="2142">
                  <c:v>20.14</c:v>
                </c:pt>
                <c:pt idx="2143">
                  <c:v>20.36</c:v>
                </c:pt>
                <c:pt idx="2144">
                  <c:v>20.759999999999994</c:v>
                </c:pt>
                <c:pt idx="2145">
                  <c:v>21.130000000000006</c:v>
                </c:pt>
                <c:pt idx="2146">
                  <c:v>21.39</c:v>
                </c:pt>
                <c:pt idx="2147">
                  <c:v>21.57</c:v>
                </c:pt>
                <c:pt idx="2148">
                  <c:v>21.650000000000006</c:v>
                </c:pt>
                <c:pt idx="2149">
                  <c:v>21.66</c:v>
                </c:pt>
                <c:pt idx="2150">
                  <c:v>21.62</c:v>
                </c:pt>
                <c:pt idx="2151">
                  <c:v>21.53</c:v>
                </c:pt>
                <c:pt idx="2152">
                  <c:v>21.37</c:v>
                </c:pt>
                <c:pt idx="2153">
                  <c:v>21.17</c:v>
                </c:pt>
                <c:pt idx="2154">
                  <c:v>21.03</c:v>
                </c:pt>
                <c:pt idx="2155">
                  <c:v>20.959999999999994</c:v>
                </c:pt>
                <c:pt idx="2156">
                  <c:v>20.89</c:v>
                </c:pt>
                <c:pt idx="2157">
                  <c:v>20.84</c:v>
                </c:pt>
                <c:pt idx="2158">
                  <c:v>20.810000000000006</c:v>
                </c:pt>
                <c:pt idx="2159">
                  <c:v>20.77</c:v>
                </c:pt>
                <c:pt idx="2160">
                  <c:v>20.73</c:v>
                </c:pt>
                <c:pt idx="2161">
                  <c:v>20.67</c:v>
                </c:pt>
                <c:pt idx="2162">
                  <c:v>20.56</c:v>
                </c:pt>
                <c:pt idx="2163">
                  <c:v>20.47</c:v>
                </c:pt>
                <c:pt idx="2164">
                  <c:v>20.39</c:v>
                </c:pt>
                <c:pt idx="2165">
                  <c:v>20.32</c:v>
                </c:pt>
                <c:pt idx="2166">
                  <c:v>20.420000000000002</c:v>
                </c:pt>
                <c:pt idx="2167">
                  <c:v>20.68</c:v>
                </c:pt>
                <c:pt idx="2168">
                  <c:v>21.110000000000007</c:v>
                </c:pt>
                <c:pt idx="2169">
                  <c:v>21.49</c:v>
                </c:pt>
                <c:pt idx="2170">
                  <c:v>21.72</c:v>
                </c:pt>
                <c:pt idx="2171">
                  <c:v>21.919999999999995</c:v>
                </c:pt>
                <c:pt idx="2172">
                  <c:v>22.03</c:v>
                </c:pt>
                <c:pt idx="2173">
                  <c:v>22.05</c:v>
                </c:pt>
                <c:pt idx="2174">
                  <c:v>22.04</c:v>
                </c:pt>
                <c:pt idx="2175">
                  <c:v>22</c:v>
                </c:pt>
                <c:pt idx="2176">
                  <c:v>21.830000000000005</c:v>
                </c:pt>
                <c:pt idx="2177">
                  <c:v>21.59</c:v>
                </c:pt>
                <c:pt idx="2178">
                  <c:v>21.439999999999994</c:v>
                </c:pt>
                <c:pt idx="2179">
                  <c:v>21.34</c:v>
                </c:pt>
                <c:pt idx="2180">
                  <c:v>21.24</c:v>
                </c:pt>
                <c:pt idx="2181">
                  <c:v>21.130000000000006</c:v>
                </c:pt>
                <c:pt idx="2182">
                  <c:v>21.05</c:v>
                </c:pt>
                <c:pt idx="2183">
                  <c:v>21.01</c:v>
                </c:pt>
                <c:pt idx="2184">
                  <c:v>20.72</c:v>
                </c:pt>
                <c:pt idx="2185">
                  <c:v>20.56</c:v>
                </c:pt>
                <c:pt idx="2186">
                  <c:v>20.459999999999994</c:v>
                </c:pt>
                <c:pt idx="2187">
                  <c:v>20.36</c:v>
                </c:pt>
                <c:pt idx="2188">
                  <c:v>20.25</c:v>
                </c:pt>
                <c:pt idx="2189">
                  <c:v>20.170000000000005</c:v>
                </c:pt>
                <c:pt idx="2190">
                  <c:v>20.22</c:v>
                </c:pt>
                <c:pt idx="2191">
                  <c:v>20.399999999999999</c:v>
                </c:pt>
                <c:pt idx="2192">
                  <c:v>20.75</c:v>
                </c:pt>
                <c:pt idx="2193">
                  <c:v>21.14</c:v>
                </c:pt>
                <c:pt idx="2194">
                  <c:v>21.39</c:v>
                </c:pt>
                <c:pt idx="2195">
                  <c:v>21.53</c:v>
                </c:pt>
                <c:pt idx="2196">
                  <c:v>21.610000000000007</c:v>
                </c:pt>
                <c:pt idx="2197">
                  <c:v>21.630000000000006</c:v>
                </c:pt>
                <c:pt idx="2198">
                  <c:v>21.610000000000007</c:v>
                </c:pt>
                <c:pt idx="2199">
                  <c:v>21.51</c:v>
                </c:pt>
                <c:pt idx="2200">
                  <c:v>21.27</c:v>
                </c:pt>
                <c:pt idx="2201">
                  <c:v>21.02</c:v>
                </c:pt>
                <c:pt idx="2202">
                  <c:v>20.85</c:v>
                </c:pt>
                <c:pt idx="2203">
                  <c:v>20.72</c:v>
                </c:pt>
                <c:pt idx="2204">
                  <c:v>20.64</c:v>
                </c:pt>
                <c:pt idx="2205">
                  <c:v>20.54</c:v>
                </c:pt>
                <c:pt idx="2206">
                  <c:v>20.350000000000001</c:v>
                </c:pt>
                <c:pt idx="2207">
                  <c:v>20.16</c:v>
                </c:pt>
                <c:pt idx="2208">
                  <c:v>20.010000000000005</c:v>
                </c:pt>
                <c:pt idx="2209">
                  <c:v>19.88</c:v>
                </c:pt>
                <c:pt idx="2210">
                  <c:v>19.73</c:v>
                </c:pt>
                <c:pt idx="2211">
                  <c:v>19.610000000000007</c:v>
                </c:pt>
                <c:pt idx="2212">
                  <c:v>19.52</c:v>
                </c:pt>
                <c:pt idx="2213">
                  <c:v>19.439999999999994</c:v>
                </c:pt>
                <c:pt idx="2214">
                  <c:v>19.600000000000001</c:v>
                </c:pt>
                <c:pt idx="2215">
                  <c:v>19.989999999999984</c:v>
                </c:pt>
                <c:pt idx="2216">
                  <c:v>20.43</c:v>
                </c:pt>
                <c:pt idx="2217">
                  <c:v>20.810000000000006</c:v>
                </c:pt>
                <c:pt idx="2218">
                  <c:v>21.1</c:v>
                </c:pt>
                <c:pt idx="2219">
                  <c:v>21.27</c:v>
                </c:pt>
                <c:pt idx="2220">
                  <c:v>21.38</c:v>
                </c:pt>
                <c:pt idx="2221">
                  <c:v>21.459999999999994</c:v>
                </c:pt>
                <c:pt idx="2222">
                  <c:v>21.51</c:v>
                </c:pt>
                <c:pt idx="2223">
                  <c:v>21.53</c:v>
                </c:pt>
                <c:pt idx="2224">
                  <c:v>21.39</c:v>
                </c:pt>
                <c:pt idx="2225">
                  <c:v>21.2</c:v>
                </c:pt>
                <c:pt idx="2226">
                  <c:v>21.05</c:v>
                </c:pt>
                <c:pt idx="2227">
                  <c:v>20.979999999999993</c:v>
                </c:pt>
                <c:pt idx="2228">
                  <c:v>20.95</c:v>
                </c:pt>
                <c:pt idx="2229">
                  <c:v>20.9</c:v>
                </c:pt>
                <c:pt idx="2230">
                  <c:v>20.82</c:v>
                </c:pt>
                <c:pt idx="2231">
                  <c:v>20.72</c:v>
                </c:pt>
                <c:pt idx="2232">
                  <c:v>20.610000000000007</c:v>
                </c:pt>
                <c:pt idx="2233">
                  <c:v>20.51</c:v>
                </c:pt>
                <c:pt idx="2234">
                  <c:v>20.439999999999994</c:v>
                </c:pt>
                <c:pt idx="2235">
                  <c:v>20.37</c:v>
                </c:pt>
                <c:pt idx="2236">
                  <c:v>20.3</c:v>
                </c:pt>
                <c:pt idx="2237">
                  <c:v>20.25</c:v>
                </c:pt>
                <c:pt idx="2238">
                  <c:v>20.38</c:v>
                </c:pt>
                <c:pt idx="2239">
                  <c:v>20.62</c:v>
                </c:pt>
                <c:pt idx="2240">
                  <c:v>20.82</c:v>
                </c:pt>
                <c:pt idx="2241">
                  <c:v>20.97</c:v>
                </c:pt>
                <c:pt idx="2242">
                  <c:v>21.22</c:v>
                </c:pt>
                <c:pt idx="2243">
                  <c:v>21.4</c:v>
                </c:pt>
                <c:pt idx="2244">
                  <c:v>21.39</c:v>
                </c:pt>
                <c:pt idx="2245">
                  <c:v>21.36</c:v>
                </c:pt>
                <c:pt idx="2246">
                  <c:v>21.34</c:v>
                </c:pt>
                <c:pt idx="2247">
                  <c:v>21.150000000000006</c:v>
                </c:pt>
                <c:pt idx="2248">
                  <c:v>20.87</c:v>
                </c:pt>
                <c:pt idx="2249">
                  <c:v>20.8</c:v>
                </c:pt>
                <c:pt idx="2250">
                  <c:v>20.8</c:v>
                </c:pt>
                <c:pt idx="2251">
                  <c:v>20.74</c:v>
                </c:pt>
                <c:pt idx="2252">
                  <c:v>20.66</c:v>
                </c:pt>
                <c:pt idx="2253">
                  <c:v>20.59</c:v>
                </c:pt>
                <c:pt idx="2254">
                  <c:v>20.52</c:v>
                </c:pt>
                <c:pt idx="2255">
                  <c:v>20.439999999999994</c:v>
                </c:pt>
                <c:pt idx="2256">
                  <c:v>20.37</c:v>
                </c:pt>
                <c:pt idx="2257">
                  <c:v>20.309999999999999</c:v>
                </c:pt>
                <c:pt idx="2258">
                  <c:v>20.25</c:v>
                </c:pt>
                <c:pt idx="2259">
                  <c:v>20.21</c:v>
                </c:pt>
                <c:pt idx="2260">
                  <c:v>20.18</c:v>
                </c:pt>
                <c:pt idx="2261">
                  <c:v>20.149999999999999</c:v>
                </c:pt>
                <c:pt idx="2262">
                  <c:v>20.130000000000006</c:v>
                </c:pt>
                <c:pt idx="2263">
                  <c:v>20.12</c:v>
                </c:pt>
                <c:pt idx="2264">
                  <c:v>20.149999999999999</c:v>
                </c:pt>
                <c:pt idx="2265">
                  <c:v>20.36</c:v>
                </c:pt>
                <c:pt idx="2266">
                  <c:v>20.610000000000007</c:v>
                </c:pt>
                <c:pt idx="2267">
                  <c:v>20.72</c:v>
                </c:pt>
                <c:pt idx="2268">
                  <c:v>20.91</c:v>
                </c:pt>
                <c:pt idx="2269">
                  <c:v>21</c:v>
                </c:pt>
                <c:pt idx="2270">
                  <c:v>20.91</c:v>
                </c:pt>
                <c:pt idx="2271">
                  <c:v>20.73</c:v>
                </c:pt>
                <c:pt idx="2272">
                  <c:v>20.59</c:v>
                </c:pt>
                <c:pt idx="2273">
                  <c:v>20.479999999999993</c:v>
                </c:pt>
                <c:pt idx="2274">
                  <c:v>20.36</c:v>
                </c:pt>
                <c:pt idx="2275">
                  <c:v>20.260000000000002</c:v>
                </c:pt>
                <c:pt idx="2276">
                  <c:v>20.2</c:v>
                </c:pt>
                <c:pt idx="2277">
                  <c:v>20.130000000000006</c:v>
                </c:pt>
                <c:pt idx="2278">
                  <c:v>20.07</c:v>
                </c:pt>
                <c:pt idx="2279">
                  <c:v>20.02</c:v>
                </c:pt>
                <c:pt idx="2280">
                  <c:v>19.979999999999993</c:v>
                </c:pt>
                <c:pt idx="2281">
                  <c:v>19.939999999999994</c:v>
                </c:pt>
                <c:pt idx="2282">
                  <c:v>19.87</c:v>
                </c:pt>
                <c:pt idx="2283">
                  <c:v>19.809999999999999</c:v>
                </c:pt>
                <c:pt idx="2284">
                  <c:v>19.760000000000002</c:v>
                </c:pt>
                <c:pt idx="2285">
                  <c:v>19.73</c:v>
                </c:pt>
                <c:pt idx="2286">
                  <c:v>19.72</c:v>
                </c:pt>
                <c:pt idx="2287">
                  <c:v>19.760000000000002</c:v>
                </c:pt>
                <c:pt idx="2288">
                  <c:v>19.850000000000001</c:v>
                </c:pt>
                <c:pt idx="2289">
                  <c:v>19.939999999999994</c:v>
                </c:pt>
                <c:pt idx="2290">
                  <c:v>20.010000000000005</c:v>
                </c:pt>
                <c:pt idx="2291">
                  <c:v>20.09</c:v>
                </c:pt>
                <c:pt idx="2292">
                  <c:v>20.2</c:v>
                </c:pt>
                <c:pt idx="2293">
                  <c:v>20.3</c:v>
                </c:pt>
                <c:pt idx="2294">
                  <c:v>20.459999999999994</c:v>
                </c:pt>
                <c:pt idx="2295">
                  <c:v>20.57</c:v>
                </c:pt>
                <c:pt idx="2296">
                  <c:v>20.37</c:v>
                </c:pt>
                <c:pt idx="2297">
                  <c:v>20.16</c:v>
                </c:pt>
                <c:pt idx="2298">
                  <c:v>20.02</c:v>
                </c:pt>
                <c:pt idx="2299">
                  <c:v>19.920000000000002</c:v>
                </c:pt>
                <c:pt idx="2300">
                  <c:v>19.82</c:v>
                </c:pt>
                <c:pt idx="2301">
                  <c:v>19.75</c:v>
                </c:pt>
                <c:pt idx="2302">
                  <c:v>19.610000000000007</c:v>
                </c:pt>
                <c:pt idx="2303">
                  <c:v>19.45</c:v>
                </c:pt>
                <c:pt idx="2304">
                  <c:v>19.34</c:v>
                </c:pt>
                <c:pt idx="2305">
                  <c:v>19.27</c:v>
                </c:pt>
                <c:pt idx="2306">
                  <c:v>19.23</c:v>
                </c:pt>
                <c:pt idx="2307">
                  <c:v>19.149999999999999</c:v>
                </c:pt>
                <c:pt idx="2308">
                  <c:v>19.100000000000001</c:v>
                </c:pt>
                <c:pt idx="2309">
                  <c:v>19.110000000000007</c:v>
                </c:pt>
                <c:pt idx="2310">
                  <c:v>19.22</c:v>
                </c:pt>
                <c:pt idx="2311">
                  <c:v>19.5</c:v>
                </c:pt>
                <c:pt idx="2312">
                  <c:v>19.939999999999994</c:v>
                </c:pt>
                <c:pt idx="2313">
                  <c:v>20.350000000000001</c:v>
                </c:pt>
                <c:pt idx="2314">
                  <c:v>20.6</c:v>
                </c:pt>
                <c:pt idx="2315">
                  <c:v>20.75</c:v>
                </c:pt>
                <c:pt idx="2316">
                  <c:v>20.630000000000006</c:v>
                </c:pt>
                <c:pt idx="2317">
                  <c:v>20.58</c:v>
                </c:pt>
                <c:pt idx="2318">
                  <c:v>20.6</c:v>
                </c:pt>
                <c:pt idx="2319">
                  <c:v>20.55</c:v>
                </c:pt>
                <c:pt idx="2320">
                  <c:v>20.420000000000002</c:v>
                </c:pt>
                <c:pt idx="2321">
                  <c:v>20.21</c:v>
                </c:pt>
                <c:pt idx="2322">
                  <c:v>20</c:v>
                </c:pt>
                <c:pt idx="2323">
                  <c:v>19.89</c:v>
                </c:pt>
                <c:pt idx="2324">
                  <c:v>19.82</c:v>
                </c:pt>
                <c:pt idx="2325">
                  <c:v>19.75</c:v>
                </c:pt>
                <c:pt idx="2326">
                  <c:v>19.66</c:v>
                </c:pt>
                <c:pt idx="2327">
                  <c:v>19.600000000000001</c:v>
                </c:pt>
                <c:pt idx="2328">
                  <c:v>19.55</c:v>
                </c:pt>
                <c:pt idx="2329">
                  <c:v>19.47</c:v>
                </c:pt>
                <c:pt idx="2330">
                  <c:v>19.37</c:v>
                </c:pt>
                <c:pt idx="2331">
                  <c:v>19.309999999999999</c:v>
                </c:pt>
                <c:pt idx="2332">
                  <c:v>19.279999999999994</c:v>
                </c:pt>
                <c:pt idx="2333">
                  <c:v>19.27</c:v>
                </c:pt>
                <c:pt idx="2334">
                  <c:v>19.34</c:v>
                </c:pt>
                <c:pt idx="2335">
                  <c:v>19.489999999999984</c:v>
                </c:pt>
                <c:pt idx="2336">
                  <c:v>19.86</c:v>
                </c:pt>
                <c:pt idx="2337">
                  <c:v>20.059999999999999</c:v>
                </c:pt>
                <c:pt idx="2338">
                  <c:v>20.130000000000006</c:v>
                </c:pt>
                <c:pt idx="2339">
                  <c:v>19.979999999999993</c:v>
                </c:pt>
                <c:pt idx="2340">
                  <c:v>19.71</c:v>
                </c:pt>
                <c:pt idx="2341">
                  <c:v>19.600000000000001</c:v>
                </c:pt>
                <c:pt idx="2342">
                  <c:v>19.62</c:v>
                </c:pt>
                <c:pt idx="2343">
                  <c:v>19.559999999999999</c:v>
                </c:pt>
                <c:pt idx="2344">
                  <c:v>19.43</c:v>
                </c:pt>
                <c:pt idx="2345">
                  <c:v>19.329999999999991</c:v>
                </c:pt>
                <c:pt idx="2346">
                  <c:v>19.260000000000002</c:v>
                </c:pt>
                <c:pt idx="2347">
                  <c:v>19.21</c:v>
                </c:pt>
                <c:pt idx="2348">
                  <c:v>19.170000000000005</c:v>
                </c:pt>
                <c:pt idx="2349">
                  <c:v>19.130000000000006</c:v>
                </c:pt>
                <c:pt idx="2350">
                  <c:v>19.100000000000001</c:v>
                </c:pt>
                <c:pt idx="2351">
                  <c:v>19.059999999999999</c:v>
                </c:pt>
                <c:pt idx="2352">
                  <c:v>19.02</c:v>
                </c:pt>
                <c:pt idx="2353">
                  <c:v>18.97</c:v>
                </c:pt>
                <c:pt idx="2354">
                  <c:v>18.899999999999999</c:v>
                </c:pt>
                <c:pt idx="2355">
                  <c:v>18.84</c:v>
                </c:pt>
                <c:pt idx="2356">
                  <c:v>18.79</c:v>
                </c:pt>
                <c:pt idx="2357">
                  <c:v>18.760000000000002</c:v>
                </c:pt>
                <c:pt idx="2358">
                  <c:v>18.739999999999991</c:v>
                </c:pt>
                <c:pt idx="2359">
                  <c:v>18.71</c:v>
                </c:pt>
                <c:pt idx="2360">
                  <c:v>18.71</c:v>
                </c:pt>
                <c:pt idx="2361">
                  <c:v>18.75</c:v>
                </c:pt>
                <c:pt idx="2362">
                  <c:v>18.75</c:v>
                </c:pt>
                <c:pt idx="2363">
                  <c:v>18.739999999999991</c:v>
                </c:pt>
                <c:pt idx="2364">
                  <c:v>18.87</c:v>
                </c:pt>
                <c:pt idx="2365">
                  <c:v>18.920000000000002</c:v>
                </c:pt>
                <c:pt idx="2366">
                  <c:v>18.939999999999994</c:v>
                </c:pt>
                <c:pt idx="2367">
                  <c:v>18.91</c:v>
                </c:pt>
                <c:pt idx="2368">
                  <c:v>18.8</c:v>
                </c:pt>
                <c:pt idx="2369">
                  <c:v>18.66</c:v>
                </c:pt>
                <c:pt idx="2370">
                  <c:v>18.52</c:v>
                </c:pt>
                <c:pt idx="2371">
                  <c:v>18.41</c:v>
                </c:pt>
                <c:pt idx="2372">
                  <c:v>18.309999999999999</c:v>
                </c:pt>
                <c:pt idx="2373">
                  <c:v>18.21</c:v>
                </c:pt>
                <c:pt idx="2374">
                  <c:v>18.100000000000001</c:v>
                </c:pt>
                <c:pt idx="2375">
                  <c:v>17.95</c:v>
                </c:pt>
                <c:pt idx="2376">
                  <c:v>17.77</c:v>
                </c:pt>
                <c:pt idx="2377">
                  <c:v>17.59</c:v>
                </c:pt>
                <c:pt idx="2378">
                  <c:v>17.479999999999993</c:v>
                </c:pt>
                <c:pt idx="2379">
                  <c:v>17.37</c:v>
                </c:pt>
                <c:pt idx="2380">
                  <c:v>17.260000000000002</c:v>
                </c:pt>
                <c:pt idx="2381">
                  <c:v>17.239999999999991</c:v>
                </c:pt>
                <c:pt idx="2382">
                  <c:v>17.350000000000001</c:v>
                </c:pt>
                <c:pt idx="2383">
                  <c:v>17.57</c:v>
                </c:pt>
                <c:pt idx="2384">
                  <c:v>17.829999999999991</c:v>
                </c:pt>
                <c:pt idx="2385">
                  <c:v>18.100000000000001</c:v>
                </c:pt>
                <c:pt idx="2386">
                  <c:v>18.439999999999994</c:v>
                </c:pt>
                <c:pt idx="2387">
                  <c:v>18.68</c:v>
                </c:pt>
                <c:pt idx="2388">
                  <c:v>18.8</c:v>
                </c:pt>
                <c:pt idx="2389">
                  <c:v>18.87</c:v>
                </c:pt>
                <c:pt idx="2390">
                  <c:v>18.939999999999994</c:v>
                </c:pt>
                <c:pt idx="2391">
                  <c:v>18.959999999999994</c:v>
                </c:pt>
                <c:pt idx="2392">
                  <c:v>18.86</c:v>
                </c:pt>
                <c:pt idx="2393">
                  <c:v>18.670000000000005</c:v>
                </c:pt>
                <c:pt idx="2394">
                  <c:v>18.52</c:v>
                </c:pt>
                <c:pt idx="2395">
                  <c:v>18.43</c:v>
                </c:pt>
                <c:pt idx="2396">
                  <c:v>18.39</c:v>
                </c:pt>
                <c:pt idx="2397">
                  <c:v>18.37</c:v>
                </c:pt>
                <c:pt idx="2398">
                  <c:v>18.32</c:v>
                </c:pt>
                <c:pt idx="2399">
                  <c:v>18.190000000000001</c:v>
                </c:pt>
                <c:pt idx="2400">
                  <c:v>18.18</c:v>
                </c:pt>
                <c:pt idx="2401">
                  <c:v>18.170000000000005</c:v>
                </c:pt>
                <c:pt idx="2402">
                  <c:v>18.100000000000001</c:v>
                </c:pt>
                <c:pt idx="2403">
                  <c:v>18.010000000000005</c:v>
                </c:pt>
                <c:pt idx="2404">
                  <c:v>17.93</c:v>
                </c:pt>
                <c:pt idx="2405">
                  <c:v>17.86</c:v>
                </c:pt>
                <c:pt idx="2406">
                  <c:v>18.04</c:v>
                </c:pt>
                <c:pt idx="2407">
                  <c:v>18.32</c:v>
                </c:pt>
                <c:pt idx="2408">
                  <c:v>18.5</c:v>
                </c:pt>
                <c:pt idx="2409">
                  <c:v>18.71</c:v>
                </c:pt>
                <c:pt idx="2410">
                  <c:v>18.77</c:v>
                </c:pt>
                <c:pt idx="2411">
                  <c:v>18.8</c:v>
                </c:pt>
                <c:pt idx="2412">
                  <c:v>18.89</c:v>
                </c:pt>
                <c:pt idx="2413">
                  <c:v>18.779999999999994</c:v>
                </c:pt>
                <c:pt idx="2414">
                  <c:v>18.57</c:v>
                </c:pt>
                <c:pt idx="2415">
                  <c:v>18.399999999999999</c:v>
                </c:pt>
                <c:pt idx="2416">
                  <c:v>18.309999999999999</c:v>
                </c:pt>
                <c:pt idx="2417">
                  <c:v>18.23</c:v>
                </c:pt>
                <c:pt idx="2418">
                  <c:v>18.170000000000005</c:v>
                </c:pt>
                <c:pt idx="2419">
                  <c:v>18.149999999999999</c:v>
                </c:pt>
                <c:pt idx="2420">
                  <c:v>18.100000000000001</c:v>
                </c:pt>
                <c:pt idx="2421">
                  <c:v>18.02</c:v>
                </c:pt>
                <c:pt idx="2422">
                  <c:v>17.89</c:v>
                </c:pt>
                <c:pt idx="2423">
                  <c:v>17.739999999999991</c:v>
                </c:pt>
                <c:pt idx="2424">
                  <c:v>17.64</c:v>
                </c:pt>
                <c:pt idx="2425">
                  <c:v>17.559999999999999</c:v>
                </c:pt>
                <c:pt idx="2426">
                  <c:v>17.489999999999984</c:v>
                </c:pt>
                <c:pt idx="2427">
                  <c:v>17.43</c:v>
                </c:pt>
                <c:pt idx="2428">
                  <c:v>17.38</c:v>
                </c:pt>
                <c:pt idx="2429">
                  <c:v>17.329999999999991</c:v>
                </c:pt>
                <c:pt idx="2430">
                  <c:v>17.34</c:v>
                </c:pt>
                <c:pt idx="2431">
                  <c:v>17.579999999999991</c:v>
                </c:pt>
                <c:pt idx="2432">
                  <c:v>17.989999999999984</c:v>
                </c:pt>
                <c:pt idx="2433">
                  <c:v>18.07</c:v>
                </c:pt>
                <c:pt idx="2434">
                  <c:v>17.95</c:v>
                </c:pt>
                <c:pt idx="2435">
                  <c:v>18.059999999999999</c:v>
                </c:pt>
                <c:pt idx="2436">
                  <c:v>18.149999999999999</c:v>
                </c:pt>
                <c:pt idx="2437">
                  <c:v>18.07</c:v>
                </c:pt>
                <c:pt idx="2438">
                  <c:v>18.170000000000005</c:v>
                </c:pt>
                <c:pt idx="2439">
                  <c:v>18.279999999999994</c:v>
                </c:pt>
                <c:pt idx="2440">
                  <c:v>18.239999999999991</c:v>
                </c:pt>
                <c:pt idx="2441">
                  <c:v>18.059999999999999</c:v>
                </c:pt>
                <c:pt idx="2442">
                  <c:v>17.88</c:v>
                </c:pt>
                <c:pt idx="2443">
                  <c:v>17.8</c:v>
                </c:pt>
                <c:pt idx="2444">
                  <c:v>17.73</c:v>
                </c:pt>
                <c:pt idx="2445">
                  <c:v>17.62</c:v>
                </c:pt>
                <c:pt idx="2446">
                  <c:v>17.510000000000005</c:v>
                </c:pt>
                <c:pt idx="2447">
                  <c:v>17.45</c:v>
                </c:pt>
                <c:pt idx="2448">
                  <c:v>17.439999999999994</c:v>
                </c:pt>
                <c:pt idx="2449">
                  <c:v>17.41</c:v>
                </c:pt>
                <c:pt idx="2450">
                  <c:v>17.350000000000001</c:v>
                </c:pt>
                <c:pt idx="2451">
                  <c:v>17.3</c:v>
                </c:pt>
                <c:pt idx="2452">
                  <c:v>17.25</c:v>
                </c:pt>
                <c:pt idx="2453">
                  <c:v>17.239999999999991</c:v>
                </c:pt>
                <c:pt idx="2454">
                  <c:v>17.279999999999994</c:v>
                </c:pt>
                <c:pt idx="2455">
                  <c:v>17.37</c:v>
                </c:pt>
                <c:pt idx="2456">
                  <c:v>17.489999999999984</c:v>
                </c:pt>
                <c:pt idx="2457">
                  <c:v>17.59</c:v>
                </c:pt>
                <c:pt idx="2458">
                  <c:v>17.739999999999991</c:v>
                </c:pt>
                <c:pt idx="2459">
                  <c:v>17.93</c:v>
                </c:pt>
                <c:pt idx="2460">
                  <c:v>18.079999999999991</c:v>
                </c:pt>
                <c:pt idx="2461">
                  <c:v>17.989999999999984</c:v>
                </c:pt>
                <c:pt idx="2462">
                  <c:v>17.809999999999999</c:v>
                </c:pt>
                <c:pt idx="2463">
                  <c:v>17.68</c:v>
                </c:pt>
                <c:pt idx="2464">
                  <c:v>17.57</c:v>
                </c:pt>
                <c:pt idx="2465">
                  <c:v>17.479999999999993</c:v>
                </c:pt>
                <c:pt idx="2466">
                  <c:v>17.41</c:v>
                </c:pt>
                <c:pt idx="2467">
                  <c:v>17.350000000000001</c:v>
                </c:pt>
                <c:pt idx="2468">
                  <c:v>17.279999999999994</c:v>
                </c:pt>
                <c:pt idx="2469">
                  <c:v>17.23</c:v>
                </c:pt>
                <c:pt idx="2470">
                  <c:v>17.2</c:v>
                </c:pt>
                <c:pt idx="2471">
                  <c:v>17.16</c:v>
                </c:pt>
                <c:pt idx="2472">
                  <c:v>17.110000000000007</c:v>
                </c:pt>
                <c:pt idx="2473">
                  <c:v>17.059999999999999</c:v>
                </c:pt>
                <c:pt idx="2474">
                  <c:v>17.010000000000005</c:v>
                </c:pt>
                <c:pt idx="2475">
                  <c:v>16.97</c:v>
                </c:pt>
                <c:pt idx="2476">
                  <c:v>16.939999999999994</c:v>
                </c:pt>
                <c:pt idx="2477">
                  <c:v>16.93</c:v>
                </c:pt>
                <c:pt idx="2478">
                  <c:v>17</c:v>
                </c:pt>
                <c:pt idx="2479">
                  <c:v>17.12</c:v>
                </c:pt>
                <c:pt idx="2480">
                  <c:v>17.149999999999999</c:v>
                </c:pt>
                <c:pt idx="2481">
                  <c:v>17.16</c:v>
                </c:pt>
                <c:pt idx="2482">
                  <c:v>17.239999999999991</c:v>
                </c:pt>
                <c:pt idx="2483">
                  <c:v>17.43</c:v>
                </c:pt>
                <c:pt idx="2484">
                  <c:v>17.579999999999991</c:v>
                </c:pt>
                <c:pt idx="2485">
                  <c:v>17.59</c:v>
                </c:pt>
                <c:pt idx="2486">
                  <c:v>17.52</c:v>
                </c:pt>
                <c:pt idx="2487">
                  <c:v>17.459999999999994</c:v>
                </c:pt>
                <c:pt idx="2488">
                  <c:v>17.420000000000002</c:v>
                </c:pt>
                <c:pt idx="2489">
                  <c:v>17.350000000000001</c:v>
                </c:pt>
                <c:pt idx="2490">
                  <c:v>17.279999999999994</c:v>
                </c:pt>
                <c:pt idx="2491">
                  <c:v>17.22</c:v>
                </c:pt>
                <c:pt idx="2492">
                  <c:v>17.14</c:v>
                </c:pt>
                <c:pt idx="2493">
                  <c:v>17.07</c:v>
                </c:pt>
                <c:pt idx="2494">
                  <c:v>17.02</c:v>
                </c:pt>
                <c:pt idx="2495">
                  <c:v>16.95</c:v>
                </c:pt>
                <c:pt idx="2496">
                  <c:v>16.89</c:v>
                </c:pt>
                <c:pt idx="2497">
                  <c:v>16.829999999999991</c:v>
                </c:pt>
                <c:pt idx="2498">
                  <c:v>16.779999999999994</c:v>
                </c:pt>
                <c:pt idx="2499">
                  <c:v>16.760000000000002</c:v>
                </c:pt>
                <c:pt idx="2500">
                  <c:v>16.71</c:v>
                </c:pt>
                <c:pt idx="2501">
                  <c:v>16.670000000000005</c:v>
                </c:pt>
                <c:pt idx="2502">
                  <c:v>16.649999999999999</c:v>
                </c:pt>
                <c:pt idx="2503">
                  <c:v>16.649999999999999</c:v>
                </c:pt>
                <c:pt idx="2504">
                  <c:v>16.66</c:v>
                </c:pt>
                <c:pt idx="2505">
                  <c:v>16.66</c:v>
                </c:pt>
                <c:pt idx="2506">
                  <c:v>16.649999999999999</c:v>
                </c:pt>
                <c:pt idx="2507">
                  <c:v>16.68</c:v>
                </c:pt>
                <c:pt idx="2508">
                  <c:v>16.73</c:v>
                </c:pt>
                <c:pt idx="2509">
                  <c:v>16.75</c:v>
                </c:pt>
                <c:pt idx="2510">
                  <c:v>16.71</c:v>
                </c:pt>
                <c:pt idx="2511">
                  <c:v>16.630000000000006</c:v>
                </c:pt>
                <c:pt idx="2512">
                  <c:v>16.55</c:v>
                </c:pt>
                <c:pt idx="2513">
                  <c:v>16.479999999999993</c:v>
                </c:pt>
                <c:pt idx="2514">
                  <c:v>16.420000000000002</c:v>
                </c:pt>
                <c:pt idx="2515">
                  <c:v>16.38</c:v>
                </c:pt>
                <c:pt idx="2516">
                  <c:v>16.350000000000001</c:v>
                </c:pt>
                <c:pt idx="2517">
                  <c:v>16.309999999999999</c:v>
                </c:pt>
                <c:pt idx="2518">
                  <c:v>16.260000000000002</c:v>
                </c:pt>
                <c:pt idx="2519">
                  <c:v>16.21</c:v>
                </c:pt>
                <c:pt idx="2520">
                  <c:v>16.149999999999999</c:v>
                </c:pt>
                <c:pt idx="2521">
                  <c:v>16.09</c:v>
                </c:pt>
                <c:pt idx="2522">
                  <c:v>16.04</c:v>
                </c:pt>
                <c:pt idx="2523">
                  <c:v>16</c:v>
                </c:pt>
                <c:pt idx="2524">
                  <c:v>15.950000000000003</c:v>
                </c:pt>
                <c:pt idx="2525">
                  <c:v>15.92</c:v>
                </c:pt>
                <c:pt idx="2526">
                  <c:v>15.93</c:v>
                </c:pt>
                <c:pt idx="2527">
                  <c:v>15.97</c:v>
                </c:pt>
                <c:pt idx="2528">
                  <c:v>16.079999999999991</c:v>
                </c:pt>
                <c:pt idx="2529">
                  <c:v>16.2</c:v>
                </c:pt>
                <c:pt idx="2530">
                  <c:v>16.329999999999991</c:v>
                </c:pt>
                <c:pt idx="2531">
                  <c:v>16.47</c:v>
                </c:pt>
                <c:pt idx="2532">
                  <c:v>16.459999999999994</c:v>
                </c:pt>
                <c:pt idx="2533">
                  <c:v>16.350000000000001</c:v>
                </c:pt>
                <c:pt idx="2534">
                  <c:v>16.25</c:v>
                </c:pt>
                <c:pt idx="2535">
                  <c:v>16.149999999999999</c:v>
                </c:pt>
                <c:pt idx="2536">
                  <c:v>16.079999999999991</c:v>
                </c:pt>
                <c:pt idx="2537">
                  <c:v>16.05</c:v>
                </c:pt>
                <c:pt idx="2538">
                  <c:v>16.04</c:v>
                </c:pt>
                <c:pt idx="2539">
                  <c:v>16.03</c:v>
                </c:pt>
                <c:pt idx="2540">
                  <c:v>16</c:v>
                </c:pt>
                <c:pt idx="2541">
                  <c:v>15.97</c:v>
                </c:pt>
                <c:pt idx="2542">
                  <c:v>15.96</c:v>
                </c:pt>
                <c:pt idx="2543">
                  <c:v>15.94</c:v>
                </c:pt>
                <c:pt idx="2544">
                  <c:v>15.93</c:v>
                </c:pt>
                <c:pt idx="2545">
                  <c:v>15.91</c:v>
                </c:pt>
                <c:pt idx="2546">
                  <c:v>15.88</c:v>
                </c:pt>
                <c:pt idx="2547">
                  <c:v>15.860000000000003</c:v>
                </c:pt>
                <c:pt idx="2548">
                  <c:v>15.84</c:v>
                </c:pt>
                <c:pt idx="2549">
                  <c:v>15.81</c:v>
                </c:pt>
                <c:pt idx="2550">
                  <c:v>15.79</c:v>
                </c:pt>
                <c:pt idx="2551">
                  <c:v>15.82</c:v>
                </c:pt>
                <c:pt idx="2552">
                  <c:v>15.9</c:v>
                </c:pt>
                <c:pt idx="2553">
                  <c:v>15.94</c:v>
                </c:pt>
                <c:pt idx="2554">
                  <c:v>15.9</c:v>
                </c:pt>
                <c:pt idx="2555">
                  <c:v>15.850000000000003</c:v>
                </c:pt>
                <c:pt idx="2556">
                  <c:v>15.8</c:v>
                </c:pt>
                <c:pt idx="2557">
                  <c:v>15.75</c:v>
                </c:pt>
                <c:pt idx="2558">
                  <c:v>15.71</c:v>
                </c:pt>
                <c:pt idx="2559">
                  <c:v>15.68</c:v>
                </c:pt>
                <c:pt idx="2560">
                  <c:v>15.66</c:v>
                </c:pt>
                <c:pt idx="2561">
                  <c:v>15.64</c:v>
                </c:pt>
                <c:pt idx="2562">
                  <c:v>15.61</c:v>
                </c:pt>
                <c:pt idx="2563">
                  <c:v>15.58</c:v>
                </c:pt>
                <c:pt idx="2564">
                  <c:v>15.54</c:v>
                </c:pt>
                <c:pt idx="2565">
                  <c:v>15.5</c:v>
                </c:pt>
                <c:pt idx="2566">
                  <c:v>15.450000000000003</c:v>
                </c:pt>
                <c:pt idx="2567">
                  <c:v>15.41</c:v>
                </c:pt>
                <c:pt idx="2568">
                  <c:v>15.370000000000003</c:v>
                </c:pt>
                <c:pt idx="2569">
                  <c:v>15.33</c:v>
                </c:pt>
                <c:pt idx="2570">
                  <c:v>15.27</c:v>
                </c:pt>
                <c:pt idx="2571">
                  <c:v>15.23</c:v>
                </c:pt>
                <c:pt idx="2572">
                  <c:v>15.2</c:v>
                </c:pt>
                <c:pt idx="2573">
                  <c:v>15.21</c:v>
                </c:pt>
                <c:pt idx="2574">
                  <c:v>15.3</c:v>
                </c:pt>
                <c:pt idx="2575">
                  <c:v>15.39</c:v>
                </c:pt>
                <c:pt idx="2576">
                  <c:v>15.450000000000003</c:v>
                </c:pt>
                <c:pt idx="2577">
                  <c:v>15.65</c:v>
                </c:pt>
                <c:pt idx="2578">
                  <c:v>15.93</c:v>
                </c:pt>
                <c:pt idx="2579">
                  <c:v>16.110000000000007</c:v>
                </c:pt>
                <c:pt idx="2580">
                  <c:v>16.2</c:v>
                </c:pt>
                <c:pt idx="2581">
                  <c:v>16.25</c:v>
                </c:pt>
                <c:pt idx="2582">
                  <c:v>16.29</c:v>
                </c:pt>
                <c:pt idx="2583">
                  <c:v>16.25</c:v>
                </c:pt>
                <c:pt idx="2584">
                  <c:v>16.110000000000007</c:v>
                </c:pt>
                <c:pt idx="2585">
                  <c:v>15.89</c:v>
                </c:pt>
                <c:pt idx="2586">
                  <c:v>15.72</c:v>
                </c:pt>
                <c:pt idx="2587">
                  <c:v>15.69</c:v>
                </c:pt>
                <c:pt idx="2588">
                  <c:v>15.68</c:v>
                </c:pt>
                <c:pt idx="2589">
                  <c:v>15.66</c:v>
                </c:pt>
                <c:pt idx="2590">
                  <c:v>15.6</c:v>
                </c:pt>
                <c:pt idx="2591">
                  <c:v>15.47</c:v>
                </c:pt>
                <c:pt idx="2592">
                  <c:v>15.360000000000003</c:v>
                </c:pt>
                <c:pt idx="2593">
                  <c:v>15.3</c:v>
                </c:pt>
                <c:pt idx="2594">
                  <c:v>15.25</c:v>
                </c:pt>
                <c:pt idx="2595">
                  <c:v>15.22</c:v>
                </c:pt>
                <c:pt idx="2596">
                  <c:v>15.19</c:v>
                </c:pt>
                <c:pt idx="2597">
                  <c:v>15.18</c:v>
                </c:pt>
                <c:pt idx="2598">
                  <c:v>15.23</c:v>
                </c:pt>
                <c:pt idx="2599">
                  <c:v>15.48</c:v>
                </c:pt>
                <c:pt idx="2600">
                  <c:v>15.870000000000003</c:v>
                </c:pt>
                <c:pt idx="2601">
                  <c:v>16.2</c:v>
                </c:pt>
                <c:pt idx="2602">
                  <c:v>16.38</c:v>
                </c:pt>
                <c:pt idx="2603">
                  <c:v>16.36</c:v>
                </c:pt>
                <c:pt idx="2604">
                  <c:v>16.27</c:v>
                </c:pt>
                <c:pt idx="2605">
                  <c:v>16.36</c:v>
                </c:pt>
                <c:pt idx="2606">
                  <c:v>16.459999999999994</c:v>
                </c:pt>
                <c:pt idx="2607">
                  <c:v>16.459999999999994</c:v>
                </c:pt>
                <c:pt idx="2608">
                  <c:v>16.39</c:v>
                </c:pt>
                <c:pt idx="2609">
                  <c:v>16.22</c:v>
                </c:pt>
                <c:pt idx="2610">
                  <c:v>16.02</c:v>
                </c:pt>
                <c:pt idx="2611">
                  <c:v>15.91</c:v>
                </c:pt>
                <c:pt idx="2612">
                  <c:v>15.83</c:v>
                </c:pt>
                <c:pt idx="2613">
                  <c:v>15.77</c:v>
                </c:pt>
                <c:pt idx="2614">
                  <c:v>15.8</c:v>
                </c:pt>
                <c:pt idx="2615">
                  <c:v>15.73</c:v>
                </c:pt>
                <c:pt idx="2616">
                  <c:v>15.62</c:v>
                </c:pt>
                <c:pt idx="2617">
                  <c:v>15.56</c:v>
                </c:pt>
                <c:pt idx="2618">
                  <c:v>15.52</c:v>
                </c:pt>
                <c:pt idx="2619">
                  <c:v>15.49</c:v>
                </c:pt>
                <c:pt idx="2620">
                  <c:v>15.46</c:v>
                </c:pt>
                <c:pt idx="2621">
                  <c:v>15.450000000000003</c:v>
                </c:pt>
                <c:pt idx="2622">
                  <c:v>15.48</c:v>
                </c:pt>
                <c:pt idx="2623">
                  <c:v>15.51</c:v>
                </c:pt>
                <c:pt idx="2624">
                  <c:v>15.59</c:v>
                </c:pt>
                <c:pt idx="2625">
                  <c:v>15.68</c:v>
                </c:pt>
                <c:pt idx="2626">
                  <c:v>15.850000000000003</c:v>
                </c:pt>
                <c:pt idx="2627">
                  <c:v>15.99</c:v>
                </c:pt>
                <c:pt idx="2628">
                  <c:v>16.09</c:v>
                </c:pt>
                <c:pt idx="2629">
                  <c:v>16.100000000000001</c:v>
                </c:pt>
                <c:pt idx="2630">
                  <c:v>15.92</c:v>
                </c:pt>
                <c:pt idx="2631">
                  <c:v>15.81</c:v>
                </c:pt>
                <c:pt idx="2632">
                  <c:v>15.76</c:v>
                </c:pt>
                <c:pt idx="2633">
                  <c:v>15.72</c:v>
                </c:pt>
                <c:pt idx="2634">
                  <c:v>15.65</c:v>
                </c:pt>
                <c:pt idx="2635">
                  <c:v>15.58</c:v>
                </c:pt>
                <c:pt idx="2636">
                  <c:v>15.5</c:v>
                </c:pt>
                <c:pt idx="2637">
                  <c:v>15.39</c:v>
                </c:pt>
                <c:pt idx="2638">
                  <c:v>15.29</c:v>
                </c:pt>
                <c:pt idx="2639">
                  <c:v>15.24</c:v>
                </c:pt>
                <c:pt idx="2640">
                  <c:v>15.21</c:v>
                </c:pt>
                <c:pt idx="2641">
                  <c:v>15.19</c:v>
                </c:pt>
                <c:pt idx="2642">
                  <c:v>15.16</c:v>
                </c:pt>
                <c:pt idx="2643">
                  <c:v>15.13</c:v>
                </c:pt>
                <c:pt idx="2644">
                  <c:v>15.1</c:v>
                </c:pt>
                <c:pt idx="2645">
                  <c:v>15.08</c:v>
                </c:pt>
                <c:pt idx="2646">
                  <c:v>15.11</c:v>
                </c:pt>
                <c:pt idx="2647">
                  <c:v>15.34</c:v>
                </c:pt>
                <c:pt idx="2648">
                  <c:v>15.59</c:v>
                </c:pt>
                <c:pt idx="2649">
                  <c:v>15.84</c:v>
                </c:pt>
                <c:pt idx="2650">
                  <c:v>15.97</c:v>
                </c:pt>
                <c:pt idx="2651">
                  <c:v>15.93</c:v>
                </c:pt>
                <c:pt idx="2652">
                  <c:v>16.100000000000001</c:v>
                </c:pt>
                <c:pt idx="2653">
                  <c:v>16.23</c:v>
                </c:pt>
                <c:pt idx="2654">
                  <c:v>16.190000000000001</c:v>
                </c:pt>
                <c:pt idx="2655">
                  <c:v>16.14</c:v>
                </c:pt>
                <c:pt idx="2656">
                  <c:v>16.03</c:v>
                </c:pt>
                <c:pt idx="2657">
                  <c:v>15.860000000000003</c:v>
                </c:pt>
                <c:pt idx="2658">
                  <c:v>15.69</c:v>
                </c:pt>
                <c:pt idx="2659">
                  <c:v>15.6</c:v>
                </c:pt>
                <c:pt idx="2660">
                  <c:v>15.58</c:v>
                </c:pt>
                <c:pt idx="2661">
                  <c:v>15.53</c:v>
                </c:pt>
                <c:pt idx="2662">
                  <c:v>15.5</c:v>
                </c:pt>
                <c:pt idx="2663">
                  <c:v>15.46</c:v>
                </c:pt>
                <c:pt idx="2664">
                  <c:v>15.38</c:v>
                </c:pt>
                <c:pt idx="2665">
                  <c:v>15.34</c:v>
                </c:pt>
                <c:pt idx="2666">
                  <c:v>15.31</c:v>
                </c:pt>
                <c:pt idx="2667">
                  <c:v>15.27</c:v>
                </c:pt>
                <c:pt idx="2668">
                  <c:v>15.24</c:v>
                </c:pt>
                <c:pt idx="2669">
                  <c:v>15.24</c:v>
                </c:pt>
                <c:pt idx="2670">
                  <c:v>15.31</c:v>
                </c:pt>
                <c:pt idx="2671">
                  <c:v>15.41</c:v>
                </c:pt>
                <c:pt idx="2672">
                  <c:v>15.54</c:v>
                </c:pt>
                <c:pt idx="2673">
                  <c:v>15.8</c:v>
                </c:pt>
                <c:pt idx="2674">
                  <c:v>16.22</c:v>
                </c:pt>
                <c:pt idx="2675">
                  <c:v>16.43</c:v>
                </c:pt>
                <c:pt idx="2676">
                  <c:v>16.52</c:v>
                </c:pt>
                <c:pt idx="2677">
                  <c:v>16.479999999999993</c:v>
                </c:pt>
                <c:pt idx="2678">
                  <c:v>16.23</c:v>
                </c:pt>
                <c:pt idx="2679">
                  <c:v>16.04</c:v>
                </c:pt>
                <c:pt idx="2680">
                  <c:v>16.010000000000005</c:v>
                </c:pt>
                <c:pt idx="2681">
                  <c:v>15.950000000000003</c:v>
                </c:pt>
                <c:pt idx="2682">
                  <c:v>15.92</c:v>
                </c:pt>
                <c:pt idx="2683">
                  <c:v>15.77</c:v>
                </c:pt>
                <c:pt idx="2684">
                  <c:v>15.61</c:v>
                </c:pt>
                <c:pt idx="2685">
                  <c:v>15.54</c:v>
                </c:pt>
                <c:pt idx="2686">
                  <c:v>15.49</c:v>
                </c:pt>
                <c:pt idx="2687">
                  <c:v>15.450000000000003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C9F-40CA-854E-E69F993827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006400"/>
        <c:axId val="126007936"/>
      </c:scatterChart>
      <c:valAx>
        <c:axId val="12600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007936"/>
        <c:crosses val="autoZero"/>
        <c:crossBetween val="midCat"/>
      </c:valAx>
      <c:valAx>
        <c:axId val="126007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0064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hjhj!$B$1796</c:f>
              <c:strCache>
                <c:ptCount val="1"/>
                <c:pt idx="0">
                  <c:v>mesure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hjhj!$C$1789:$C$2178</c:f>
              <c:numCache>
                <c:formatCode>General</c:formatCode>
                <c:ptCount val="390"/>
                <c:pt idx="0">
                  <c:v>1788</c:v>
                </c:pt>
                <c:pt idx="1">
                  <c:v>1789</c:v>
                </c:pt>
                <c:pt idx="2">
                  <c:v>1790</c:v>
                </c:pt>
                <c:pt idx="3">
                  <c:v>1791</c:v>
                </c:pt>
                <c:pt idx="4">
                  <c:v>1792</c:v>
                </c:pt>
                <c:pt idx="5">
                  <c:v>1793</c:v>
                </c:pt>
                <c:pt idx="6">
                  <c:v>1794</c:v>
                </c:pt>
                <c:pt idx="7">
                  <c:v>1795</c:v>
                </c:pt>
                <c:pt idx="8">
                  <c:v>1796</c:v>
                </c:pt>
                <c:pt idx="9">
                  <c:v>1797</c:v>
                </c:pt>
                <c:pt idx="10">
                  <c:v>1798</c:v>
                </c:pt>
                <c:pt idx="11">
                  <c:v>1799</c:v>
                </c:pt>
                <c:pt idx="12">
                  <c:v>1800</c:v>
                </c:pt>
                <c:pt idx="13">
                  <c:v>1801</c:v>
                </c:pt>
                <c:pt idx="14">
                  <c:v>1802</c:v>
                </c:pt>
                <c:pt idx="15">
                  <c:v>1803</c:v>
                </c:pt>
                <c:pt idx="16">
                  <c:v>1804</c:v>
                </c:pt>
                <c:pt idx="17">
                  <c:v>1805</c:v>
                </c:pt>
                <c:pt idx="18">
                  <c:v>1806</c:v>
                </c:pt>
                <c:pt idx="19">
                  <c:v>1807</c:v>
                </c:pt>
                <c:pt idx="20">
                  <c:v>1808</c:v>
                </c:pt>
                <c:pt idx="21">
                  <c:v>1809</c:v>
                </c:pt>
                <c:pt idx="22">
                  <c:v>1810</c:v>
                </c:pt>
                <c:pt idx="23">
                  <c:v>1811</c:v>
                </c:pt>
                <c:pt idx="24">
                  <c:v>1812</c:v>
                </c:pt>
                <c:pt idx="25">
                  <c:v>1813</c:v>
                </c:pt>
                <c:pt idx="26">
                  <c:v>1814</c:v>
                </c:pt>
                <c:pt idx="27">
                  <c:v>1815</c:v>
                </c:pt>
                <c:pt idx="28">
                  <c:v>1816</c:v>
                </c:pt>
                <c:pt idx="29">
                  <c:v>1817</c:v>
                </c:pt>
                <c:pt idx="30">
                  <c:v>1818</c:v>
                </c:pt>
                <c:pt idx="31">
                  <c:v>1819</c:v>
                </c:pt>
                <c:pt idx="32">
                  <c:v>1820</c:v>
                </c:pt>
                <c:pt idx="33">
                  <c:v>1821</c:v>
                </c:pt>
                <c:pt idx="34">
                  <c:v>1822</c:v>
                </c:pt>
                <c:pt idx="35">
                  <c:v>1823</c:v>
                </c:pt>
                <c:pt idx="36">
                  <c:v>1824</c:v>
                </c:pt>
                <c:pt idx="37">
                  <c:v>1825</c:v>
                </c:pt>
                <c:pt idx="38">
                  <c:v>1826</c:v>
                </c:pt>
                <c:pt idx="39">
                  <c:v>1827</c:v>
                </c:pt>
                <c:pt idx="40">
                  <c:v>1828</c:v>
                </c:pt>
                <c:pt idx="41">
                  <c:v>1829</c:v>
                </c:pt>
                <c:pt idx="42">
                  <c:v>1830</c:v>
                </c:pt>
                <c:pt idx="43">
                  <c:v>1831</c:v>
                </c:pt>
                <c:pt idx="44">
                  <c:v>1832</c:v>
                </c:pt>
                <c:pt idx="45">
                  <c:v>1833</c:v>
                </c:pt>
                <c:pt idx="46">
                  <c:v>1834</c:v>
                </c:pt>
                <c:pt idx="47">
                  <c:v>1835</c:v>
                </c:pt>
                <c:pt idx="48">
                  <c:v>1836</c:v>
                </c:pt>
                <c:pt idx="49">
                  <c:v>1837</c:v>
                </c:pt>
                <c:pt idx="50">
                  <c:v>1838</c:v>
                </c:pt>
                <c:pt idx="51">
                  <c:v>1839</c:v>
                </c:pt>
                <c:pt idx="52">
                  <c:v>1840</c:v>
                </c:pt>
                <c:pt idx="53">
                  <c:v>1841</c:v>
                </c:pt>
                <c:pt idx="54">
                  <c:v>1842</c:v>
                </c:pt>
                <c:pt idx="55">
                  <c:v>1843</c:v>
                </c:pt>
                <c:pt idx="56">
                  <c:v>1844</c:v>
                </c:pt>
                <c:pt idx="57">
                  <c:v>1845</c:v>
                </c:pt>
                <c:pt idx="58">
                  <c:v>1846</c:v>
                </c:pt>
                <c:pt idx="59">
                  <c:v>1847</c:v>
                </c:pt>
                <c:pt idx="60">
                  <c:v>1848</c:v>
                </c:pt>
                <c:pt idx="61">
                  <c:v>1849</c:v>
                </c:pt>
                <c:pt idx="62">
                  <c:v>1850</c:v>
                </c:pt>
                <c:pt idx="63">
                  <c:v>1851</c:v>
                </c:pt>
                <c:pt idx="64">
                  <c:v>1852</c:v>
                </c:pt>
                <c:pt idx="65">
                  <c:v>1853</c:v>
                </c:pt>
                <c:pt idx="66">
                  <c:v>1854</c:v>
                </c:pt>
                <c:pt idx="67">
                  <c:v>1855</c:v>
                </c:pt>
                <c:pt idx="68">
                  <c:v>1856</c:v>
                </c:pt>
                <c:pt idx="69">
                  <c:v>1857</c:v>
                </c:pt>
                <c:pt idx="70">
                  <c:v>1858</c:v>
                </c:pt>
                <c:pt idx="71">
                  <c:v>1859</c:v>
                </c:pt>
                <c:pt idx="72">
                  <c:v>1860</c:v>
                </c:pt>
                <c:pt idx="73">
                  <c:v>1861</c:v>
                </c:pt>
                <c:pt idx="74">
                  <c:v>1862</c:v>
                </c:pt>
                <c:pt idx="75">
                  <c:v>1863</c:v>
                </c:pt>
                <c:pt idx="76">
                  <c:v>1864</c:v>
                </c:pt>
                <c:pt idx="77">
                  <c:v>1865</c:v>
                </c:pt>
                <c:pt idx="78">
                  <c:v>1866</c:v>
                </c:pt>
                <c:pt idx="79">
                  <c:v>1867</c:v>
                </c:pt>
                <c:pt idx="80">
                  <c:v>1868</c:v>
                </c:pt>
                <c:pt idx="81">
                  <c:v>1869</c:v>
                </c:pt>
                <c:pt idx="82">
                  <c:v>1870</c:v>
                </c:pt>
                <c:pt idx="83">
                  <c:v>1871</c:v>
                </c:pt>
                <c:pt idx="84">
                  <c:v>1872</c:v>
                </c:pt>
                <c:pt idx="85">
                  <c:v>1873</c:v>
                </c:pt>
                <c:pt idx="86">
                  <c:v>1874</c:v>
                </c:pt>
                <c:pt idx="87">
                  <c:v>1875</c:v>
                </c:pt>
                <c:pt idx="88">
                  <c:v>1876</c:v>
                </c:pt>
                <c:pt idx="89">
                  <c:v>1877</c:v>
                </c:pt>
                <c:pt idx="90">
                  <c:v>1878</c:v>
                </c:pt>
                <c:pt idx="91">
                  <c:v>1879</c:v>
                </c:pt>
                <c:pt idx="92">
                  <c:v>1880</c:v>
                </c:pt>
                <c:pt idx="93">
                  <c:v>1881</c:v>
                </c:pt>
                <c:pt idx="94">
                  <c:v>1882</c:v>
                </c:pt>
                <c:pt idx="95">
                  <c:v>1883</c:v>
                </c:pt>
                <c:pt idx="96">
                  <c:v>1884</c:v>
                </c:pt>
                <c:pt idx="97">
                  <c:v>1885</c:v>
                </c:pt>
                <c:pt idx="98">
                  <c:v>1886</c:v>
                </c:pt>
                <c:pt idx="99">
                  <c:v>1887</c:v>
                </c:pt>
                <c:pt idx="100">
                  <c:v>1888</c:v>
                </c:pt>
                <c:pt idx="101">
                  <c:v>1889</c:v>
                </c:pt>
                <c:pt idx="102">
                  <c:v>1890</c:v>
                </c:pt>
                <c:pt idx="103">
                  <c:v>1891</c:v>
                </c:pt>
                <c:pt idx="104">
                  <c:v>1892</c:v>
                </c:pt>
                <c:pt idx="105">
                  <c:v>1893</c:v>
                </c:pt>
                <c:pt idx="106">
                  <c:v>1894</c:v>
                </c:pt>
                <c:pt idx="107">
                  <c:v>1895</c:v>
                </c:pt>
                <c:pt idx="108">
                  <c:v>1896</c:v>
                </c:pt>
                <c:pt idx="109">
                  <c:v>1897</c:v>
                </c:pt>
                <c:pt idx="110">
                  <c:v>1898</c:v>
                </c:pt>
                <c:pt idx="111">
                  <c:v>1899</c:v>
                </c:pt>
                <c:pt idx="112">
                  <c:v>1900</c:v>
                </c:pt>
                <c:pt idx="113">
                  <c:v>1901</c:v>
                </c:pt>
                <c:pt idx="114">
                  <c:v>1902</c:v>
                </c:pt>
                <c:pt idx="115">
                  <c:v>1903</c:v>
                </c:pt>
                <c:pt idx="116">
                  <c:v>1904</c:v>
                </c:pt>
                <c:pt idx="117">
                  <c:v>1905</c:v>
                </c:pt>
                <c:pt idx="118">
                  <c:v>1906</c:v>
                </c:pt>
                <c:pt idx="119">
                  <c:v>1907</c:v>
                </c:pt>
                <c:pt idx="120">
                  <c:v>1908</c:v>
                </c:pt>
                <c:pt idx="121">
                  <c:v>1909</c:v>
                </c:pt>
                <c:pt idx="122">
                  <c:v>1910</c:v>
                </c:pt>
                <c:pt idx="123">
                  <c:v>1911</c:v>
                </c:pt>
                <c:pt idx="124">
                  <c:v>1912</c:v>
                </c:pt>
                <c:pt idx="125">
                  <c:v>1913</c:v>
                </c:pt>
                <c:pt idx="126">
                  <c:v>1914</c:v>
                </c:pt>
                <c:pt idx="127">
                  <c:v>1915</c:v>
                </c:pt>
                <c:pt idx="128">
                  <c:v>1916</c:v>
                </c:pt>
                <c:pt idx="129">
                  <c:v>1917</c:v>
                </c:pt>
                <c:pt idx="130">
                  <c:v>1918</c:v>
                </c:pt>
                <c:pt idx="131">
                  <c:v>1919</c:v>
                </c:pt>
                <c:pt idx="132">
                  <c:v>1920</c:v>
                </c:pt>
                <c:pt idx="133">
                  <c:v>1921</c:v>
                </c:pt>
                <c:pt idx="134">
                  <c:v>1922</c:v>
                </c:pt>
                <c:pt idx="135">
                  <c:v>1923</c:v>
                </c:pt>
                <c:pt idx="136">
                  <c:v>1924</c:v>
                </c:pt>
                <c:pt idx="137">
                  <c:v>1925</c:v>
                </c:pt>
                <c:pt idx="138">
                  <c:v>1926</c:v>
                </c:pt>
                <c:pt idx="139">
                  <c:v>1927</c:v>
                </c:pt>
                <c:pt idx="140">
                  <c:v>1928</c:v>
                </c:pt>
                <c:pt idx="141">
                  <c:v>1929</c:v>
                </c:pt>
                <c:pt idx="142">
                  <c:v>1930</c:v>
                </c:pt>
                <c:pt idx="143">
                  <c:v>1931</c:v>
                </c:pt>
                <c:pt idx="144">
                  <c:v>1932</c:v>
                </c:pt>
                <c:pt idx="145">
                  <c:v>1933</c:v>
                </c:pt>
                <c:pt idx="146">
                  <c:v>1934</c:v>
                </c:pt>
                <c:pt idx="147">
                  <c:v>1935</c:v>
                </c:pt>
                <c:pt idx="148">
                  <c:v>1936</c:v>
                </c:pt>
                <c:pt idx="149">
                  <c:v>1937</c:v>
                </c:pt>
                <c:pt idx="150">
                  <c:v>1938</c:v>
                </c:pt>
                <c:pt idx="151">
                  <c:v>1939</c:v>
                </c:pt>
                <c:pt idx="152">
                  <c:v>1940</c:v>
                </c:pt>
                <c:pt idx="153">
                  <c:v>1941</c:v>
                </c:pt>
                <c:pt idx="154">
                  <c:v>1942</c:v>
                </c:pt>
                <c:pt idx="155">
                  <c:v>1943</c:v>
                </c:pt>
                <c:pt idx="156">
                  <c:v>1944</c:v>
                </c:pt>
                <c:pt idx="157">
                  <c:v>1945</c:v>
                </c:pt>
                <c:pt idx="158">
                  <c:v>1946</c:v>
                </c:pt>
                <c:pt idx="159">
                  <c:v>1947</c:v>
                </c:pt>
                <c:pt idx="160">
                  <c:v>1948</c:v>
                </c:pt>
                <c:pt idx="161">
                  <c:v>1949</c:v>
                </c:pt>
                <c:pt idx="162">
                  <c:v>1950</c:v>
                </c:pt>
                <c:pt idx="163">
                  <c:v>1951</c:v>
                </c:pt>
                <c:pt idx="164">
                  <c:v>1952</c:v>
                </c:pt>
                <c:pt idx="165">
                  <c:v>1953</c:v>
                </c:pt>
                <c:pt idx="166">
                  <c:v>1954</c:v>
                </c:pt>
                <c:pt idx="167">
                  <c:v>1955</c:v>
                </c:pt>
                <c:pt idx="168">
                  <c:v>1956</c:v>
                </c:pt>
                <c:pt idx="169">
                  <c:v>1957</c:v>
                </c:pt>
                <c:pt idx="170">
                  <c:v>1958</c:v>
                </c:pt>
                <c:pt idx="171">
                  <c:v>1959</c:v>
                </c:pt>
                <c:pt idx="172">
                  <c:v>1960</c:v>
                </c:pt>
                <c:pt idx="173">
                  <c:v>1961</c:v>
                </c:pt>
                <c:pt idx="174">
                  <c:v>1962</c:v>
                </c:pt>
                <c:pt idx="175">
                  <c:v>1963</c:v>
                </c:pt>
                <c:pt idx="176">
                  <c:v>1964</c:v>
                </c:pt>
                <c:pt idx="177">
                  <c:v>1965</c:v>
                </c:pt>
                <c:pt idx="178">
                  <c:v>1966</c:v>
                </c:pt>
                <c:pt idx="179">
                  <c:v>1967</c:v>
                </c:pt>
                <c:pt idx="180">
                  <c:v>1968</c:v>
                </c:pt>
                <c:pt idx="181">
                  <c:v>1969</c:v>
                </c:pt>
                <c:pt idx="182">
                  <c:v>1970</c:v>
                </c:pt>
                <c:pt idx="183">
                  <c:v>1971</c:v>
                </c:pt>
                <c:pt idx="184">
                  <c:v>1972</c:v>
                </c:pt>
                <c:pt idx="185">
                  <c:v>1973</c:v>
                </c:pt>
                <c:pt idx="186">
                  <c:v>1974</c:v>
                </c:pt>
                <c:pt idx="187">
                  <c:v>1975</c:v>
                </c:pt>
                <c:pt idx="188">
                  <c:v>1976</c:v>
                </c:pt>
                <c:pt idx="189">
                  <c:v>1977</c:v>
                </c:pt>
                <c:pt idx="190">
                  <c:v>1978</c:v>
                </c:pt>
                <c:pt idx="191">
                  <c:v>1979</c:v>
                </c:pt>
                <c:pt idx="192">
                  <c:v>1980</c:v>
                </c:pt>
                <c:pt idx="193">
                  <c:v>1981</c:v>
                </c:pt>
                <c:pt idx="194">
                  <c:v>1982</c:v>
                </c:pt>
                <c:pt idx="195">
                  <c:v>1983</c:v>
                </c:pt>
                <c:pt idx="196">
                  <c:v>1984</c:v>
                </c:pt>
                <c:pt idx="197">
                  <c:v>1985</c:v>
                </c:pt>
                <c:pt idx="198">
                  <c:v>1986</c:v>
                </c:pt>
                <c:pt idx="199">
                  <c:v>1987</c:v>
                </c:pt>
                <c:pt idx="200">
                  <c:v>1988</c:v>
                </c:pt>
                <c:pt idx="201">
                  <c:v>1989</c:v>
                </c:pt>
                <c:pt idx="202">
                  <c:v>1990</c:v>
                </c:pt>
                <c:pt idx="203">
                  <c:v>1991</c:v>
                </c:pt>
                <c:pt idx="204">
                  <c:v>1992</c:v>
                </c:pt>
                <c:pt idx="205">
                  <c:v>1993</c:v>
                </c:pt>
                <c:pt idx="206">
                  <c:v>1994</c:v>
                </c:pt>
                <c:pt idx="207">
                  <c:v>1995</c:v>
                </c:pt>
                <c:pt idx="208">
                  <c:v>1996</c:v>
                </c:pt>
                <c:pt idx="209">
                  <c:v>1997</c:v>
                </c:pt>
                <c:pt idx="210">
                  <c:v>1998</c:v>
                </c:pt>
                <c:pt idx="211">
                  <c:v>1999</c:v>
                </c:pt>
                <c:pt idx="212">
                  <c:v>2000</c:v>
                </c:pt>
                <c:pt idx="213">
                  <c:v>2001</c:v>
                </c:pt>
                <c:pt idx="214">
                  <c:v>2002</c:v>
                </c:pt>
                <c:pt idx="215">
                  <c:v>2003</c:v>
                </c:pt>
                <c:pt idx="216">
                  <c:v>2004</c:v>
                </c:pt>
                <c:pt idx="217">
                  <c:v>2005</c:v>
                </c:pt>
                <c:pt idx="218">
                  <c:v>2006</c:v>
                </c:pt>
                <c:pt idx="219">
                  <c:v>2007</c:v>
                </c:pt>
                <c:pt idx="220">
                  <c:v>2008</c:v>
                </c:pt>
                <c:pt idx="221">
                  <c:v>2009</c:v>
                </c:pt>
                <c:pt idx="222">
                  <c:v>2010</c:v>
                </c:pt>
                <c:pt idx="223">
                  <c:v>2011</c:v>
                </c:pt>
                <c:pt idx="224">
                  <c:v>2012</c:v>
                </c:pt>
                <c:pt idx="225">
                  <c:v>2013</c:v>
                </c:pt>
                <c:pt idx="226">
                  <c:v>2014</c:v>
                </c:pt>
                <c:pt idx="227">
                  <c:v>2015</c:v>
                </c:pt>
                <c:pt idx="228">
                  <c:v>2016</c:v>
                </c:pt>
                <c:pt idx="229">
                  <c:v>2017</c:v>
                </c:pt>
                <c:pt idx="230">
                  <c:v>2018</c:v>
                </c:pt>
                <c:pt idx="231">
                  <c:v>2019</c:v>
                </c:pt>
                <c:pt idx="232">
                  <c:v>2020</c:v>
                </c:pt>
                <c:pt idx="233">
                  <c:v>2021</c:v>
                </c:pt>
                <c:pt idx="234">
                  <c:v>2022</c:v>
                </c:pt>
                <c:pt idx="235">
                  <c:v>2023</c:v>
                </c:pt>
                <c:pt idx="236">
                  <c:v>2024</c:v>
                </c:pt>
                <c:pt idx="237">
                  <c:v>2025</c:v>
                </c:pt>
                <c:pt idx="238">
                  <c:v>2026</c:v>
                </c:pt>
                <c:pt idx="239">
                  <c:v>2027</c:v>
                </c:pt>
                <c:pt idx="240">
                  <c:v>2028</c:v>
                </c:pt>
                <c:pt idx="241">
                  <c:v>2029</c:v>
                </c:pt>
                <c:pt idx="242">
                  <c:v>2030</c:v>
                </c:pt>
                <c:pt idx="243">
                  <c:v>2031</c:v>
                </c:pt>
                <c:pt idx="244">
                  <c:v>2032</c:v>
                </c:pt>
                <c:pt idx="245">
                  <c:v>2033</c:v>
                </c:pt>
                <c:pt idx="246">
                  <c:v>2034</c:v>
                </c:pt>
                <c:pt idx="247">
                  <c:v>2035</c:v>
                </c:pt>
                <c:pt idx="248">
                  <c:v>2036</c:v>
                </c:pt>
                <c:pt idx="249">
                  <c:v>2037</c:v>
                </c:pt>
                <c:pt idx="250">
                  <c:v>2038</c:v>
                </c:pt>
                <c:pt idx="251">
                  <c:v>2039</c:v>
                </c:pt>
                <c:pt idx="252">
                  <c:v>2040</c:v>
                </c:pt>
                <c:pt idx="253">
                  <c:v>2041</c:v>
                </c:pt>
                <c:pt idx="254">
                  <c:v>2042</c:v>
                </c:pt>
                <c:pt idx="255">
                  <c:v>2043</c:v>
                </c:pt>
                <c:pt idx="256">
                  <c:v>2044</c:v>
                </c:pt>
                <c:pt idx="257">
                  <c:v>2045</c:v>
                </c:pt>
                <c:pt idx="258">
                  <c:v>2046</c:v>
                </c:pt>
                <c:pt idx="259">
                  <c:v>2047</c:v>
                </c:pt>
                <c:pt idx="260">
                  <c:v>2048</c:v>
                </c:pt>
                <c:pt idx="261">
                  <c:v>2049</c:v>
                </c:pt>
                <c:pt idx="262">
                  <c:v>2050</c:v>
                </c:pt>
                <c:pt idx="263">
                  <c:v>2051</c:v>
                </c:pt>
                <c:pt idx="264">
                  <c:v>2052</c:v>
                </c:pt>
                <c:pt idx="265">
                  <c:v>2053</c:v>
                </c:pt>
                <c:pt idx="266">
                  <c:v>2054</c:v>
                </c:pt>
                <c:pt idx="267">
                  <c:v>2055</c:v>
                </c:pt>
                <c:pt idx="268">
                  <c:v>2056</c:v>
                </c:pt>
                <c:pt idx="269">
                  <c:v>2057</c:v>
                </c:pt>
                <c:pt idx="270">
                  <c:v>2058</c:v>
                </c:pt>
                <c:pt idx="271">
                  <c:v>2059</c:v>
                </c:pt>
                <c:pt idx="272">
                  <c:v>2060</c:v>
                </c:pt>
                <c:pt idx="273">
                  <c:v>2061</c:v>
                </c:pt>
                <c:pt idx="274">
                  <c:v>2062</c:v>
                </c:pt>
                <c:pt idx="275">
                  <c:v>2063</c:v>
                </c:pt>
                <c:pt idx="276">
                  <c:v>2064</c:v>
                </c:pt>
                <c:pt idx="277">
                  <c:v>2065</c:v>
                </c:pt>
                <c:pt idx="278">
                  <c:v>2066</c:v>
                </c:pt>
                <c:pt idx="279">
                  <c:v>2067</c:v>
                </c:pt>
                <c:pt idx="280">
                  <c:v>2068</c:v>
                </c:pt>
                <c:pt idx="281">
                  <c:v>2069</c:v>
                </c:pt>
                <c:pt idx="282">
                  <c:v>2070</c:v>
                </c:pt>
                <c:pt idx="283">
                  <c:v>2071</c:v>
                </c:pt>
                <c:pt idx="284">
                  <c:v>2072</c:v>
                </c:pt>
                <c:pt idx="285">
                  <c:v>2073</c:v>
                </c:pt>
                <c:pt idx="286">
                  <c:v>2074</c:v>
                </c:pt>
                <c:pt idx="287">
                  <c:v>2075</c:v>
                </c:pt>
                <c:pt idx="288">
                  <c:v>2076</c:v>
                </c:pt>
                <c:pt idx="289">
                  <c:v>2077</c:v>
                </c:pt>
                <c:pt idx="290">
                  <c:v>2078</c:v>
                </c:pt>
                <c:pt idx="291">
                  <c:v>2079</c:v>
                </c:pt>
                <c:pt idx="292">
                  <c:v>2080</c:v>
                </c:pt>
                <c:pt idx="293">
                  <c:v>2081</c:v>
                </c:pt>
                <c:pt idx="294">
                  <c:v>2082</c:v>
                </c:pt>
                <c:pt idx="295">
                  <c:v>2083</c:v>
                </c:pt>
                <c:pt idx="296">
                  <c:v>2084</c:v>
                </c:pt>
                <c:pt idx="297">
                  <c:v>2085</c:v>
                </c:pt>
                <c:pt idx="298">
                  <c:v>2086</c:v>
                </c:pt>
                <c:pt idx="299">
                  <c:v>2087</c:v>
                </c:pt>
                <c:pt idx="300">
                  <c:v>2088</c:v>
                </c:pt>
                <c:pt idx="301">
                  <c:v>2089</c:v>
                </c:pt>
                <c:pt idx="302">
                  <c:v>2090</c:v>
                </c:pt>
                <c:pt idx="303">
                  <c:v>2091</c:v>
                </c:pt>
                <c:pt idx="304">
                  <c:v>2092</c:v>
                </c:pt>
                <c:pt idx="305">
                  <c:v>2093</c:v>
                </c:pt>
                <c:pt idx="306">
                  <c:v>2094</c:v>
                </c:pt>
                <c:pt idx="307">
                  <c:v>2095</c:v>
                </c:pt>
                <c:pt idx="308">
                  <c:v>2096</c:v>
                </c:pt>
                <c:pt idx="309">
                  <c:v>2097</c:v>
                </c:pt>
                <c:pt idx="310">
                  <c:v>2098</c:v>
                </c:pt>
                <c:pt idx="311">
                  <c:v>2099</c:v>
                </c:pt>
                <c:pt idx="312">
                  <c:v>2100</c:v>
                </c:pt>
                <c:pt idx="313">
                  <c:v>2101</c:v>
                </c:pt>
                <c:pt idx="314">
                  <c:v>2102</c:v>
                </c:pt>
                <c:pt idx="315">
                  <c:v>2103</c:v>
                </c:pt>
                <c:pt idx="316">
                  <c:v>2104</c:v>
                </c:pt>
                <c:pt idx="317">
                  <c:v>2105</c:v>
                </c:pt>
                <c:pt idx="318">
                  <c:v>2106</c:v>
                </c:pt>
                <c:pt idx="319">
                  <c:v>2107</c:v>
                </c:pt>
                <c:pt idx="320">
                  <c:v>2108</c:v>
                </c:pt>
                <c:pt idx="321">
                  <c:v>2109</c:v>
                </c:pt>
                <c:pt idx="322">
                  <c:v>2110</c:v>
                </c:pt>
                <c:pt idx="323">
                  <c:v>2111</c:v>
                </c:pt>
                <c:pt idx="324">
                  <c:v>2112</c:v>
                </c:pt>
                <c:pt idx="325">
                  <c:v>2113</c:v>
                </c:pt>
                <c:pt idx="326">
                  <c:v>2114</c:v>
                </c:pt>
                <c:pt idx="327">
                  <c:v>2115</c:v>
                </c:pt>
                <c:pt idx="328">
                  <c:v>2116</c:v>
                </c:pt>
                <c:pt idx="329">
                  <c:v>2117</c:v>
                </c:pt>
                <c:pt idx="330">
                  <c:v>2118</c:v>
                </c:pt>
                <c:pt idx="331">
                  <c:v>2119</c:v>
                </c:pt>
                <c:pt idx="332">
                  <c:v>2120</c:v>
                </c:pt>
                <c:pt idx="333">
                  <c:v>2121</c:v>
                </c:pt>
                <c:pt idx="334">
                  <c:v>2122</c:v>
                </c:pt>
                <c:pt idx="335">
                  <c:v>2123</c:v>
                </c:pt>
                <c:pt idx="336">
                  <c:v>2124</c:v>
                </c:pt>
                <c:pt idx="337">
                  <c:v>2125</c:v>
                </c:pt>
                <c:pt idx="338">
                  <c:v>2126</c:v>
                </c:pt>
                <c:pt idx="339">
                  <c:v>2127</c:v>
                </c:pt>
                <c:pt idx="340">
                  <c:v>2128</c:v>
                </c:pt>
                <c:pt idx="341">
                  <c:v>2129</c:v>
                </c:pt>
                <c:pt idx="342">
                  <c:v>2130</c:v>
                </c:pt>
                <c:pt idx="343">
                  <c:v>2131</c:v>
                </c:pt>
                <c:pt idx="344">
                  <c:v>2132</c:v>
                </c:pt>
                <c:pt idx="345">
                  <c:v>2133</c:v>
                </c:pt>
                <c:pt idx="346">
                  <c:v>2134</c:v>
                </c:pt>
                <c:pt idx="347">
                  <c:v>2135</c:v>
                </c:pt>
                <c:pt idx="348">
                  <c:v>2136</c:v>
                </c:pt>
                <c:pt idx="349">
                  <c:v>2137</c:v>
                </c:pt>
                <c:pt idx="350">
                  <c:v>2138</c:v>
                </c:pt>
                <c:pt idx="351">
                  <c:v>2139</c:v>
                </c:pt>
                <c:pt idx="352">
                  <c:v>2140</c:v>
                </c:pt>
                <c:pt idx="353">
                  <c:v>2141</c:v>
                </c:pt>
                <c:pt idx="354">
                  <c:v>2142</c:v>
                </c:pt>
                <c:pt idx="355">
                  <c:v>2143</c:v>
                </c:pt>
                <c:pt idx="356">
                  <c:v>2144</c:v>
                </c:pt>
                <c:pt idx="357">
                  <c:v>2145</c:v>
                </c:pt>
                <c:pt idx="358">
                  <c:v>2146</c:v>
                </c:pt>
                <c:pt idx="359">
                  <c:v>2147</c:v>
                </c:pt>
                <c:pt idx="360">
                  <c:v>2148</c:v>
                </c:pt>
                <c:pt idx="361">
                  <c:v>2149</c:v>
                </c:pt>
                <c:pt idx="362">
                  <c:v>2150</c:v>
                </c:pt>
                <c:pt idx="363">
                  <c:v>2151</c:v>
                </c:pt>
                <c:pt idx="364">
                  <c:v>2152</c:v>
                </c:pt>
                <c:pt idx="365">
                  <c:v>2153</c:v>
                </c:pt>
                <c:pt idx="366">
                  <c:v>2154</c:v>
                </c:pt>
                <c:pt idx="367">
                  <c:v>2155</c:v>
                </c:pt>
                <c:pt idx="368">
                  <c:v>2156</c:v>
                </c:pt>
                <c:pt idx="369">
                  <c:v>2157</c:v>
                </c:pt>
                <c:pt idx="370">
                  <c:v>2158</c:v>
                </c:pt>
                <c:pt idx="371">
                  <c:v>2159</c:v>
                </c:pt>
                <c:pt idx="372">
                  <c:v>2160</c:v>
                </c:pt>
                <c:pt idx="373">
                  <c:v>2161</c:v>
                </c:pt>
                <c:pt idx="374">
                  <c:v>2162</c:v>
                </c:pt>
                <c:pt idx="375">
                  <c:v>2163</c:v>
                </c:pt>
                <c:pt idx="376">
                  <c:v>2164</c:v>
                </c:pt>
                <c:pt idx="377">
                  <c:v>2165</c:v>
                </c:pt>
                <c:pt idx="378">
                  <c:v>2166</c:v>
                </c:pt>
                <c:pt idx="379">
                  <c:v>2167</c:v>
                </c:pt>
                <c:pt idx="380">
                  <c:v>2168</c:v>
                </c:pt>
                <c:pt idx="381">
                  <c:v>2169</c:v>
                </c:pt>
                <c:pt idx="382">
                  <c:v>2170</c:v>
                </c:pt>
                <c:pt idx="383">
                  <c:v>2171</c:v>
                </c:pt>
                <c:pt idx="384">
                  <c:v>2172</c:v>
                </c:pt>
                <c:pt idx="385">
                  <c:v>2173</c:v>
                </c:pt>
                <c:pt idx="386">
                  <c:v>2174</c:v>
                </c:pt>
                <c:pt idx="387">
                  <c:v>2175</c:v>
                </c:pt>
                <c:pt idx="388">
                  <c:v>2176</c:v>
                </c:pt>
                <c:pt idx="389">
                  <c:v>2177</c:v>
                </c:pt>
              </c:numCache>
            </c:numRef>
          </c:xVal>
          <c:yVal>
            <c:numRef>
              <c:f>hjhj!$D$1789:$D$2178</c:f>
              <c:numCache>
                <c:formatCode>General</c:formatCode>
                <c:ptCount val="390"/>
                <c:pt idx="0">
                  <c:v>20.959999999999987</c:v>
                </c:pt>
                <c:pt idx="1">
                  <c:v>21.130000000000031</c:v>
                </c:pt>
                <c:pt idx="2">
                  <c:v>21.150000000000031</c:v>
                </c:pt>
                <c:pt idx="3">
                  <c:v>21.17</c:v>
                </c:pt>
                <c:pt idx="4">
                  <c:v>21.05</c:v>
                </c:pt>
                <c:pt idx="5">
                  <c:v>20.59</c:v>
                </c:pt>
                <c:pt idx="6">
                  <c:v>20.04</c:v>
                </c:pt>
                <c:pt idx="7">
                  <c:v>19.71</c:v>
                </c:pt>
                <c:pt idx="8">
                  <c:v>19.489999999999931</c:v>
                </c:pt>
                <c:pt idx="9">
                  <c:v>19.3</c:v>
                </c:pt>
                <c:pt idx="10">
                  <c:v>19.14</c:v>
                </c:pt>
                <c:pt idx="11">
                  <c:v>19.010000000000005</c:v>
                </c:pt>
                <c:pt idx="12">
                  <c:v>18.89</c:v>
                </c:pt>
                <c:pt idx="13">
                  <c:v>18.760000000000002</c:v>
                </c:pt>
                <c:pt idx="14">
                  <c:v>18.649999999999999</c:v>
                </c:pt>
                <c:pt idx="15">
                  <c:v>18.54</c:v>
                </c:pt>
                <c:pt idx="16">
                  <c:v>18.420000000000002</c:v>
                </c:pt>
                <c:pt idx="17">
                  <c:v>18.32</c:v>
                </c:pt>
                <c:pt idx="18">
                  <c:v>18.22</c:v>
                </c:pt>
                <c:pt idx="19">
                  <c:v>18.23</c:v>
                </c:pt>
                <c:pt idx="20">
                  <c:v>18.559999999999999</c:v>
                </c:pt>
                <c:pt idx="21">
                  <c:v>18.89</c:v>
                </c:pt>
                <c:pt idx="22">
                  <c:v>19.18</c:v>
                </c:pt>
                <c:pt idx="23">
                  <c:v>20.27</c:v>
                </c:pt>
                <c:pt idx="24">
                  <c:v>20.939999999999987</c:v>
                </c:pt>
                <c:pt idx="25">
                  <c:v>21.01</c:v>
                </c:pt>
                <c:pt idx="26">
                  <c:v>21.03</c:v>
                </c:pt>
                <c:pt idx="27">
                  <c:v>21.01</c:v>
                </c:pt>
                <c:pt idx="28">
                  <c:v>20.979999999999986</c:v>
                </c:pt>
                <c:pt idx="29">
                  <c:v>20.54</c:v>
                </c:pt>
                <c:pt idx="30">
                  <c:v>19.989999999999931</c:v>
                </c:pt>
                <c:pt idx="31">
                  <c:v>19.66</c:v>
                </c:pt>
                <c:pt idx="32">
                  <c:v>19.439999999999987</c:v>
                </c:pt>
                <c:pt idx="33">
                  <c:v>19.27</c:v>
                </c:pt>
                <c:pt idx="34">
                  <c:v>19.12</c:v>
                </c:pt>
                <c:pt idx="35">
                  <c:v>18.979999999999986</c:v>
                </c:pt>
                <c:pt idx="36">
                  <c:v>18.86</c:v>
                </c:pt>
                <c:pt idx="37">
                  <c:v>18.75</c:v>
                </c:pt>
                <c:pt idx="38">
                  <c:v>18.649999999999999</c:v>
                </c:pt>
                <c:pt idx="39">
                  <c:v>18.54</c:v>
                </c:pt>
                <c:pt idx="40">
                  <c:v>18.45</c:v>
                </c:pt>
                <c:pt idx="41">
                  <c:v>18.37</c:v>
                </c:pt>
                <c:pt idx="42">
                  <c:v>18.3</c:v>
                </c:pt>
                <c:pt idx="43">
                  <c:v>18.27</c:v>
                </c:pt>
                <c:pt idx="44">
                  <c:v>18.3</c:v>
                </c:pt>
                <c:pt idx="45">
                  <c:v>18.52</c:v>
                </c:pt>
                <c:pt idx="46">
                  <c:v>18.760000000000002</c:v>
                </c:pt>
                <c:pt idx="47">
                  <c:v>18.989999999999931</c:v>
                </c:pt>
                <c:pt idx="48">
                  <c:v>19.29</c:v>
                </c:pt>
                <c:pt idx="49">
                  <c:v>20.010000000000005</c:v>
                </c:pt>
                <c:pt idx="50">
                  <c:v>20.25</c:v>
                </c:pt>
                <c:pt idx="51">
                  <c:v>20.309999999999999</c:v>
                </c:pt>
                <c:pt idx="52">
                  <c:v>20.27</c:v>
                </c:pt>
                <c:pt idx="53">
                  <c:v>19.89</c:v>
                </c:pt>
                <c:pt idx="54">
                  <c:v>19.399999999999999</c:v>
                </c:pt>
                <c:pt idx="55">
                  <c:v>19.130000000000031</c:v>
                </c:pt>
                <c:pt idx="56">
                  <c:v>18.959999999999987</c:v>
                </c:pt>
                <c:pt idx="57">
                  <c:v>18.8</c:v>
                </c:pt>
                <c:pt idx="58">
                  <c:v>18.670000000000005</c:v>
                </c:pt>
                <c:pt idx="59">
                  <c:v>18.559999999999999</c:v>
                </c:pt>
                <c:pt idx="60">
                  <c:v>18.47</c:v>
                </c:pt>
                <c:pt idx="61">
                  <c:v>18.39</c:v>
                </c:pt>
                <c:pt idx="62">
                  <c:v>18.309999999999999</c:v>
                </c:pt>
                <c:pt idx="63">
                  <c:v>18.25</c:v>
                </c:pt>
                <c:pt idx="64">
                  <c:v>18.190000000000001</c:v>
                </c:pt>
                <c:pt idx="65">
                  <c:v>18.110000000000031</c:v>
                </c:pt>
                <c:pt idx="66">
                  <c:v>18.010000000000005</c:v>
                </c:pt>
                <c:pt idx="67">
                  <c:v>18.07</c:v>
                </c:pt>
                <c:pt idx="68">
                  <c:v>18.3</c:v>
                </c:pt>
                <c:pt idx="69">
                  <c:v>18.25</c:v>
                </c:pt>
                <c:pt idx="70">
                  <c:v>18.190000000000001</c:v>
                </c:pt>
                <c:pt idx="71">
                  <c:v>18.12</c:v>
                </c:pt>
                <c:pt idx="72">
                  <c:v>18.05</c:v>
                </c:pt>
                <c:pt idx="73">
                  <c:v>17.95</c:v>
                </c:pt>
                <c:pt idx="74">
                  <c:v>17.899999999999999</c:v>
                </c:pt>
                <c:pt idx="75">
                  <c:v>17.82</c:v>
                </c:pt>
                <c:pt idx="76">
                  <c:v>17.779999999999987</c:v>
                </c:pt>
                <c:pt idx="77">
                  <c:v>17.7</c:v>
                </c:pt>
                <c:pt idx="78">
                  <c:v>17.59</c:v>
                </c:pt>
                <c:pt idx="79">
                  <c:v>17.510000000000005</c:v>
                </c:pt>
                <c:pt idx="80">
                  <c:v>17.439999999999987</c:v>
                </c:pt>
                <c:pt idx="81">
                  <c:v>17.37</c:v>
                </c:pt>
                <c:pt idx="82">
                  <c:v>17.309999999999999</c:v>
                </c:pt>
                <c:pt idx="83">
                  <c:v>17.25</c:v>
                </c:pt>
                <c:pt idx="84">
                  <c:v>17.190000000000001</c:v>
                </c:pt>
                <c:pt idx="85">
                  <c:v>17.12</c:v>
                </c:pt>
                <c:pt idx="86">
                  <c:v>17.07</c:v>
                </c:pt>
                <c:pt idx="87">
                  <c:v>17.02</c:v>
                </c:pt>
                <c:pt idx="88">
                  <c:v>16.97</c:v>
                </c:pt>
                <c:pt idx="89">
                  <c:v>16.939999999999987</c:v>
                </c:pt>
                <c:pt idx="90">
                  <c:v>16.899999999999999</c:v>
                </c:pt>
                <c:pt idx="91">
                  <c:v>16.920000000000002</c:v>
                </c:pt>
                <c:pt idx="92">
                  <c:v>17.12</c:v>
                </c:pt>
                <c:pt idx="93">
                  <c:v>18.16</c:v>
                </c:pt>
                <c:pt idx="94">
                  <c:v>18.72</c:v>
                </c:pt>
                <c:pt idx="95">
                  <c:v>18.77</c:v>
                </c:pt>
                <c:pt idx="96">
                  <c:v>18.79</c:v>
                </c:pt>
                <c:pt idx="97">
                  <c:v>19.25</c:v>
                </c:pt>
                <c:pt idx="98">
                  <c:v>18.899999999999999</c:v>
                </c:pt>
                <c:pt idx="99">
                  <c:v>18.36</c:v>
                </c:pt>
                <c:pt idx="100">
                  <c:v>18.100000000000001</c:v>
                </c:pt>
                <c:pt idx="101">
                  <c:v>17.829999999999988</c:v>
                </c:pt>
                <c:pt idx="102">
                  <c:v>17.55</c:v>
                </c:pt>
                <c:pt idx="103">
                  <c:v>17.38</c:v>
                </c:pt>
                <c:pt idx="104">
                  <c:v>17.279999999999987</c:v>
                </c:pt>
                <c:pt idx="105">
                  <c:v>17.18</c:v>
                </c:pt>
                <c:pt idx="106">
                  <c:v>17.110000000000031</c:v>
                </c:pt>
                <c:pt idx="107">
                  <c:v>17.04</c:v>
                </c:pt>
                <c:pt idx="108">
                  <c:v>16.989999999999931</c:v>
                </c:pt>
                <c:pt idx="109">
                  <c:v>16.93</c:v>
                </c:pt>
                <c:pt idx="110">
                  <c:v>16.86</c:v>
                </c:pt>
                <c:pt idx="111">
                  <c:v>16.809999999999999</c:v>
                </c:pt>
                <c:pt idx="112">
                  <c:v>16.760000000000002</c:v>
                </c:pt>
                <c:pt idx="113">
                  <c:v>16.71</c:v>
                </c:pt>
                <c:pt idx="114">
                  <c:v>16.66</c:v>
                </c:pt>
                <c:pt idx="115">
                  <c:v>16.66</c:v>
                </c:pt>
                <c:pt idx="116">
                  <c:v>16.760000000000002</c:v>
                </c:pt>
                <c:pt idx="117">
                  <c:v>17.23</c:v>
                </c:pt>
                <c:pt idx="118">
                  <c:v>18.14</c:v>
                </c:pt>
                <c:pt idx="119">
                  <c:v>18.649999999999999</c:v>
                </c:pt>
                <c:pt idx="120">
                  <c:v>18.88</c:v>
                </c:pt>
                <c:pt idx="121">
                  <c:v>18.95</c:v>
                </c:pt>
                <c:pt idx="122">
                  <c:v>18.989999999999931</c:v>
                </c:pt>
                <c:pt idx="123">
                  <c:v>19</c:v>
                </c:pt>
                <c:pt idx="124">
                  <c:v>18.86</c:v>
                </c:pt>
                <c:pt idx="125">
                  <c:v>18.329999999999988</c:v>
                </c:pt>
                <c:pt idx="126">
                  <c:v>17.86</c:v>
                </c:pt>
                <c:pt idx="127">
                  <c:v>17.610000000000031</c:v>
                </c:pt>
                <c:pt idx="128">
                  <c:v>17.47</c:v>
                </c:pt>
                <c:pt idx="129">
                  <c:v>17.36</c:v>
                </c:pt>
                <c:pt idx="130">
                  <c:v>17.27</c:v>
                </c:pt>
                <c:pt idx="131">
                  <c:v>17.21</c:v>
                </c:pt>
                <c:pt idx="132">
                  <c:v>17.149999999999999</c:v>
                </c:pt>
                <c:pt idx="133">
                  <c:v>17.09</c:v>
                </c:pt>
                <c:pt idx="134">
                  <c:v>17.04</c:v>
                </c:pt>
                <c:pt idx="135">
                  <c:v>17</c:v>
                </c:pt>
                <c:pt idx="136">
                  <c:v>16.95</c:v>
                </c:pt>
                <c:pt idx="137">
                  <c:v>16.88</c:v>
                </c:pt>
                <c:pt idx="138">
                  <c:v>16.779999999999987</c:v>
                </c:pt>
                <c:pt idx="139">
                  <c:v>16.850000000000001</c:v>
                </c:pt>
                <c:pt idx="140">
                  <c:v>17.479999999999986</c:v>
                </c:pt>
                <c:pt idx="141">
                  <c:v>18.170000000000005</c:v>
                </c:pt>
                <c:pt idx="142">
                  <c:v>18.7</c:v>
                </c:pt>
                <c:pt idx="143">
                  <c:v>19.079999999999988</c:v>
                </c:pt>
                <c:pt idx="144">
                  <c:v>19.25</c:v>
                </c:pt>
                <c:pt idx="145">
                  <c:v>18.939999999999987</c:v>
                </c:pt>
                <c:pt idx="146">
                  <c:v>19.09</c:v>
                </c:pt>
                <c:pt idx="147">
                  <c:v>19.05</c:v>
                </c:pt>
                <c:pt idx="148">
                  <c:v>18.68</c:v>
                </c:pt>
                <c:pt idx="149">
                  <c:v>18.27</c:v>
                </c:pt>
                <c:pt idx="150">
                  <c:v>18</c:v>
                </c:pt>
                <c:pt idx="151">
                  <c:v>17.82</c:v>
                </c:pt>
                <c:pt idx="152">
                  <c:v>17.690000000000001</c:v>
                </c:pt>
                <c:pt idx="153">
                  <c:v>17.559999999999999</c:v>
                </c:pt>
                <c:pt idx="154">
                  <c:v>17.420000000000002</c:v>
                </c:pt>
                <c:pt idx="155">
                  <c:v>17.32</c:v>
                </c:pt>
                <c:pt idx="156">
                  <c:v>17.23</c:v>
                </c:pt>
                <c:pt idx="157">
                  <c:v>17.14</c:v>
                </c:pt>
                <c:pt idx="158">
                  <c:v>17.05</c:v>
                </c:pt>
                <c:pt idx="159">
                  <c:v>16.97</c:v>
                </c:pt>
                <c:pt idx="160">
                  <c:v>16.899999999999999</c:v>
                </c:pt>
                <c:pt idx="161">
                  <c:v>16.82</c:v>
                </c:pt>
                <c:pt idx="162">
                  <c:v>16.760000000000002</c:v>
                </c:pt>
                <c:pt idx="163">
                  <c:v>16.8</c:v>
                </c:pt>
                <c:pt idx="164">
                  <c:v>17.05</c:v>
                </c:pt>
                <c:pt idx="165">
                  <c:v>17.77</c:v>
                </c:pt>
                <c:pt idx="166">
                  <c:v>18.38</c:v>
                </c:pt>
                <c:pt idx="167">
                  <c:v>18.779999999999987</c:v>
                </c:pt>
                <c:pt idx="168">
                  <c:v>19.170000000000005</c:v>
                </c:pt>
                <c:pt idx="169">
                  <c:v>19.12</c:v>
                </c:pt>
                <c:pt idx="170">
                  <c:v>18.920000000000002</c:v>
                </c:pt>
                <c:pt idx="171">
                  <c:v>19.190000000000001</c:v>
                </c:pt>
                <c:pt idx="172">
                  <c:v>19.309999999999999</c:v>
                </c:pt>
                <c:pt idx="173">
                  <c:v>18.89</c:v>
                </c:pt>
                <c:pt idx="174">
                  <c:v>18.36</c:v>
                </c:pt>
                <c:pt idx="175">
                  <c:v>18.079999999999988</c:v>
                </c:pt>
                <c:pt idx="176">
                  <c:v>17.91</c:v>
                </c:pt>
                <c:pt idx="177">
                  <c:v>17.739999999999988</c:v>
                </c:pt>
                <c:pt idx="178">
                  <c:v>17.610000000000031</c:v>
                </c:pt>
                <c:pt idx="179">
                  <c:v>17.5</c:v>
                </c:pt>
                <c:pt idx="180">
                  <c:v>17.399999999999999</c:v>
                </c:pt>
                <c:pt idx="181">
                  <c:v>17.32</c:v>
                </c:pt>
                <c:pt idx="182">
                  <c:v>17.25</c:v>
                </c:pt>
                <c:pt idx="183">
                  <c:v>17.190000000000001</c:v>
                </c:pt>
                <c:pt idx="184">
                  <c:v>17.130000000000031</c:v>
                </c:pt>
                <c:pt idx="185">
                  <c:v>17.07</c:v>
                </c:pt>
                <c:pt idx="186">
                  <c:v>17.010000000000005</c:v>
                </c:pt>
                <c:pt idx="187">
                  <c:v>17.04</c:v>
                </c:pt>
                <c:pt idx="188">
                  <c:v>17.41</c:v>
                </c:pt>
                <c:pt idx="189">
                  <c:v>18.27</c:v>
                </c:pt>
                <c:pt idx="190">
                  <c:v>18.87</c:v>
                </c:pt>
                <c:pt idx="191">
                  <c:v>19.279999999999987</c:v>
                </c:pt>
                <c:pt idx="192">
                  <c:v>19.5</c:v>
                </c:pt>
                <c:pt idx="193">
                  <c:v>19.600000000000001</c:v>
                </c:pt>
                <c:pt idx="194">
                  <c:v>19.64</c:v>
                </c:pt>
                <c:pt idx="195">
                  <c:v>19.630000000000031</c:v>
                </c:pt>
                <c:pt idx="196">
                  <c:v>19.559999999999999</c:v>
                </c:pt>
                <c:pt idx="197">
                  <c:v>19.239999999999988</c:v>
                </c:pt>
                <c:pt idx="198">
                  <c:v>18.779999999999987</c:v>
                </c:pt>
                <c:pt idx="199">
                  <c:v>18.5</c:v>
                </c:pt>
                <c:pt idx="200">
                  <c:v>18.32</c:v>
                </c:pt>
                <c:pt idx="201">
                  <c:v>18.16</c:v>
                </c:pt>
                <c:pt idx="202">
                  <c:v>18.02</c:v>
                </c:pt>
                <c:pt idx="203">
                  <c:v>17.899999999999999</c:v>
                </c:pt>
                <c:pt idx="204">
                  <c:v>17.79</c:v>
                </c:pt>
                <c:pt idx="205">
                  <c:v>17.690000000000001</c:v>
                </c:pt>
                <c:pt idx="206">
                  <c:v>17.600000000000001</c:v>
                </c:pt>
                <c:pt idx="207">
                  <c:v>17.510000000000005</c:v>
                </c:pt>
                <c:pt idx="208">
                  <c:v>17.420000000000002</c:v>
                </c:pt>
                <c:pt idx="209">
                  <c:v>17.34</c:v>
                </c:pt>
                <c:pt idx="210">
                  <c:v>17.260000000000002</c:v>
                </c:pt>
                <c:pt idx="211">
                  <c:v>17.39</c:v>
                </c:pt>
                <c:pt idx="212">
                  <c:v>18.010000000000005</c:v>
                </c:pt>
                <c:pt idx="213">
                  <c:v>18.649999999999999</c:v>
                </c:pt>
                <c:pt idx="214">
                  <c:v>19.190000000000001</c:v>
                </c:pt>
                <c:pt idx="215">
                  <c:v>19.59</c:v>
                </c:pt>
                <c:pt idx="216">
                  <c:v>19.809999999999999</c:v>
                </c:pt>
                <c:pt idx="217">
                  <c:v>19.920000000000002</c:v>
                </c:pt>
                <c:pt idx="218">
                  <c:v>19.979999999999986</c:v>
                </c:pt>
                <c:pt idx="219">
                  <c:v>20</c:v>
                </c:pt>
                <c:pt idx="220">
                  <c:v>19.920000000000002</c:v>
                </c:pt>
                <c:pt idx="221">
                  <c:v>19.41</c:v>
                </c:pt>
                <c:pt idx="222">
                  <c:v>18.959999999999987</c:v>
                </c:pt>
                <c:pt idx="223">
                  <c:v>18.71</c:v>
                </c:pt>
                <c:pt idx="224">
                  <c:v>18.55</c:v>
                </c:pt>
                <c:pt idx="225">
                  <c:v>18.39</c:v>
                </c:pt>
                <c:pt idx="226">
                  <c:v>18.239999999999988</c:v>
                </c:pt>
                <c:pt idx="227">
                  <c:v>18.110000000000031</c:v>
                </c:pt>
                <c:pt idx="228">
                  <c:v>18</c:v>
                </c:pt>
                <c:pt idx="229">
                  <c:v>17.899999999999999</c:v>
                </c:pt>
                <c:pt idx="230">
                  <c:v>17.809999999999999</c:v>
                </c:pt>
                <c:pt idx="231">
                  <c:v>17.73</c:v>
                </c:pt>
                <c:pt idx="232">
                  <c:v>17.64</c:v>
                </c:pt>
                <c:pt idx="233">
                  <c:v>17.559999999999999</c:v>
                </c:pt>
                <c:pt idx="234">
                  <c:v>17.489999999999931</c:v>
                </c:pt>
                <c:pt idx="235">
                  <c:v>17.630000000000031</c:v>
                </c:pt>
                <c:pt idx="236">
                  <c:v>18.25</c:v>
                </c:pt>
                <c:pt idx="237">
                  <c:v>18.899999999999999</c:v>
                </c:pt>
                <c:pt idx="238">
                  <c:v>19.45</c:v>
                </c:pt>
                <c:pt idx="239">
                  <c:v>19.850000000000001</c:v>
                </c:pt>
                <c:pt idx="240">
                  <c:v>20.079999999999988</c:v>
                </c:pt>
                <c:pt idx="241">
                  <c:v>20.18</c:v>
                </c:pt>
                <c:pt idx="242">
                  <c:v>20.04</c:v>
                </c:pt>
                <c:pt idx="243">
                  <c:v>20.100000000000001</c:v>
                </c:pt>
                <c:pt idx="244">
                  <c:v>20.03</c:v>
                </c:pt>
                <c:pt idx="245">
                  <c:v>19.690000000000001</c:v>
                </c:pt>
                <c:pt idx="246">
                  <c:v>19.22</c:v>
                </c:pt>
                <c:pt idx="247">
                  <c:v>18.95</c:v>
                </c:pt>
                <c:pt idx="248">
                  <c:v>18.809999999999999</c:v>
                </c:pt>
                <c:pt idx="249">
                  <c:v>18.7</c:v>
                </c:pt>
                <c:pt idx="250">
                  <c:v>18.59</c:v>
                </c:pt>
                <c:pt idx="251">
                  <c:v>18.47</c:v>
                </c:pt>
                <c:pt idx="252">
                  <c:v>18.329999999999988</c:v>
                </c:pt>
                <c:pt idx="253">
                  <c:v>18.22</c:v>
                </c:pt>
                <c:pt idx="254">
                  <c:v>18.12</c:v>
                </c:pt>
                <c:pt idx="255">
                  <c:v>18.02</c:v>
                </c:pt>
                <c:pt idx="256">
                  <c:v>17.939999999999987</c:v>
                </c:pt>
                <c:pt idx="257">
                  <c:v>17.84</c:v>
                </c:pt>
                <c:pt idx="258">
                  <c:v>17.77</c:v>
                </c:pt>
                <c:pt idx="259">
                  <c:v>17.93</c:v>
                </c:pt>
                <c:pt idx="260">
                  <c:v>18.57</c:v>
                </c:pt>
                <c:pt idx="261">
                  <c:v>19.190000000000001</c:v>
                </c:pt>
                <c:pt idx="262">
                  <c:v>19.72</c:v>
                </c:pt>
                <c:pt idx="263">
                  <c:v>20.079999999999988</c:v>
                </c:pt>
                <c:pt idx="264">
                  <c:v>20.29</c:v>
                </c:pt>
                <c:pt idx="265">
                  <c:v>20.39</c:v>
                </c:pt>
                <c:pt idx="266">
                  <c:v>20.43</c:v>
                </c:pt>
                <c:pt idx="267">
                  <c:v>20.45</c:v>
                </c:pt>
                <c:pt idx="268">
                  <c:v>20.38</c:v>
                </c:pt>
                <c:pt idx="269">
                  <c:v>20.079999999999988</c:v>
                </c:pt>
                <c:pt idx="270">
                  <c:v>19.57</c:v>
                </c:pt>
                <c:pt idx="271">
                  <c:v>19.27</c:v>
                </c:pt>
                <c:pt idx="272">
                  <c:v>19.09</c:v>
                </c:pt>
                <c:pt idx="273">
                  <c:v>18.959999999999987</c:v>
                </c:pt>
                <c:pt idx="274">
                  <c:v>18.79</c:v>
                </c:pt>
                <c:pt idx="275">
                  <c:v>18.66</c:v>
                </c:pt>
                <c:pt idx="276">
                  <c:v>18.54</c:v>
                </c:pt>
                <c:pt idx="277">
                  <c:v>18.43</c:v>
                </c:pt>
                <c:pt idx="278">
                  <c:v>18.34</c:v>
                </c:pt>
                <c:pt idx="279">
                  <c:v>18.239999999999988</c:v>
                </c:pt>
                <c:pt idx="280">
                  <c:v>18.149999999999999</c:v>
                </c:pt>
                <c:pt idx="281">
                  <c:v>18.07</c:v>
                </c:pt>
                <c:pt idx="282">
                  <c:v>18</c:v>
                </c:pt>
                <c:pt idx="283">
                  <c:v>18.190000000000001</c:v>
                </c:pt>
                <c:pt idx="284">
                  <c:v>18.86</c:v>
                </c:pt>
                <c:pt idx="285">
                  <c:v>19.459999999999987</c:v>
                </c:pt>
                <c:pt idx="286">
                  <c:v>19.959999999999987</c:v>
                </c:pt>
                <c:pt idx="287">
                  <c:v>20.3</c:v>
                </c:pt>
                <c:pt idx="288">
                  <c:v>20.5</c:v>
                </c:pt>
                <c:pt idx="289">
                  <c:v>20.650000000000031</c:v>
                </c:pt>
                <c:pt idx="290">
                  <c:v>20.7</c:v>
                </c:pt>
                <c:pt idx="291">
                  <c:v>20.9</c:v>
                </c:pt>
                <c:pt idx="292">
                  <c:v>20.71</c:v>
                </c:pt>
                <c:pt idx="293">
                  <c:v>20.41</c:v>
                </c:pt>
                <c:pt idx="294">
                  <c:v>19.84</c:v>
                </c:pt>
                <c:pt idx="295">
                  <c:v>19.5</c:v>
                </c:pt>
                <c:pt idx="296">
                  <c:v>19.329999999999988</c:v>
                </c:pt>
                <c:pt idx="297">
                  <c:v>19.21</c:v>
                </c:pt>
                <c:pt idx="298">
                  <c:v>19.100000000000001</c:v>
                </c:pt>
                <c:pt idx="299">
                  <c:v>19.010000000000005</c:v>
                </c:pt>
                <c:pt idx="300">
                  <c:v>18.899999999999999</c:v>
                </c:pt>
                <c:pt idx="301">
                  <c:v>18.77</c:v>
                </c:pt>
                <c:pt idx="302">
                  <c:v>18.649999999999999</c:v>
                </c:pt>
                <c:pt idx="303">
                  <c:v>18.55</c:v>
                </c:pt>
                <c:pt idx="304">
                  <c:v>18.45</c:v>
                </c:pt>
                <c:pt idx="305">
                  <c:v>18.36</c:v>
                </c:pt>
                <c:pt idx="306">
                  <c:v>18.279999999999987</c:v>
                </c:pt>
                <c:pt idx="307">
                  <c:v>18.5</c:v>
                </c:pt>
                <c:pt idx="308">
                  <c:v>19.190000000000001</c:v>
                </c:pt>
                <c:pt idx="309">
                  <c:v>19.77</c:v>
                </c:pt>
                <c:pt idx="310">
                  <c:v>20.25</c:v>
                </c:pt>
                <c:pt idx="311">
                  <c:v>20.58</c:v>
                </c:pt>
                <c:pt idx="312">
                  <c:v>20.79</c:v>
                </c:pt>
                <c:pt idx="313">
                  <c:v>21.14</c:v>
                </c:pt>
                <c:pt idx="314">
                  <c:v>21.17</c:v>
                </c:pt>
                <c:pt idx="315">
                  <c:v>21.22</c:v>
                </c:pt>
                <c:pt idx="316">
                  <c:v>21.16</c:v>
                </c:pt>
                <c:pt idx="317">
                  <c:v>20.86</c:v>
                </c:pt>
                <c:pt idx="318">
                  <c:v>20.27</c:v>
                </c:pt>
                <c:pt idx="319">
                  <c:v>19.91</c:v>
                </c:pt>
                <c:pt idx="320">
                  <c:v>19.690000000000001</c:v>
                </c:pt>
                <c:pt idx="321">
                  <c:v>19.52</c:v>
                </c:pt>
                <c:pt idx="322">
                  <c:v>19.37</c:v>
                </c:pt>
                <c:pt idx="323">
                  <c:v>19.239999999999988</c:v>
                </c:pt>
                <c:pt idx="324">
                  <c:v>19.130000000000031</c:v>
                </c:pt>
                <c:pt idx="325">
                  <c:v>19.03</c:v>
                </c:pt>
                <c:pt idx="326">
                  <c:v>18.93</c:v>
                </c:pt>
                <c:pt idx="327">
                  <c:v>18.84</c:v>
                </c:pt>
                <c:pt idx="328">
                  <c:v>18.75</c:v>
                </c:pt>
                <c:pt idx="329">
                  <c:v>18.66</c:v>
                </c:pt>
                <c:pt idx="330">
                  <c:v>18.600000000000001</c:v>
                </c:pt>
                <c:pt idx="331">
                  <c:v>18.829999999999988</c:v>
                </c:pt>
                <c:pt idx="332">
                  <c:v>19.52</c:v>
                </c:pt>
                <c:pt idx="333">
                  <c:v>20.09</c:v>
                </c:pt>
                <c:pt idx="334">
                  <c:v>20.59</c:v>
                </c:pt>
                <c:pt idx="335">
                  <c:v>20.91</c:v>
                </c:pt>
                <c:pt idx="336">
                  <c:v>21.08</c:v>
                </c:pt>
                <c:pt idx="337">
                  <c:v>21.18</c:v>
                </c:pt>
                <c:pt idx="338">
                  <c:v>21.279999999999987</c:v>
                </c:pt>
                <c:pt idx="339">
                  <c:v>21.29</c:v>
                </c:pt>
                <c:pt idx="340">
                  <c:v>21.06</c:v>
                </c:pt>
                <c:pt idx="341">
                  <c:v>20.830000000000005</c:v>
                </c:pt>
                <c:pt idx="342">
                  <c:v>20.39</c:v>
                </c:pt>
                <c:pt idx="343">
                  <c:v>20.100000000000001</c:v>
                </c:pt>
                <c:pt idx="344">
                  <c:v>19.959999999999987</c:v>
                </c:pt>
                <c:pt idx="345">
                  <c:v>19.84</c:v>
                </c:pt>
                <c:pt idx="346">
                  <c:v>19.739999999999988</c:v>
                </c:pt>
                <c:pt idx="347">
                  <c:v>19.670000000000005</c:v>
                </c:pt>
                <c:pt idx="348">
                  <c:v>19.610000000000031</c:v>
                </c:pt>
                <c:pt idx="349">
                  <c:v>19.53</c:v>
                </c:pt>
                <c:pt idx="350">
                  <c:v>19.459999999999987</c:v>
                </c:pt>
                <c:pt idx="351">
                  <c:v>19.39</c:v>
                </c:pt>
                <c:pt idx="352">
                  <c:v>19.329999999999988</c:v>
                </c:pt>
                <c:pt idx="353">
                  <c:v>19.279999999999987</c:v>
                </c:pt>
                <c:pt idx="354">
                  <c:v>19.260000000000002</c:v>
                </c:pt>
                <c:pt idx="355">
                  <c:v>19.579999999999988</c:v>
                </c:pt>
                <c:pt idx="356">
                  <c:v>20.41</c:v>
                </c:pt>
                <c:pt idx="357">
                  <c:v>20.97</c:v>
                </c:pt>
                <c:pt idx="358">
                  <c:v>21.279999999999987</c:v>
                </c:pt>
                <c:pt idx="359">
                  <c:v>21.5</c:v>
                </c:pt>
                <c:pt idx="360">
                  <c:v>21.59</c:v>
                </c:pt>
                <c:pt idx="361">
                  <c:v>21.59</c:v>
                </c:pt>
                <c:pt idx="362">
                  <c:v>21.56</c:v>
                </c:pt>
                <c:pt idx="363">
                  <c:v>21.58</c:v>
                </c:pt>
                <c:pt idx="364">
                  <c:v>21.59</c:v>
                </c:pt>
                <c:pt idx="365">
                  <c:v>21.419999999999987</c:v>
                </c:pt>
                <c:pt idx="366">
                  <c:v>20.82</c:v>
                </c:pt>
                <c:pt idx="367">
                  <c:v>20.52</c:v>
                </c:pt>
                <c:pt idx="368">
                  <c:v>20.34</c:v>
                </c:pt>
                <c:pt idx="369">
                  <c:v>20.239999999999988</c:v>
                </c:pt>
                <c:pt idx="370">
                  <c:v>20.14</c:v>
                </c:pt>
                <c:pt idx="371">
                  <c:v>20.059999999999999</c:v>
                </c:pt>
                <c:pt idx="372">
                  <c:v>19.979999999999986</c:v>
                </c:pt>
                <c:pt idx="373">
                  <c:v>19.89</c:v>
                </c:pt>
                <c:pt idx="374">
                  <c:v>19.809999999999999</c:v>
                </c:pt>
                <c:pt idx="375">
                  <c:v>19.71</c:v>
                </c:pt>
                <c:pt idx="376">
                  <c:v>19.57</c:v>
                </c:pt>
                <c:pt idx="377">
                  <c:v>19.41</c:v>
                </c:pt>
                <c:pt idx="378">
                  <c:v>19.29</c:v>
                </c:pt>
                <c:pt idx="379">
                  <c:v>19.57</c:v>
                </c:pt>
                <c:pt idx="380">
                  <c:v>20.32</c:v>
                </c:pt>
                <c:pt idx="381">
                  <c:v>20.82</c:v>
                </c:pt>
                <c:pt idx="382">
                  <c:v>21.25</c:v>
                </c:pt>
                <c:pt idx="383">
                  <c:v>21.55</c:v>
                </c:pt>
                <c:pt idx="384">
                  <c:v>21.72</c:v>
                </c:pt>
                <c:pt idx="385">
                  <c:v>21.77</c:v>
                </c:pt>
                <c:pt idx="386">
                  <c:v>21.79</c:v>
                </c:pt>
                <c:pt idx="387">
                  <c:v>21.84</c:v>
                </c:pt>
                <c:pt idx="388">
                  <c:v>21.87</c:v>
                </c:pt>
                <c:pt idx="389">
                  <c:v>21.7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2EA-49B7-BECF-6CBC789FC9C3}"/>
            </c:ext>
          </c:extLst>
        </c:ser>
        <c:ser>
          <c:idx val="1"/>
          <c:order val="1"/>
          <c:tx>
            <c:strRef>
              <c:f>hjhj!$B$1797</c:f>
              <c:strCache>
                <c:ptCount val="1"/>
                <c:pt idx="0">
                  <c:v>simulation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hjhj!$C$1789:$C$2178</c:f>
              <c:numCache>
                <c:formatCode>General</c:formatCode>
                <c:ptCount val="390"/>
                <c:pt idx="0">
                  <c:v>1788</c:v>
                </c:pt>
                <c:pt idx="1">
                  <c:v>1789</c:v>
                </c:pt>
                <c:pt idx="2">
                  <c:v>1790</c:v>
                </c:pt>
                <c:pt idx="3">
                  <c:v>1791</c:v>
                </c:pt>
                <c:pt idx="4">
                  <c:v>1792</c:v>
                </c:pt>
                <c:pt idx="5">
                  <c:v>1793</c:v>
                </c:pt>
                <c:pt idx="6">
                  <c:v>1794</c:v>
                </c:pt>
                <c:pt idx="7">
                  <c:v>1795</c:v>
                </c:pt>
                <c:pt idx="8">
                  <c:v>1796</c:v>
                </c:pt>
                <c:pt idx="9">
                  <c:v>1797</c:v>
                </c:pt>
                <c:pt idx="10">
                  <c:v>1798</c:v>
                </c:pt>
                <c:pt idx="11">
                  <c:v>1799</c:v>
                </c:pt>
                <c:pt idx="12">
                  <c:v>1800</c:v>
                </c:pt>
                <c:pt idx="13">
                  <c:v>1801</c:v>
                </c:pt>
                <c:pt idx="14">
                  <c:v>1802</c:v>
                </c:pt>
                <c:pt idx="15">
                  <c:v>1803</c:v>
                </c:pt>
                <c:pt idx="16">
                  <c:v>1804</c:v>
                </c:pt>
                <c:pt idx="17">
                  <c:v>1805</c:v>
                </c:pt>
                <c:pt idx="18">
                  <c:v>1806</c:v>
                </c:pt>
                <c:pt idx="19">
                  <c:v>1807</c:v>
                </c:pt>
                <c:pt idx="20">
                  <c:v>1808</c:v>
                </c:pt>
                <c:pt idx="21">
                  <c:v>1809</c:v>
                </c:pt>
                <c:pt idx="22">
                  <c:v>1810</c:v>
                </c:pt>
                <c:pt idx="23">
                  <c:v>1811</c:v>
                </c:pt>
                <c:pt idx="24">
                  <c:v>1812</c:v>
                </c:pt>
                <c:pt idx="25">
                  <c:v>1813</c:v>
                </c:pt>
                <c:pt idx="26">
                  <c:v>1814</c:v>
                </c:pt>
                <c:pt idx="27">
                  <c:v>1815</c:v>
                </c:pt>
                <c:pt idx="28">
                  <c:v>1816</c:v>
                </c:pt>
                <c:pt idx="29">
                  <c:v>1817</c:v>
                </c:pt>
                <c:pt idx="30">
                  <c:v>1818</c:v>
                </c:pt>
                <c:pt idx="31">
                  <c:v>1819</c:v>
                </c:pt>
                <c:pt idx="32">
                  <c:v>1820</c:v>
                </c:pt>
                <c:pt idx="33">
                  <c:v>1821</c:v>
                </c:pt>
                <c:pt idx="34">
                  <c:v>1822</c:v>
                </c:pt>
                <c:pt idx="35">
                  <c:v>1823</c:v>
                </c:pt>
                <c:pt idx="36">
                  <c:v>1824</c:v>
                </c:pt>
                <c:pt idx="37">
                  <c:v>1825</c:v>
                </c:pt>
                <c:pt idx="38">
                  <c:v>1826</c:v>
                </c:pt>
                <c:pt idx="39">
                  <c:v>1827</c:v>
                </c:pt>
                <c:pt idx="40">
                  <c:v>1828</c:v>
                </c:pt>
                <c:pt idx="41">
                  <c:v>1829</c:v>
                </c:pt>
                <c:pt idx="42">
                  <c:v>1830</c:v>
                </c:pt>
                <c:pt idx="43">
                  <c:v>1831</c:v>
                </c:pt>
                <c:pt idx="44">
                  <c:v>1832</c:v>
                </c:pt>
                <c:pt idx="45">
                  <c:v>1833</c:v>
                </c:pt>
                <c:pt idx="46">
                  <c:v>1834</c:v>
                </c:pt>
                <c:pt idx="47">
                  <c:v>1835</c:v>
                </c:pt>
                <c:pt idx="48">
                  <c:v>1836</c:v>
                </c:pt>
                <c:pt idx="49">
                  <c:v>1837</c:v>
                </c:pt>
                <c:pt idx="50">
                  <c:v>1838</c:v>
                </c:pt>
                <c:pt idx="51">
                  <c:v>1839</c:v>
                </c:pt>
                <c:pt idx="52">
                  <c:v>1840</c:v>
                </c:pt>
                <c:pt idx="53">
                  <c:v>1841</c:v>
                </c:pt>
                <c:pt idx="54">
                  <c:v>1842</c:v>
                </c:pt>
                <c:pt idx="55">
                  <c:v>1843</c:v>
                </c:pt>
                <c:pt idx="56">
                  <c:v>1844</c:v>
                </c:pt>
                <c:pt idx="57">
                  <c:v>1845</c:v>
                </c:pt>
                <c:pt idx="58">
                  <c:v>1846</c:v>
                </c:pt>
                <c:pt idx="59">
                  <c:v>1847</c:v>
                </c:pt>
                <c:pt idx="60">
                  <c:v>1848</c:v>
                </c:pt>
                <c:pt idx="61">
                  <c:v>1849</c:v>
                </c:pt>
                <c:pt idx="62">
                  <c:v>1850</c:v>
                </c:pt>
                <c:pt idx="63">
                  <c:v>1851</c:v>
                </c:pt>
                <c:pt idx="64">
                  <c:v>1852</c:v>
                </c:pt>
                <c:pt idx="65">
                  <c:v>1853</c:v>
                </c:pt>
                <c:pt idx="66">
                  <c:v>1854</c:v>
                </c:pt>
                <c:pt idx="67">
                  <c:v>1855</c:v>
                </c:pt>
                <c:pt idx="68">
                  <c:v>1856</c:v>
                </c:pt>
                <c:pt idx="69">
                  <c:v>1857</c:v>
                </c:pt>
                <c:pt idx="70">
                  <c:v>1858</c:v>
                </c:pt>
                <c:pt idx="71">
                  <c:v>1859</c:v>
                </c:pt>
                <c:pt idx="72">
                  <c:v>1860</c:v>
                </c:pt>
                <c:pt idx="73">
                  <c:v>1861</c:v>
                </c:pt>
                <c:pt idx="74">
                  <c:v>1862</c:v>
                </c:pt>
                <c:pt idx="75">
                  <c:v>1863</c:v>
                </c:pt>
                <c:pt idx="76">
                  <c:v>1864</c:v>
                </c:pt>
                <c:pt idx="77">
                  <c:v>1865</c:v>
                </c:pt>
                <c:pt idx="78">
                  <c:v>1866</c:v>
                </c:pt>
                <c:pt idx="79">
                  <c:v>1867</c:v>
                </c:pt>
                <c:pt idx="80">
                  <c:v>1868</c:v>
                </c:pt>
                <c:pt idx="81">
                  <c:v>1869</c:v>
                </c:pt>
                <c:pt idx="82">
                  <c:v>1870</c:v>
                </c:pt>
                <c:pt idx="83">
                  <c:v>1871</c:v>
                </c:pt>
                <c:pt idx="84">
                  <c:v>1872</c:v>
                </c:pt>
                <c:pt idx="85">
                  <c:v>1873</c:v>
                </c:pt>
                <c:pt idx="86">
                  <c:v>1874</c:v>
                </c:pt>
                <c:pt idx="87">
                  <c:v>1875</c:v>
                </c:pt>
                <c:pt idx="88">
                  <c:v>1876</c:v>
                </c:pt>
                <c:pt idx="89">
                  <c:v>1877</c:v>
                </c:pt>
                <c:pt idx="90">
                  <c:v>1878</c:v>
                </c:pt>
                <c:pt idx="91">
                  <c:v>1879</c:v>
                </c:pt>
                <c:pt idx="92">
                  <c:v>1880</c:v>
                </c:pt>
                <c:pt idx="93">
                  <c:v>1881</c:v>
                </c:pt>
                <c:pt idx="94">
                  <c:v>1882</c:v>
                </c:pt>
                <c:pt idx="95">
                  <c:v>1883</c:v>
                </c:pt>
                <c:pt idx="96">
                  <c:v>1884</c:v>
                </c:pt>
                <c:pt idx="97">
                  <c:v>1885</c:v>
                </c:pt>
                <c:pt idx="98">
                  <c:v>1886</c:v>
                </c:pt>
                <c:pt idx="99">
                  <c:v>1887</c:v>
                </c:pt>
                <c:pt idx="100">
                  <c:v>1888</c:v>
                </c:pt>
                <c:pt idx="101">
                  <c:v>1889</c:v>
                </c:pt>
                <c:pt idx="102">
                  <c:v>1890</c:v>
                </c:pt>
                <c:pt idx="103">
                  <c:v>1891</c:v>
                </c:pt>
                <c:pt idx="104">
                  <c:v>1892</c:v>
                </c:pt>
                <c:pt idx="105">
                  <c:v>1893</c:v>
                </c:pt>
                <c:pt idx="106">
                  <c:v>1894</c:v>
                </c:pt>
                <c:pt idx="107">
                  <c:v>1895</c:v>
                </c:pt>
                <c:pt idx="108">
                  <c:v>1896</c:v>
                </c:pt>
                <c:pt idx="109">
                  <c:v>1897</c:v>
                </c:pt>
                <c:pt idx="110">
                  <c:v>1898</c:v>
                </c:pt>
                <c:pt idx="111">
                  <c:v>1899</c:v>
                </c:pt>
                <c:pt idx="112">
                  <c:v>1900</c:v>
                </c:pt>
                <c:pt idx="113">
                  <c:v>1901</c:v>
                </c:pt>
                <c:pt idx="114">
                  <c:v>1902</c:v>
                </c:pt>
                <c:pt idx="115">
                  <c:v>1903</c:v>
                </c:pt>
                <c:pt idx="116">
                  <c:v>1904</c:v>
                </c:pt>
                <c:pt idx="117">
                  <c:v>1905</c:v>
                </c:pt>
                <c:pt idx="118">
                  <c:v>1906</c:v>
                </c:pt>
                <c:pt idx="119">
                  <c:v>1907</c:v>
                </c:pt>
                <c:pt idx="120">
                  <c:v>1908</c:v>
                </c:pt>
                <c:pt idx="121">
                  <c:v>1909</c:v>
                </c:pt>
                <c:pt idx="122">
                  <c:v>1910</c:v>
                </c:pt>
                <c:pt idx="123">
                  <c:v>1911</c:v>
                </c:pt>
                <c:pt idx="124">
                  <c:v>1912</c:v>
                </c:pt>
                <c:pt idx="125">
                  <c:v>1913</c:v>
                </c:pt>
                <c:pt idx="126">
                  <c:v>1914</c:v>
                </c:pt>
                <c:pt idx="127">
                  <c:v>1915</c:v>
                </c:pt>
                <c:pt idx="128">
                  <c:v>1916</c:v>
                </c:pt>
                <c:pt idx="129">
                  <c:v>1917</c:v>
                </c:pt>
                <c:pt idx="130">
                  <c:v>1918</c:v>
                </c:pt>
                <c:pt idx="131">
                  <c:v>1919</c:v>
                </c:pt>
                <c:pt idx="132">
                  <c:v>1920</c:v>
                </c:pt>
                <c:pt idx="133">
                  <c:v>1921</c:v>
                </c:pt>
                <c:pt idx="134">
                  <c:v>1922</c:v>
                </c:pt>
                <c:pt idx="135">
                  <c:v>1923</c:v>
                </c:pt>
                <c:pt idx="136">
                  <c:v>1924</c:v>
                </c:pt>
                <c:pt idx="137">
                  <c:v>1925</c:v>
                </c:pt>
                <c:pt idx="138">
                  <c:v>1926</c:v>
                </c:pt>
                <c:pt idx="139">
                  <c:v>1927</c:v>
                </c:pt>
                <c:pt idx="140">
                  <c:v>1928</c:v>
                </c:pt>
                <c:pt idx="141">
                  <c:v>1929</c:v>
                </c:pt>
                <c:pt idx="142">
                  <c:v>1930</c:v>
                </c:pt>
                <c:pt idx="143">
                  <c:v>1931</c:v>
                </c:pt>
                <c:pt idx="144">
                  <c:v>1932</c:v>
                </c:pt>
                <c:pt idx="145">
                  <c:v>1933</c:v>
                </c:pt>
                <c:pt idx="146">
                  <c:v>1934</c:v>
                </c:pt>
                <c:pt idx="147">
                  <c:v>1935</c:v>
                </c:pt>
                <c:pt idx="148">
                  <c:v>1936</c:v>
                </c:pt>
                <c:pt idx="149">
                  <c:v>1937</c:v>
                </c:pt>
                <c:pt idx="150">
                  <c:v>1938</c:v>
                </c:pt>
                <c:pt idx="151">
                  <c:v>1939</c:v>
                </c:pt>
                <c:pt idx="152">
                  <c:v>1940</c:v>
                </c:pt>
                <c:pt idx="153">
                  <c:v>1941</c:v>
                </c:pt>
                <c:pt idx="154">
                  <c:v>1942</c:v>
                </c:pt>
                <c:pt idx="155">
                  <c:v>1943</c:v>
                </c:pt>
                <c:pt idx="156">
                  <c:v>1944</c:v>
                </c:pt>
                <c:pt idx="157">
                  <c:v>1945</c:v>
                </c:pt>
                <c:pt idx="158">
                  <c:v>1946</c:v>
                </c:pt>
                <c:pt idx="159">
                  <c:v>1947</c:v>
                </c:pt>
                <c:pt idx="160">
                  <c:v>1948</c:v>
                </c:pt>
                <c:pt idx="161">
                  <c:v>1949</c:v>
                </c:pt>
                <c:pt idx="162">
                  <c:v>1950</c:v>
                </c:pt>
                <c:pt idx="163">
                  <c:v>1951</c:v>
                </c:pt>
                <c:pt idx="164">
                  <c:v>1952</c:v>
                </c:pt>
                <c:pt idx="165">
                  <c:v>1953</c:v>
                </c:pt>
                <c:pt idx="166">
                  <c:v>1954</c:v>
                </c:pt>
                <c:pt idx="167">
                  <c:v>1955</c:v>
                </c:pt>
                <c:pt idx="168">
                  <c:v>1956</c:v>
                </c:pt>
                <c:pt idx="169">
                  <c:v>1957</c:v>
                </c:pt>
                <c:pt idx="170">
                  <c:v>1958</c:v>
                </c:pt>
                <c:pt idx="171">
                  <c:v>1959</c:v>
                </c:pt>
                <c:pt idx="172">
                  <c:v>1960</c:v>
                </c:pt>
                <c:pt idx="173">
                  <c:v>1961</c:v>
                </c:pt>
                <c:pt idx="174">
                  <c:v>1962</c:v>
                </c:pt>
                <c:pt idx="175">
                  <c:v>1963</c:v>
                </c:pt>
                <c:pt idx="176">
                  <c:v>1964</c:v>
                </c:pt>
                <c:pt idx="177">
                  <c:v>1965</c:v>
                </c:pt>
                <c:pt idx="178">
                  <c:v>1966</c:v>
                </c:pt>
                <c:pt idx="179">
                  <c:v>1967</c:v>
                </c:pt>
                <c:pt idx="180">
                  <c:v>1968</c:v>
                </c:pt>
                <c:pt idx="181">
                  <c:v>1969</c:v>
                </c:pt>
                <c:pt idx="182">
                  <c:v>1970</c:v>
                </c:pt>
                <c:pt idx="183">
                  <c:v>1971</c:v>
                </c:pt>
                <c:pt idx="184">
                  <c:v>1972</c:v>
                </c:pt>
                <c:pt idx="185">
                  <c:v>1973</c:v>
                </c:pt>
                <c:pt idx="186">
                  <c:v>1974</c:v>
                </c:pt>
                <c:pt idx="187">
                  <c:v>1975</c:v>
                </c:pt>
                <c:pt idx="188">
                  <c:v>1976</c:v>
                </c:pt>
                <c:pt idx="189">
                  <c:v>1977</c:v>
                </c:pt>
                <c:pt idx="190">
                  <c:v>1978</c:v>
                </c:pt>
                <c:pt idx="191">
                  <c:v>1979</c:v>
                </c:pt>
                <c:pt idx="192">
                  <c:v>1980</c:v>
                </c:pt>
                <c:pt idx="193">
                  <c:v>1981</c:v>
                </c:pt>
                <c:pt idx="194">
                  <c:v>1982</c:v>
                </c:pt>
                <c:pt idx="195">
                  <c:v>1983</c:v>
                </c:pt>
                <c:pt idx="196">
                  <c:v>1984</c:v>
                </c:pt>
                <c:pt idx="197">
                  <c:v>1985</c:v>
                </c:pt>
                <c:pt idx="198">
                  <c:v>1986</c:v>
                </c:pt>
                <c:pt idx="199">
                  <c:v>1987</c:v>
                </c:pt>
                <c:pt idx="200">
                  <c:v>1988</c:v>
                </c:pt>
                <c:pt idx="201">
                  <c:v>1989</c:v>
                </c:pt>
                <c:pt idx="202">
                  <c:v>1990</c:v>
                </c:pt>
                <c:pt idx="203">
                  <c:v>1991</c:v>
                </c:pt>
                <c:pt idx="204">
                  <c:v>1992</c:v>
                </c:pt>
                <c:pt idx="205">
                  <c:v>1993</c:v>
                </c:pt>
                <c:pt idx="206">
                  <c:v>1994</c:v>
                </c:pt>
                <c:pt idx="207">
                  <c:v>1995</c:v>
                </c:pt>
                <c:pt idx="208">
                  <c:v>1996</c:v>
                </c:pt>
                <c:pt idx="209">
                  <c:v>1997</c:v>
                </c:pt>
                <c:pt idx="210">
                  <c:v>1998</c:v>
                </c:pt>
                <c:pt idx="211">
                  <c:v>1999</c:v>
                </c:pt>
                <c:pt idx="212">
                  <c:v>2000</c:v>
                </c:pt>
                <c:pt idx="213">
                  <c:v>2001</c:v>
                </c:pt>
                <c:pt idx="214">
                  <c:v>2002</c:v>
                </c:pt>
                <c:pt idx="215">
                  <c:v>2003</c:v>
                </c:pt>
                <c:pt idx="216">
                  <c:v>2004</c:v>
                </c:pt>
                <c:pt idx="217">
                  <c:v>2005</c:v>
                </c:pt>
                <c:pt idx="218">
                  <c:v>2006</c:v>
                </c:pt>
                <c:pt idx="219">
                  <c:v>2007</c:v>
                </c:pt>
                <c:pt idx="220">
                  <c:v>2008</c:v>
                </c:pt>
                <c:pt idx="221">
                  <c:v>2009</c:v>
                </c:pt>
                <c:pt idx="222">
                  <c:v>2010</c:v>
                </c:pt>
                <c:pt idx="223">
                  <c:v>2011</c:v>
                </c:pt>
                <c:pt idx="224">
                  <c:v>2012</c:v>
                </c:pt>
                <c:pt idx="225">
                  <c:v>2013</c:v>
                </c:pt>
                <c:pt idx="226">
                  <c:v>2014</c:v>
                </c:pt>
                <c:pt idx="227">
                  <c:v>2015</c:v>
                </c:pt>
                <c:pt idx="228">
                  <c:v>2016</c:v>
                </c:pt>
                <c:pt idx="229">
                  <c:v>2017</c:v>
                </c:pt>
                <c:pt idx="230">
                  <c:v>2018</c:v>
                </c:pt>
                <c:pt idx="231">
                  <c:v>2019</c:v>
                </c:pt>
                <c:pt idx="232">
                  <c:v>2020</c:v>
                </c:pt>
                <c:pt idx="233">
                  <c:v>2021</c:v>
                </c:pt>
                <c:pt idx="234">
                  <c:v>2022</c:v>
                </c:pt>
                <c:pt idx="235">
                  <c:v>2023</c:v>
                </c:pt>
                <c:pt idx="236">
                  <c:v>2024</c:v>
                </c:pt>
                <c:pt idx="237">
                  <c:v>2025</c:v>
                </c:pt>
                <c:pt idx="238">
                  <c:v>2026</c:v>
                </c:pt>
                <c:pt idx="239">
                  <c:v>2027</c:v>
                </c:pt>
                <c:pt idx="240">
                  <c:v>2028</c:v>
                </c:pt>
                <c:pt idx="241">
                  <c:v>2029</c:v>
                </c:pt>
                <c:pt idx="242">
                  <c:v>2030</c:v>
                </c:pt>
                <c:pt idx="243">
                  <c:v>2031</c:v>
                </c:pt>
                <c:pt idx="244">
                  <c:v>2032</c:v>
                </c:pt>
                <c:pt idx="245">
                  <c:v>2033</c:v>
                </c:pt>
                <c:pt idx="246">
                  <c:v>2034</c:v>
                </c:pt>
                <c:pt idx="247">
                  <c:v>2035</c:v>
                </c:pt>
                <c:pt idx="248">
                  <c:v>2036</c:v>
                </c:pt>
                <c:pt idx="249">
                  <c:v>2037</c:v>
                </c:pt>
                <c:pt idx="250">
                  <c:v>2038</c:v>
                </c:pt>
                <c:pt idx="251">
                  <c:v>2039</c:v>
                </c:pt>
                <c:pt idx="252">
                  <c:v>2040</c:v>
                </c:pt>
                <c:pt idx="253">
                  <c:v>2041</c:v>
                </c:pt>
                <c:pt idx="254">
                  <c:v>2042</c:v>
                </c:pt>
                <c:pt idx="255">
                  <c:v>2043</c:v>
                </c:pt>
                <c:pt idx="256">
                  <c:v>2044</c:v>
                </c:pt>
                <c:pt idx="257">
                  <c:v>2045</c:v>
                </c:pt>
                <c:pt idx="258">
                  <c:v>2046</c:v>
                </c:pt>
                <c:pt idx="259">
                  <c:v>2047</c:v>
                </c:pt>
                <c:pt idx="260">
                  <c:v>2048</c:v>
                </c:pt>
                <c:pt idx="261">
                  <c:v>2049</c:v>
                </c:pt>
                <c:pt idx="262">
                  <c:v>2050</c:v>
                </c:pt>
                <c:pt idx="263">
                  <c:v>2051</c:v>
                </c:pt>
                <c:pt idx="264">
                  <c:v>2052</c:v>
                </c:pt>
                <c:pt idx="265">
                  <c:v>2053</c:v>
                </c:pt>
                <c:pt idx="266">
                  <c:v>2054</c:v>
                </c:pt>
                <c:pt idx="267">
                  <c:v>2055</c:v>
                </c:pt>
                <c:pt idx="268">
                  <c:v>2056</c:v>
                </c:pt>
                <c:pt idx="269">
                  <c:v>2057</c:v>
                </c:pt>
                <c:pt idx="270">
                  <c:v>2058</c:v>
                </c:pt>
                <c:pt idx="271">
                  <c:v>2059</c:v>
                </c:pt>
                <c:pt idx="272">
                  <c:v>2060</c:v>
                </c:pt>
                <c:pt idx="273">
                  <c:v>2061</c:v>
                </c:pt>
                <c:pt idx="274">
                  <c:v>2062</c:v>
                </c:pt>
                <c:pt idx="275">
                  <c:v>2063</c:v>
                </c:pt>
                <c:pt idx="276">
                  <c:v>2064</c:v>
                </c:pt>
                <c:pt idx="277">
                  <c:v>2065</c:v>
                </c:pt>
                <c:pt idx="278">
                  <c:v>2066</c:v>
                </c:pt>
                <c:pt idx="279">
                  <c:v>2067</c:v>
                </c:pt>
                <c:pt idx="280">
                  <c:v>2068</c:v>
                </c:pt>
                <c:pt idx="281">
                  <c:v>2069</c:v>
                </c:pt>
                <c:pt idx="282">
                  <c:v>2070</c:v>
                </c:pt>
                <c:pt idx="283">
                  <c:v>2071</c:v>
                </c:pt>
                <c:pt idx="284">
                  <c:v>2072</c:v>
                </c:pt>
                <c:pt idx="285">
                  <c:v>2073</c:v>
                </c:pt>
                <c:pt idx="286">
                  <c:v>2074</c:v>
                </c:pt>
                <c:pt idx="287">
                  <c:v>2075</c:v>
                </c:pt>
                <c:pt idx="288">
                  <c:v>2076</c:v>
                </c:pt>
                <c:pt idx="289">
                  <c:v>2077</c:v>
                </c:pt>
                <c:pt idx="290">
                  <c:v>2078</c:v>
                </c:pt>
                <c:pt idx="291">
                  <c:v>2079</c:v>
                </c:pt>
                <c:pt idx="292">
                  <c:v>2080</c:v>
                </c:pt>
                <c:pt idx="293">
                  <c:v>2081</c:v>
                </c:pt>
                <c:pt idx="294">
                  <c:v>2082</c:v>
                </c:pt>
                <c:pt idx="295">
                  <c:v>2083</c:v>
                </c:pt>
                <c:pt idx="296">
                  <c:v>2084</c:v>
                </c:pt>
                <c:pt idx="297">
                  <c:v>2085</c:v>
                </c:pt>
                <c:pt idx="298">
                  <c:v>2086</c:v>
                </c:pt>
                <c:pt idx="299">
                  <c:v>2087</c:v>
                </c:pt>
                <c:pt idx="300">
                  <c:v>2088</c:v>
                </c:pt>
                <c:pt idx="301">
                  <c:v>2089</c:v>
                </c:pt>
                <c:pt idx="302">
                  <c:v>2090</c:v>
                </c:pt>
                <c:pt idx="303">
                  <c:v>2091</c:v>
                </c:pt>
                <c:pt idx="304">
                  <c:v>2092</c:v>
                </c:pt>
                <c:pt idx="305">
                  <c:v>2093</c:v>
                </c:pt>
                <c:pt idx="306">
                  <c:v>2094</c:v>
                </c:pt>
                <c:pt idx="307">
                  <c:v>2095</c:v>
                </c:pt>
                <c:pt idx="308">
                  <c:v>2096</c:v>
                </c:pt>
                <c:pt idx="309">
                  <c:v>2097</c:v>
                </c:pt>
                <c:pt idx="310">
                  <c:v>2098</c:v>
                </c:pt>
                <c:pt idx="311">
                  <c:v>2099</c:v>
                </c:pt>
                <c:pt idx="312">
                  <c:v>2100</c:v>
                </c:pt>
                <c:pt idx="313">
                  <c:v>2101</c:v>
                </c:pt>
                <c:pt idx="314">
                  <c:v>2102</c:v>
                </c:pt>
                <c:pt idx="315">
                  <c:v>2103</c:v>
                </c:pt>
                <c:pt idx="316">
                  <c:v>2104</c:v>
                </c:pt>
                <c:pt idx="317">
                  <c:v>2105</c:v>
                </c:pt>
                <c:pt idx="318">
                  <c:v>2106</c:v>
                </c:pt>
                <c:pt idx="319">
                  <c:v>2107</c:v>
                </c:pt>
                <c:pt idx="320">
                  <c:v>2108</c:v>
                </c:pt>
                <c:pt idx="321">
                  <c:v>2109</c:v>
                </c:pt>
                <c:pt idx="322">
                  <c:v>2110</c:v>
                </c:pt>
                <c:pt idx="323">
                  <c:v>2111</c:v>
                </c:pt>
                <c:pt idx="324">
                  <c:v>2112</c:v>
                </c:pt>
                <c:pt idx="325">
                  <c:v>2113</c:v>
                </c:pt>
                <c:pt idx="326">
                  <c:v>2114</c:v>
                </c:pt>
                <c:pt idx="327">
                  <c:v>2115</c:v>
                </c:pt>
                <c:pt idx="328">
                  <c:v>2116</c:v>
                </c:pt>
                <c:pt idx="329">
                  <c:v>2117</c:v>
                </c:pt>
                <c:pt idx="330">
                  <c:v>2118</c:v>
                </c:pt>
                <c:pt idx="331">
                  <c:v>2119</c:v>
                </c:pt>
                <c:pt idx="332">
                  <c:v>2120</c:v>
                </c:pt>
                <c:pt idx="333">
                  <c:v>2121</c:v>
                </c:pt>
                <c:pt idx="334">
                  <c:v>2122</c:v>
                </c:pt>
                <c:pt idx="335">
                  <c:v>2123</c:v>
                </c:pt>
                <c:pt idx="336">
                  <c:v>2124</c:v>
                </c:pt>
                <c:pt idx="337">
                  <c:v>2125</c:v>
                </c:pt>
                <c:pt idx="338">
                  <c:v>2126</c:v>
                </c:pt>
                <c:pt idx="339">
                  <c:v>2127</c:v>
                </c:pt>
                <c:pt idx="340">
                  <c:v>2128</c:v>
                </c:pt>
                <c:pt idx="341">
                  <c:v>2129</c:v>
                </c:pt>
                <c:pt idx="342">
                  <c:v>2130</c:v>
                </c:pt>
                <c:pt idx="343">
                  <c:v>2131</c:v>
                </c:pt>
                <c:pt idx="344">
                  <c:v>2132</c:v>
                </c:pt>
                <c:pt idx="345">
                  <c:v>2133</c:v>
                </c:pt>
                <c:pt idx="346">
                  <c:v>2134</c:v>
                </c:pt>
                <c:pt idx="347">
                  <c:v>2135</c:v>
                </c:pt>
                <c:pt idx="348">
                  <c:v>2136</c:v>
                </c:pt>
                <c:pt idx="349">
                  <c:v>2137</c:v>
                </c:pt>
                <c:pt idx="350">
                  <c:v>2138</c:v>
                </c:pt>
                <c:pt idx="351">
                  <c:v>2139</c:v>
                </c:pt>
                <c:pt idx="352">
                  <c:v>2140</c:v>
                </c:pt>
                <c:pt idx="353">
                  <c:v>2141</c:v>
                </c:pt>
                <c:pt idx="354">
                  <c:v>2142</c:v>
                </c:pt>
                <c:pt idx="355">
                  <c:v>2143</c:v>
                </c:pt>
                <c:pt idx="356">
                  <c:v>2144</c:v>
                </c:pt>
                <c:pt idx="357">
                  <c:v>2145</c:v>
                </c:pt>
                <c:pt idx="358">
                  <c:v>2146</c:v>
                </c:pt>
                <c:pt idx="359">
                  <c:v>2147</c:v>
                </c:pt>
                <c:pt idx="360">
                  <c:v>2148</c:v>
                </c:pt>
                <c:pt idx="361">
                  <c:v>2149</c:v>
                </c:pt>
                <c:pt idx="362">
                  <c:v>2150</c:v>
                </c:pt>
                <c:pt idx="363">
                  <c:v>2151</c:v>
                </c:pt>
                <c:pt idx="364">
                  <c:v>2152</c:v>
                </c:pt>
                <c:pt idx="365">
                  <c:v>2153</c:v>
                </c:pt>
                <c:pt idx="366">
                  <c:v>2154</c:v>
                </c:pt>
                <c:pt idx="367">
                  <c:v>2155</c:v>
                </c:pt>
                <c:pt idx="368">
                  <c:v>2156</c:v>
                </c:pt>
                <c:pt idx="369">
                  <c:v>2157</c:v>
                </c:pt>
                <c:pt idx="370">
                  <c:v>2158</c:v>
                </c:pt>
                <c:pt idx="371">
                  <c:v>2159</c:v>
                </c:pt>
                <c:pt idx="372">
                  <c:v>2160</c:v>
                </c:pt>
                <c:pt idx="373">
                  <c:v>2161</c:v>
                </c:pt>
                <c:pt idx="374">
                  <c:v>2162</c:v>
                </c:pt>
                <c:pt idx="375">
                  <c:v>2163</c:v>
                </c:pt>
                <c:pt idx="376">
                  <c:v>2164</c:v>
                </c:pt>
                <c:pt idx="377">
                  <c:v>2165</c:v>
                </c:pt>
                <c:pt idx="378">
                  <c:v>2166</c:v>
                </c:pt>
                <c:pt idx="379">
                  <c:v>2167</c:v>
                </c:pt>
                <c:pt idx="380">
                  <c:v>2168</c:v>
                </c:pt>
                <c:pt idx="381">
                  <c:v>2169</c:v>
                </c:pt>
                <c:pt idx="382">
                  <c:v>2170</c:v>
                </c:pt>
                <c:pt idx="383">
                  <c:v>2171</c:v>
                </c:pt>
                <c:pt idx="384">
                  <c:v>2172</c:v>
                </c:pt>
                <c:pt idx="385">
                  <c:v>2173</c:v>
                </c:pt>
                <c:pt idx="386">
                  <c:v>2174</c:v>
                </c:pt>
                <c:pt idx="387">
                  <c:v>2175</c:v>
                </c:pt>
                <c:pt idx="388">
                  <c:v>2176</c:v>
                </c:pt>
                <c:pt idx="389">
                  <c:v>2177</c:v>
                </c:pt>
              </c:numCache>
            </c:numRef>
          </c:xVal>
          <c:yVal>
            <c:numRef>
              <c:f>hjhj!$G$1789:$G$2178</c:f>
              <c:numCache>
                <c:formatCode>#,##0.00</c:formatCode>
                <c:ptCount val="390"/>
                <c:pt idx="0">
                  <c:v>20.260000000000002</c:v>
                </c:pt>
                <c:pt idx="1">
                  <c:v>20.260000000000002</c:v>
                </c:pt>
                <c:pt idx="2">
                  <c:v>20.38</c:v>
                </c:pt>
                <c:pt idx="3">
                  <c:v>20.32</c:v>
                </c:pt>
                <c:pt idx="4">
                  <c:v>20.2</c:v>
                </c:pt>
                <c:pt idx="5">
                  <c:v>19.899999999999999</c:v>
                </c:pt>
                <c:pt idx="6">
                  <c:v>19.579999999999988</c:v>
                </c:pt>
                <c:pt idx="7">
                  <c:v>19.34</c:v>
                </c:pt>
                <c:pt idx="8">
                  <c:v>19.170000000000005</c:v>
                </c:pt>
                <c:pt idx="9">
                  <c:v>19</c:v>
                </c:pt>
                <c:pt idx="10">
                  <c:v>18.89</c:v>
                </c:pt>
                <c:pt idx="11">
                  <c:v>18.77</c:v>
                </c:pt>
                <c:pt idx="12">
                  <c:v>18.66</c:v>
                </c:pt>
                <c:pt idx="13">
                  <c:v>18.54</c:v>
                </c:pt>
                <c:pt idx="14">
                  <c:v>18.420000000000002</c:v>
                </c:pt>
                <c:pt idx="15">
                  <c:v>18.329999999999988</c:v>
                </c:pt>
                <c:pt idx="16">
                  <c:v>18.239999999999988</c:v>
                </c:pt>
                <c:pt idx="17">
                  <c:v>18.14</c:v>
                </c:pt>
                <c:pt idx="18">
                  <c:v>18.05</c:v>
                </c:pt>
                <c:pt idx="19">
                  <c:v>18.05</c:v>
                </c:pt>
                <c:pt idx="20">
                  <c:v>18.32</c:v>
                </c:pt>
                <c:pt idx="21">
                  <c:v>18.71</c:v>
                </c:pt>
                <c:pt idx="22">
                  <c:v>19.260000000000002</c:v>
                </c:pt>
                <c:pt idx="23">
                  <c:v>19.71</c:v>
                </c:pt>
                <c:pt idx="24">
                  <c:v>19.97</c:v>
                </c:pt>
                <c:pt idx="25">
                  <c:v>20.14</c:v>
                </c:pt>
                <c:pt idx="26">
                  <c:v>20.309999999999999</c:v>
                </c:pt>
                <c:pt idx="27">
                  <c:v>20.38</c:v>
                </c:pt>
                <c:pt idx="28">
                  <c:v>20.260000000000002</c:v>
                </c:pt>
                <c:pt idx="29">
                  <c:v>19.93</c:v>
                </c:pt>
                <c:pt idx="30">
                  <c:v>19.600000000000001</c:v>
                </c:pt>
                <c:pt idx="31">
                  <c:v>19.38</c:v>
                </c:pt>
                <c:pt idx="32">
                  <c:v>19.22</c:v>
                </c:pt>
                <c:pt idx="33">
                  <c:v>19.079999999999988</c:v>
                </c:pt>
                <c:pt idx="34">
                  <c:v>18.93</c:v>
                </c:pt>
                <c:pt idx="35">
                  <c:v>18.79</c:v>
                </c:pt>
                <c:pt idx="36">
                  <c:v>18.690000000000001</c:v>
                </c:pt>
                <c:pt idx="37">
                  <c:v>18.59</c:v>
                </c:pt>
                <c:pt idx="38">
                  <c:v>18.489999999999931</c:v>
                </c:pt>
                <c:pt idx="39">
                  <c:v>18.39</c:v>
                </c:pt>
                <c:pt idx="40">
                  <c:v>18.32</c:v>
                </c:pt>
                <c:pt idx="41">
                  <c:v>18.25</c:v>
                </c:pt>
                <c:pt idx="42">
                  <c:v>18.2</c:v>
                </c:pt>
                <c:pt idx="43">
                  <c:v>18.22</c:v>
                </c:pt>
                <c:pt idx="44">
                  <c:v>18.3</c:v>
                </c:pt>
                <c:pt idx="45">
                  <c:v>18.43</c:v>
                </c:pt>
                <c:pt idx="46">
                  <c:v>18.579999999999988</c:v>
                </c:pt>
                <c:pt idx="47">
                  <c:v>18.75</c:v>
                </c:pt>
                <c:pt idx="48">
                  <c:v>18.920000000000002</c:v>
                </c:pt>
                <c:pt idx="49">
                  <c:v>19.420000000000002</c:v>
                </c:pt>
                <c:pt idx="50">
                  <c:v>19.739999999999988</c:v>
                </c:pt>
                <c:pt idx="51">
                  <c:v>19.79</c:v>
                </c:pt>
                <c:pt idx="52">
                  <c:v>19.75</c:v>
                </c:pt>
                <c:pt idx="53">
                  <c:v>19.47</c:v>
                </c:pt>
                <c:pt idx="54">
                  <c:v>19.21</c:v>
                </c:pt>
                <c:pt idx="55">
                  <c:v>19.059999999999999</c:v>
                </c:pt>
                <c:pt idx="56">
                  <c:v>18.920000000000002</c:v>
                </c:pt>
                <c:pt idx="57">
                  <c:v>18.75</c:v>
                </c:pt>
                <c:pt idx="58">
                  <c:v>18.630000000000031</c:v>
                </c:pt>
                <c:pt idx="59">
                  <c:v>18.55</c:v>
                </c:pt>
                <c:pt idx="60">
                  <c:v>18.479999999999986</c:v>
                </c:pt>
                <c:pt idx="61">
                  <c:v>18.41</c:v>
                </c:pt>
                <c:pt idx="62">
                  <c:v>18.350000000000001</c:v>
                </c:pt>
                <c:pt idx="63">
                  <c:v>18.309999999999999</c:v>
                </c:pt>
                <c:pt idx="64">
                  <c:v>18.22</c:v>
                </c:pt>
                <c:pt idx="65">
                  <c:v>18.100000000000001</c:v>
                </c:pt>
                <c:pt idx="66">
                  <c:v>18.010000000000005</c:v>
                </c:pt>
                <c:pt idx="67">
                  <c:v>18.03</c:v>
                </c:pt>
                <c:pt idx="68">
                  <c:v>18.170000000000005</c:v>
                </c:pt>
                <c:pt idx="69">
                  <c:v>18.25</c:v>
                </c:pt>
                <c:pt idx="70">
                  <c:v>18.239999999999988</c:v>
                </c:pt>
                <c:pt idx="71">
                  <c:v>18.14</c:v>
                </c:pt>
                <c:pt idx="72">
                  <c:v>18.02</c:v>
                </c:pt>
                <c:pt idx="73">
                  <c:v>17.959999999999987</c:v>
                </c:pt>
                <c:pt idx="74">
                  <c:v>17.91</c:v>
                </c:pt>
                <c:pt idx="75">
                  <c:v>17.86</c:v>
                </c:pt>
                <c:pt idx="76">
                  <c:v>17.829999999999988</c:v>
                </c:pt>
                <c:pt idx="77">
                  <c:v>17.77</c:v>
                </c:pt>
                <c:pt idx="78">
                  <c:v>17.7</c:v>
                </c:pt>
                <c:pt idx="79">
                  <c:v>17.649999999999999</c:v>
                </c:pt>
                <c:pt idx="80">
                  <c:v>17.610000000000031</c:v>
                </c:pt>
                <c:pt idx="81">
                  <c:v>17.559999999999999</c:v>
                </c:pt>
                <c:pt idx="82">
                  <c:v>17.489999999999931</c:v>
                </c:pt>
                <c:pt idx="83">
                  <c:v>17.420000000000002</c:v>
                </c:pt>
                <c:pt idx="84">
                  <c:v>17.350000000000001</c:v>
                </c:pt>
                <c:pt idx="85">
                  <c:v>17.279999999999987</c:v>
                </c:pt>
                <c:pt idx="86">
                  <c:v>17.23</c:v>
                </c:pt>
                <c:pt idx="87">
                  <c:v>17.190000000000001</c:v>
                </c:pt>
                <c:pt idx="88">
                  <c:v>17.170000000000005</c:v>
                </c:pt>
                <c:pt idx="89">
                  <c:v>17.130000000000031</c:v>
                </c:pt>
                <c:pt idx="90">
                  <c:v>17.09</c:v>
                </c:pt>
                <c:pt idx="91">
                  <c:v>17.100000000000001</c:v>
                </c:pt>
                <c:pt idx="92">
                  <c:v>17.23</c:v>
                </c:pt>
                <c:pt idx="93">
                  <c:v>17.86</c:v>
                </c:pt>
                <c:pt idx="94">
                  <c:v>18.29</c:v>
                </c:pt>
                <c:pt idx="95">
                  <c:v>18.309999999999999</c:v>
                </c:pt>
                <c:pt idx="96">
                  <c:v>18.350000000000001</c:v>
                </c:pt>
                <c:pt idx="97">
                  <c:v>18.559999999999999</c:v>
                </c:pt>
                <c:pt idx="98">
                  <c:v>18.29</c:v>
                </c:pt>
                <c:pt idx="99">
                  <c:v>17.97</c:v>
                </c:pt>
                <c:pt idx="100">
                  <c:v>17.88</c:v>
                </c:pt>
                <c:pt idx="101">
                  <c:v>17.77</c:v>
                </c:pt>
                <c:pt idx="102">
                  <c:v>17.64</c:v>
                </c:pt>
                <c:pt idx="103">
                  <c:v>17.559999999999999</c:v>
                </c:pt>
                <c:pt idx="104">
                  <c:v>17.479999999999986</c:v>
                </c:pt>
                <c:pt idx="105">
                  <c:v>17.420000000000002</c:v>
                </c:pt>
                <c:pt idx="106">
                  <c:v>17.37</c:v>
                </c:pt>
                <c:pt idx="107">
                  <c:v>17.329999999999988</c:v>
                </c:pt>
                <c:pt idx="108">
                  <c:v>17.279999999999987</c:v>
                </c:pt>
                <c:pt idx="109">
                  <c:v>17.21</c:v>
                </c:pt>
                <c:pt idx="110">
                  <c:v>17.149999999999999</c:v>
                </c:pt>
                <c:pt idx="111">
                  <c:v>17.12</c:v>
                </c:pt>
                <c:pt idx="112">
                  <c:v>17.07</c:v>
                </c:pt>
                <c:pt idx="113">
                  <c:v>17.02</c:v>
                </c:pt>
                <c:pt idx="114">
                  <c:v>16.97</c:v>
                </c:pt>
                <c:pt idx="115">
                  <c:v>16.97</c:v>
                </c:pt>
                <c:pt idx="116">
                  <c:v>17.04</c:v>
                </c:pt>
                <c:pt idx="117">
                  <c:v>17.29</c:v>
                </c:pt>
                <c:pt idx="118">
                  <c:v>17.760000000000002</c:v>
                </c:pt>
                <c:pt idx="119">
                  <c:v>18.149999999999999</c:v>
                </c:pt>
                <c:pt idx="120">
                  <c:v>18.37</c:v>
                </c:pt>
                <c:pt idx="121">
                  <c:v>18.489999999999931</c:v>
                </c:pt>
                <c:pt idx="122">
                  <c:v>18.510000000000005</c:v>
                </c:pt>
                <c:pt idx="123">
                  <c:v>18.459999999999987</c:v>
                </c:pt>
                <c:pt idx="124">
                  <c:v>18.37</c:v>
                </c:pt>
                <c:pt idx="125">
                  <c:v>18.149999999999999</c:v>
                </c:pt>
                <c:pt idx="126">
                  <c:v>17.920000000000002</c:v>
                </c:pt>
                <c:pt idx="127">
                  <c:v>17.779999999999987</c:v>
                </c:pt>
                <c:pt idx="128">
                  <c:v>17.7</c:v>
                </c:pt>
                <c:pt idx="129">
                  <c:v>17.630000000000031</c:v>
                </c:pt>
                <c:pt idx="130">
                  <c:v>17.610000000000031</c:v>
                </c:pt>
                <c:pt idx="131">
                  <c:v>17.579999999999988</c:v>
                </c:pt>
                <c:pt idx="132">
                  <c:v>17.53</c:v>
                </c:pt>
                <c:pt idx="133">
                  <c:v>17.479999999999986</c:v>
                </c:pt>
                <c:pt idx="134">
                  <c:v>17.43</c:v>
                </c:pt>
                <c:pt idx="135">
                  <c:v>17.39</c:v>
                </c:pt>
                <c:pt idx="136">
                  <c:v>17.29</c:v>
                </c:pt>
                <c:pt idx="137">
                  <c:v>17.149999999999999</c:v>
                </c:pt>
                <c:pt idx="138">
                  <c:v>17.04</c:v>
                </c:pt>
                <c:pt idx="139">
                  <c:v>17.059999999999999</c:v>
                </c:pt>
                <c:pt idx="140">
                  <c:v>17.3</c:v>
                </c:pt>
                <c:pt idx="141">
                  <c:v>17.79</c:v>
                </c:pt>
                <c:pt idx="142">
                  <c:v>18.239999999999988</c:v>
                </c:pt>
                <c:pt idx="143">
                  <c:v>18.53</c:v>
                </c:pt>
                <c:pt idx="144">
                  <c:v>18.690000000000001</c:v>
                </c:pt>
                <c:pt idx="145">
                  <c:v>18.610000000000031</c:v>
                </c:pt>
                <c:pt idx="146">
                  <c:v>18.68</c:v>
                </c:pt>
                <c:pt idx="147">
                  <c:v>18.72</c:v>
                </c:pt>
                <c:pt idx="148">
                  <c:v>18.489999999999931</c:v>
                </c:pt>
                <c:pt idx="149">
                  <c:v>18.27</c:v>
                </c:pt>
                <c:pt idx="150">
                  <c:v>18.16</c:v>
                </c:pt>
                <c:pt idx="151">
                  <c:v>18.100000000000001</c:v>
                </c:pt>
                <c:pt idx="152">
                  <c:v>17.979999999999986</c:v>
                </c:pt>
                <c:pt idx="153">
                  <c:v>17.77</c:v>
                </c:pt>
                <c:pt idx="154">
                  <c:v>17.64</c:v>
                </c:pt>
                <c:pt idx="155">
                  <c:v>17.54</c:v>
                </c:pt>
                <c:pt idx="156">
                  <c:v>17.43</c:v>
                </c:pt>
                <c:pt idx="157">
                  <c:v>17.34</c:v>
                </c:pt>
                <c:pt idx="158">
                  <c:v>17.25</c:v>
                </c:pt>
                <c:pt idx="159">
                  <c:v>17.18</c:v>
                </c:pt>
                <c:pt idx="160">
                  <c:v>17.079999999999988</c:v>
                </c:pt>
                <c:pt idx="161">
                  <c:v>16.989999999999931</c:v>
                </c:pt>
                <c:pt idx="162">
                  <c:v>16.939999999999987</c:v>
                </c:pt>
                <c:pt idx="163">
                  <c:v>16.979999999999986</c:v>
                </c:pt>
                <c:pt idx="164">
                  <c:v>17.190000000000001</c:v>
                </c:pt>
                <c:pt idx="165">
                  <c:v>17.690000000000001</c:v>
                </c:pt>
                <c:pt idx="166">
                  <c:v>18.07</c:v>
                </c:pt>
                <c:pt idx="167">
                  <c:v>18.43</c:v>
                </c:pt>
                <c:pt idx="168">
                  <c:v>18.760000000000002</c:v>
                </c:pt>
                <c:pt idx="169">
                  <c:v>18.79</c:v>
                </c:pt>
                <c:pt idx="170">
                  <c:v>18.72</c:v>
                </c:pt>
                <c:pt idx="171">
                  <c:v>18.87</c:v>
                </c:pt>
                <c:pt idx="172">
                  <c:v>18.850000000000001</c:v>
                </c:pt>
                <c:pt idx="173">
                  <c:v>18.55</c:v>
                </c:pt>
                <c:pt idx="174">
                  <c:v>18.309999999999999</c:v>
                </c:pt>
                <c:pt idx="175">
                  <c:v>18.14</c:v>
                </c:pt>
                <c:pt idx="176">
                  <c:v>17.959999999999987</c:v>
                </c:pt>
                <c:pt idx="177">
                  <c:v>17.779999999999987</c:v>
                </c:pt>
                <c:pt idx="178">
                  <c:v>17.690000000000001</c:v>
                </c:pt>
                <c:pt idx="179">
                  <c:v>17.610000000000031</c:v>
                </c:pt>
                <c:pt idx="180">
                  <c:v>17.52</c:v>
                </c:pt>
                <c:pt idx="181">
                  <c:v>17.45</c:v>
                </c:pt>
                <c:pt idx="182">
                  <c:v>17.38</c:v>
                </c:pt>
                <c:pt idx="183">
                  <c:v>17.34</c:v>
                </c:pt>
                <c:pt idx="184">
                  <c:v>17.29</c:v>
                </c:pt>
                <c:pt idx="185">
                  <c:v>17.21</c:v>
                </c:pt>
                <c:pt idx="186">
                  <c:v>17.149999999999999</c:v>
                </c:pt>
                <c:pt idx="187">
                  <c:v>17.2</c:v>
                </c:pt>
                <c:pt idx="188">
                  <c:v>17.45</c:v>
                </c:pt>
                <c:pt idx="189">
                  <c:v>18.02</c:v>
                </c:pt>
                <c:pt idx="190">
                  <c:v>18.53</c:v>
                </c:pt>
                <c:pt idx="191">
                  <c:v>18.88</c:v>
                </c:pt>
                <c:pt idx="192">
                  <c:v>19.110000000000031</c:v>
                </c:pt>
                <c:pt idx="193">
                  <c:v>19.22</c:v>
                </c:pt>
                <c:pt idx="194">
                  <c:v>19.309999999999999</c:v>
                </c:pt>
                <c:pt idx="195">
                  <c:v>19.36</c:v>
                </c:pt>
                <c:pt idx="196">
                  <c:v>19.309999999999999</c:v>
                </c:pt>
                <c:pt idx="197">
                  <c:v>19.100000000000001</c:v>
                </c:pt>
                <c:pt idx="198">
                  <c:v>18.77</c:v>
                </c:pt>
                <c:pt idx="199">
                  <c:v>18.54</c:v>
                </c:pt>
                <c:pt idx="200">
                  <c:v>18.350000000000001</c:v>
                </c:pt>
                <c:pt idx="201">
                  <c:v>18.190000000000001</c:v>
                </c:pt>
                <c:pt idx="202">
                  <c:v>18.09</c:v>
                </c:pt>
                <c:pt idx="203">
                  <c:v>17.989999999999931</c:v>
                </c:pt>
                <c:pt idx="204">
                  <c:v>17.89</c:v>
                </c:pt>
                <c:pt idx="205">
                  <c:v>17.79</c:v>
                </c:pt>
                <c:pt idx="206">
                  <c:v>17.68</c:v>
                </c:pt>
                <c:pt idx="207">
                  <c:v>17.579999999999988</c:v>
                </c:pt>
                <c:pt idx="208">
                  <c:v>17.5</c:v>
                </c:pt>
                <c:pt idx="209">
                  <c:v>17.43</c:v>
                </c:pt>
                <c:pt idx="210">
                  <c:v>17.350000000000001</c:v>
                </c:pt>
                <c:pt idx="211">
                  <c:v>17.420000000000002</c:v>
                </c:pt>
                <c:pt idx="212">
                  <c:v>17.72</c:v>
                </c:pt>
                <c:pt idx="213">
                  <c:v>18.27</c:v>
                </c:pt>
                <c:pt idx="214">
                  <c:v>18.779999999999987</c:v>
                </c:pt>
                <c:pt idx="215">
                  <c:v>19.130000000000031</c:v>
                </c:pt>
                <c:pt idx="216">
                  <c:v>19.350000000000001</c:v>
                </c:pt>
                <c:pt idx="217">
                  <c:v>19.510000000000005</c:v>
                </c:pt>
                <c:pt idx="218">
                  <c:v>19.579999999999988</c:v>
                </c:pt>
                <c:pt idx="219">
                  <c:v>19.59</c:v>
                </c:pt>
                <c:pt idx="220">
                  <c:v>19.5</c:v>
                </c:pt>
                <c:pt idx="221">
                  <c:v>19.18</c:v>
                </c:pt>
                <c:pt idx="222">
                  <c:v>18.920000000000002</c:v>
                </c:pt>
                <c:pt idx="223">
                  <c:v>18.77</c:v>
                </c:pt>
                <c:pt idx="224">
                  <c:v>18.579999999999988</c:v>
                </c:pt>
                <c:pt idx="225">
                  <c:v>18.41</c:v>
                </c:pt>
                <c:pt idx="226">
                  <c:v>18.279999999999987</c:v>
                </c:pt>
                <c:pt idx="227">
                  <c:v>18.16</c:v>
                </c:pt>
                <c:pt idx="228">
                  <c:v>18.059999999999999</c:v>
                </c:pt>
                <c:pt idx="229">
                  <c:v>17.97</c:v>
                </c:pt>
                <c:pt idx="230">
                  <c:v>17.91</c:v>
                </c:pt>
                <c:pt idx="231">
                  <c:v>17.8</c:v>
                </c:pt>
                <c:pt idx="232">
                  <c:v>17.7</c:v>
                </c:pt>
                <c:pt idx="233">
                  <c:v>17.62</c:v>
                </c:pt>
                <c:pt idx="234">
                  <c:v>17.55</c:v>
                </c:pt>
                <c:pt idx="235">
                  <c:v>17.62</c:v>
                </c:pt>
                <c:pt idx="236">
                  <c:v>17.979999999999986</c:v>
                </c:pt>
                <c:pt idx="237">
                  <c:v>18.489999999999931</c:v>
                </c:pt>
                <c:pt idx="238">
                  <c:v>18.93</c:v>
                </c:pt>
                <c:pt idx="239">
                  <c:v>19.23</c:v>
                </c:pt>
                <c:pt idx="240">
                  <c:v>19.439999999999987</c:v>
                </c:pt>
                <c:pt idx="241">
                  <c:v>19.54</c:v>
                </c:pt>
                <c:pt idx="242">
                  <c:v>19.47</c:v>
                </c:pt>
                <c:pt idx="243">
                  <c:v>19.489999999999931</c:v>
                </c:pt>
                <c:pt idx="244">
                  <c:v>19.420000000000002</c:v>
                </c:pt>
                <c:pt idx="245">
                  <c:v>19.18</c:v>
                </c:pt>
                <c:pt idx="246">
                  <c:v>18.979999999999986</c:v>
                </c:pt>
                <c:pt idx="247">
                  <c:v>18.899999999999999</c:v>
                </c:pt>
                <c:pt idx="248">
                  <c:v>18.829999999999988</c:v>
                </c:pt>
                <c:pt idx="249">
                  <c:v>18.75</c:v>
                </c:pt>
                <c:pt idx="250">
                  <c:v>18.64</c:v>
                </c:pt>
                <c:pt idx="251">
                  <c:v>18.47</c:v>
                </c:pt>
                <c:pt idx="252">
                  <c:v>18.34</c:v>
                </c:pt>
                <c:pt idx="253">
                  <c:v>18.23</c:v>
                </c:pt>
                <c:pt idx="254">
                  <c:v>18.100000000000001</c:v>
                </c:pt>
                <c:pt idx="255">
                  <c:v>18</c:v>
                </c:pt>
                <c:pt idx="256">
                  <c:v>17.86</c:v>
                </c:pt>
                <c:pt idx="257">
                  <c:v>17.77</c:v>
                </c:pt>
                <c:pt idx="258">
                  <c:v>17.73</c:v>
                </c:pt>
                <c:pt idx="259">
                  <c:v>17.82</c:v>
                </c:pt>
                <c:pt idx="260">
                  <c:v>18.170000000000005</c:v>
                </c:pt>
                <c:pt idx="261">
                  <c:v>18.649999999999999</c:v>
                </c:pt>
                <c:pt idx="262">
                  <c:v>19.079999999999988</c:v>
                </c:pt>
                <c:pt idx="263">
                  <c:v>19.420000000000002</c:v>
                </c:pt>
                <c:pt idx="264">
                  <c:v>19.670000000000005</c:v>
                </c:pt>
                <c:pt idx="265">
                  <c:v>19.8</c:v>
                </c:pt>
                <c:pt idx="266">
                  <c:v>19.86</c:v>
                </c:pt>
                <c:pt idx="267">
                  <c:v>19.87</c:v>
                </c:pt>
                <c:pt idx="268">
                  <c:v>19.8</c:v>
                </c:pt>
                <c:pt idx="269">
                  <c:v>19.600000000000001</c:v>
                </c:pt>
                <c:pt idx="270">
                  <c:v>19.39</c:v>
                </c:pt>
                <c:pt idx="271">
                  <c:v>19.27</c:v>
                </c:pt>
                <c:pt idx="272">
                  <c:v>19.2</c:v>
                </c:pt>
                <c:pt idx="273">
                  <c:v>19.079999999999988</c:v>
                </c:pt>
                <c:pt idx="274">
                  <c:v>18.97</c:v>
                </c:pt>
                <c:pt idx="275">
                  <c:v>18.89</c:v>
                </c:pt>
                <c:pt idx="276">
                  <c:v>18.82</c:v>
                </c:pt>
                <c:pt idx="277">
                  <c:v>18.75</c:v>
                </c:pt>
                <c:pt idx="278">
                  <c:v>18.670000000000005</c:v>
                </c:pt>
                <c:pt idx="279">
                  <c:v>18.62</c:v>
                </c:pt>
                <c:pt idx="280">
                  <c:v>18.559999999999999</c:v>
                </c:pt>
                <c:pt idx="281">
                  <c:v>18.5</c:v>
                </c:pt>
                <c:pt idx="282">
                  <c:v>18.47</c:v>
                </c:pt>
                <c:pt idx="283">
                  <c:v>18.559999999999999</c:v>
                </c:pt>
                <c:pt idx="284">
                  <c:v>18.86</c:v>
                </c:pt>
                <c:pt idx="285">
                  <c:v>19.29</c:v>
                </c:pt>
                <c:pt idx="286">
                  <c:v>19.68</c:v>
                </c:pt>
                <c:pt idx="287">
                  <c:v>19.959999999999987</c:v>
                </c:pt>
                <c:pt idx="288">
                  <c:v>20.149999999999999</c:v>
                </c:pt>
                <c:pt idx="289">
                  <c:v>20.23</c:v>
                </c:pt>
                <c:pt idx="290">
                  <c:v>20.25</c:v>
                </c:pt>
                <c:pt idx="291">
                  <c:v>20.25</c:v>
                </c:pt>
                <c:pt idx="292">
                  <c:v>20.190000000000001</c:v>
                </c:pt>
                <c:pt idx="293">
                  <c:v>20</c:v>
                </c:pt>
                <c:pt idx="294">
                  <c:v>19.8</c:v>
                </c:pt>
                <c:pt idx="295">
                  <c:v>19.7</c:v>
                </c:pt>
                <c:pt idx="296">
                  <c:v>19.62</c:v>
                </c:pt>
                <c:pt idx="297">
                  <c:v>19.55</c:v>
                </c:pt>
                <c:pt idx="298">
                  <c:v>19.5</c:v>
                </c:pt>
                <c:pt idx="299">
                  <c:v>19.39</c:v>
                </c:pt>
                <c:pt idx="300">
                  <c:v>19.279999999999987</c:v>
                </c:pt>
                <c:pt idx="301">
                  <c:v>19.190000000000001</c:v>
                </c:pt>
                <c:pt idx="302">
                  <c:v>19.14</c:v>
                </c:pt>
                <c:pt idx="303">
                  <c:v>19.09</c:v>
                </c:pt>
                <c:pt idx="304">
                  <c:v>19.010000000000005</c:v>
                </c:pt>
                <c:pt idx="305">
                  <c:v>18.95</c:v>
                </c:pt>
                <c:pt idx="306">
                  <c:v>18.899999999999999</c:v>
                </c:pt>
                <c:pt idx="307">
                  <c:v>19.010000000000005</c:v>
                </c:pt>
                <c:pt idx="308">
                  <c:v>19.309999999999999</c:v>
                </c:pt>
                <c:pt idx="309">
                  <c:v>19.73</c:v>
                </c:pt>
                <c:pt idx="310">
                  <c:v>20.110000000000031</c:v>
                </c:pt>
                <c:pt idx="311">
                  <c:v>20.39</c:v>
                </c:pt>
                <c:pt idx="312">
                  <c:v>20.58</c:v>
                </c:pt>
                <c:pt idx="313">
                  <c:v>20.69</c:v>
                </c:pt>
                <c:pt idx="314">
                  <c:v>20.72</c:v>
                </c:pt>
                <c:pt idx="315">
                  <c:v>20.71</c:v>
                </c:pt>
                <c:pt idx="316">
                  <c:v>20.67</c:v>
                </c:pt>
                <c:pt idx="317">
                  <c:v>20.479999999999986</c:v>
                </c:pt>
                <c:pt idx="318">
                  <c:v>20.21</c:v>
                </c:pt>
                <c:pt idx="319">
                  <c:v>20.03</c:v>
                </c:pt>
                <c:pt idx="320">
                  <c:v>19.93</c:v>
                </c:pt>
                <c:pt idx="321">
                  <c:v>19.84</c:v>
                </c:pt>
                <c:pt idx="322">
                  <c:v>19.760000000000002</c:v>
                </c:pt>
                <c:pt idx="323">
                  <c:v>19.690000000000001</c:v>
                </c:pt>
                <c:pt idx="324">
                  <c:v>19.62</c:v>
                </c:pt>
                <c:pt idx="325">
                  <c:v>19.54</c:v>
                </c:pt>
                <c:pt idx="326">
                  <c:v>19.47</c:v>
                </c:pt>
                <c:pt idx="327">
                  <c:v>19.420000000000002</c:v>
                </c:pt>
                <c:pt idx="328">
                  <c:v>19.350000000000001</c:v>
                </c:pt>
                <c:pt idx="329">
                  <c:v>19.3</c:v>
                </c:pt>
                <c:pt idx="330">
                  <c:v>19.260000000000002</c:v>
                </c:pt>
                <c:pt idx="331">
                  <c:v>19.37</c:v>
                </c:pt>
                <c:pt idx="332">
                  <c:v>19.670000000000005</c:v>
                </c:pt>
                <c:pt idx="333">
                  <c:v>20.100000000000001</c:v>
                </c:pt>
                <c:pt idx="334">
                  <c:v>20.47</c:v>
                </c:pt>
                <c:pt idx="335">
                  <c:v>20.7</c:v>
                </c:pt>
                <c:pt idx="336">
                  <c:v>20.91</c:v>
                </c:pt>
                <c:pt idx="337">
                  <c:v>21.05</c:v>
                </c:pt>
                <c:pt idx="338">
                  <c:v>21.1</c:v>
                </c:pt>
                <c:pt idx="339">
                  <c:v>21.06</c:v>
                </c:pt>
                <c:pt idx="340">
                  <c:v>20.919999999999987</c:v>
                </c:pt>
                <c:pt idx="341">
                  <c:v>20.73</c:v>
                </c:pt>
                <c:pt idx="342">
                  <c:v>20.56</c:v>
                </c:pt>
                <c:pt idx="343">
                  <c:v>20.45</c:v>
                </c:pt>
                <c:pt idx="344">
                  <c:v>20.420000000000002</c:v>
                </c:pt>
                <c:pt idx="345">
                  <c:v>20.38</c:v>
                </c:pt>
                <c:pt idx="346">
                  <c:v>20.34</c:v>
                </c:pt>
                <c:pt idx="347">
                  <c:v>20.329999999999988</c:v>
                </c:pt>
                <c:pt idx="348">
                  <c:v>20.27</c:v>
                </c:pt>
                <c:pt idx="349">
                  <c:v>20.21</c:v>
                </c:pt>
                <c:pt idx="350">
                  <c:v>20.18</c:v>
                </c:pt>
                <c:pt idx="351">
                  <c:v>20.14</c:v>
                </c:pt>
                <c:pt idx="352">
                  <c:v>20.130000000000031</c:v>
                </c:pt>
                <c:pt idx="353">
                  <c:v>20.12</c:v>
                </c:pt>
                <c:pt idx="354">
                  <c:v>20.09</c:v>
                </c:pt>
                <c:pt idx="355">
                  <c:v>20.170000000000005</c:v>
                </c:pt>
                <c:pt idx="356">
                  <c:v>20.399999999999999</c:v>
                </c:pt>
                <c:pt idx="357">
                  <c:v>20.8</c:v>
                </c:pt>
                <c:pt idx="358">
                  <c:v>21.17</c:v>
                </c:pt>
                <c:pt idx="359">
                  <c:v>21.43</c:v>
                </c:pt>
                <c:pt idx="360">
                  <c:v>21.610000000000031</c:v>
                </c:pt>
                <c:pt idx="361">
                  <c:v>21.69</c:v>
                </c:pt>
                <c:pt idx="362">
                  <c:v>21.7</c:v>
                </c:pt>
                <c:pt idx="363">
                  <c:v>21.66</c:v>
                </c:pt>
                <c:pt idx="364">
                  <c:v>21.57</c:v>
                </c:pt>
                <c:pt idx="365">
                  <c:v>21.41</c:v>
                </c:pt>
                <c:pt idx="366">
                  <c:v>21.21</c:v>
                </c:pt>
                <c:pt idx="367">
                  <c:v>21.07</c:v>
                </c:pt>
                <c:pt idx="368">
                  <c:v>20.99</c:v>
                </c:pt>
                <c:pt idx="369">
                  <c:v>20.93</c:v>
                </c:pt>
                <c:pt idx="370">
                  <c:v>20.88</c:v>
                </c:pt>
                <c:pt idx="371">
                  <c:v>20.85</c:v>
                </c:pt>
                <c:pt idx="372">
                  <c:v>20.810000000000031</c:v>
                </c:pt>
                <c:pt idx="373">
                  <c:v>20.77</c:v>
                </c:pt>
                <c:pt idx="374">
                  <c:v>20.71</c:v>
                </c:pt>
                <c:pt idx="375">
                  <c:v>20.6</c:v>
                </c:pt>
                <c:pt idx="376">
                  <c:v>20.51</c:v>
                </c:pt>
                <c:pt idx="377">
                  <c:v>20.43</c:v>
                </c:pt>
                <c:pt idx="378">
                  <c:v>20.36</c:v>
                </c:pt>
                <c:pt idx="379">
                  <c:v>20.459999999999987</c:v>
                </c:pt>
                <c:pt idx="380">
                  <c:v>20.72</c:v>
                </c:pt>
                <c:pt idx="381">
                  <c:v>21.150000000000031</c:v>
                </c:pt>
                <c:pt idx="382">
                  <c:v>21.53</c:v>
                </c:pt>
                <c:pt idx="383">
                  <c:v>21.77</c:v>
                </c:pt>
                <c:pt idx="384">
                  <c:v>21.959999999999987</c:v>
                </c:pt>
                <c:pt idx="385">
                  <c:v>22.08</c:v>
                </c:pt>
                <c:pt idx="386">
                  <c:v>22.1</c:v>
                </c:pt>
                <c:pt idx="387">
                  <c:v>22.09</c:v>
                </c:pt>
                <c:pt idx="388">
                  <c:v>22.05</c:v>
                </c:pt>
                <c:pt idx="389">
                  <c:v>21.87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2EA-49B7-BECF-6CBC789FC9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093952"/>
        <c:axId val="58095488"/>
      </c:scatterChart>
      <c:valAx>
        <c:axId val="58093952"/>
        <c:scaling>
          <c:orientation val="minMax"/>
          <c:max val="2200"/>
          <c:min val="175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095488"/>
        <c:crosses val="autoZero"/>
        <c:crossBetween val="midCat"/>
      </c:valAx>
      <c:valAx>
        <c:axId val="58095488"/>
        <c:scaling>
          <c:orientation val="minMax"/>
          <c:min val="14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093952"/>
        <c:crosses val="autoZero"/>
        <c:crossBetween val="midCat"/>
        <c:majorUnit val="2"/>
      </c:valAx>
      <c:spPr>
        <a:noFill/>
        <a:ln>
          <a:noFill/>
        </a:ln>
        <a:effectLst/>
      </c:spPr>
    </c:plotArea>
    <c:legend>
      <c:legendPos val="b"/>
      <c:layout/>
      <c:overlay val="0"/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60F3C-549B-42C8-A0E0-24A7E680E116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16509-E36C-4B75-AD64-496131C8AC7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009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6E17-3767-4767-BD2E-8E84AADDA7E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724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6E17-3767-4767-BD2E-8E84AADDA7E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229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916509-E36C-4B75-AD64-496131C8AC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36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429B6-F1BF-48B6-A89F-B1E06F9DB17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36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19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28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2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2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87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4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70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41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5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4D35D-77E1-451D-BFA4-E8EA2484C977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3FAD0-1652-4384-A961-70C9CEF5D6B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2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209800" y="1677619"/>
            <a:ext cx="7772400" cy="221013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Assessment of multiple advanced Bayesian calibration algorithms in building energy models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561900" y="4764596"/>
            <a:ext cx="5486400" cy="132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93461" y="3883289"/>
            <a:ext cx="2005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Le </a:t>
            </a:r>
            <a:r>
              <a:rPr lang="en-US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19 </a:t>
            </a:r>
            <a:r>
              <a:rPr lang="en-US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/ </a:t>
            </a:r>
            <a:r>
              <a:rPr lang="en-US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Mai </a:t>
            </a:r>
            <a:r>
              <a:rPr lang="en-US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/</a:t>
            </a:r>
            <a:r>
              <a:rPr lang="en-US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2022 </a:t>
            </a:r>
            <a:endParaRPr lang="en-US" b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 109">
            <a:extLst>
              <a:ext uri="{FF2B5EF4-FFF2-40B4-BE49-F238E27FC236}">
                <a16:creationId xmlns:a16="http://schemas.microsoft.com/office/drawing/2014/main" id="{C5666C05-3FE0-400F-9777-D421E00F69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122453"/>
            <a:ext cx="1552643" cy="638948"/>
          </a:xfrm>
          <a:prstGeom prst="rect">
            <a:avLst/>
          </a:prstGeom>
        </p:spPr>
      </p:pic>
      <p:pic>
        <p:nvPicPr>
          <p:cNvPr id="11" name="Image 108">
            <a:extLst>
              <a:ext uri="{FF2B5EF4-FFF2-40B4-BE49-F238E27FC236}">
                <a16:creationId xmlns:a16="http://schemas.microsoft.com/office/drawing/2014/main" id="{7520E8AA-C688-4D3C-BAED-A69CD40533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5" t="1114" r="13028" b="4961"/>
          <a:stretch/>
        </p:blipFill>
        <p:spPr>
          <a:xfrm>
            <a:off x="159359" y="122453"/>
            <a:ext cx="1217062" cy="1026181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31EE9586-1B50-4C69-8A7E-A9D4419EED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946358"/>
              </p:ext>
            </p:extLst>
          </p:nvPr>
        </p:nvGraphicFramePr>
        <p:xfrm>
          <a:off x="4612209" y="4395068"/>
          <a:ext cx="338578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5783">
                  <a:extLst>
                    <a:ext uri="{9D8B030D-6E8A-4147-A177-3AD203B41FA5}">
                      <a16:colId xmlns:a16="http://schemas.microsoft.com/office/drawing/2014/main" val="2317576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Presented by: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Samih Akkari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757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Thesis director: Bruno </a:t>
                      </a:r>
                      <a:r>
                        <a:rPr lang="en-US" sz="18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Peuportier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615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Thesis master: Patrick </a:t>
                      </a:r>
                      <a:r>
                        <a:rPr lang="en-US" sz="18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Schalbart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065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604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CAA5B2-F194-4A48-8DFB-D7EC07709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5904" cy="892098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92583" y="92106"/>
            <a:ext cx="62007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perspective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96D1A7C-3774-4E3B-8CB8-140782EE0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686220"/>
              </p:ext>
            </p:extLst>
          </p:nvPr>
        </p:nvGraphicFramePr>
        <p:xfrm>
          <a:off x="999841" y="1510537"/>
          <a:ext cx="812800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3963957270"/>
                    </a:ext>
                  </a:extLst>
                </a:gridCol>
              </a:tblGrid>
              <a:tr h="32329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Achieved work presented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3691163"/>
                  </a:ext>
                </a:extLst>
              </a:tr>
              <a:tr h="3232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9740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Calibration of a 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study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with recent methods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245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Evaluation of the accuracy and computational efficiency of different methods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285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if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approximate results are needed with limited simulations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1746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For more accurate results other algorithms are preferred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8137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4877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Perspective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2563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4037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Investigating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more the robustness and accuracy of 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with limited simulations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3105860"/>
                  </a:ext>
                </a:extLst>
              </a:tr>
            </a:tbl>
          </a:graphicData>
        </a:graphic>
      </p:graphicFrame>
      <p:sp>
        <p:nvSpPr>
          <p:cNvPr id="9" name="Rectangle 11">
            <a:extLst>
              <a:ext uri="{FF2B5EF4-FFF2-40B4-BE49-F238E27FC236}">
                <a16:creationId xmlns:a16="http://schemas.microsoft.com/office/drawing/2014/main" id="{C1F6E1CF-A709-4718-8FAA-41F30247D2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" y="6485108"/>
            <a:ext cx="12185904" cy="368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10" name="ZoneTexte 18">
            <a:extLst>
              <a:ext uri="{FF2B5EF4-FFF2-40B4-BE49-F238E27FC236}">
                <a16:creationId xmlns:a16="http://schemas.microsoft.com/office/drawing/2014/main" id="{461FFA21-8BA2-413E-8DC2-3528FC0B9083}"/>
              </a:ext>
            </a:extLst>
          </p:cNvPr>
          <p:cNvSpPr txBox="1"/>
          <p:nvPr/>
        </p:nvSpPr>
        <p:spPr>
          <a:xfrm>
            <a:off x="11327904" y="65070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fr-FR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57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2"/>
          <p:cNvSpPr txBox="1"/>
          <p:nvPr/>
        </p:nvSpPr>
        <p:spPr>
          <a:xfrm>
            <a:off x="1703512" y="6525345"/>
            <a:ext cx="403244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700" b="1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BABA Loubna – 13/ Janvier / 2020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5EC764-71CE-416D-A407-C4724FC889B3}"/>
              </a:ext>
            </a:extLst>
          </p:cNvPr>
          <p:cNvSpPr/>
          <p:nvPr/>
        </p:nvSpPr>
        <p:spPr>
          <a:xfrm>
            <a:off x="1889527" y="1418190"/>
            <a:ext cx="841294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1">
                  <a:lumMod val="50000"/>
                </a:schemeClr>
              </a:buClr>
            </a:pPr>
            <a:r>
              <a:rPr lang="en-US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</a:p>
          <a:p>
            <a:pPr algn="ctr">
              <a:buClr>
                <a:schemeClr val="accent1">
                  <a:lumMod val="50000"/>
                </a:schemeClr>
              </a:buClr>
            </a:pPr>
            <a:r>
              <a:rPr lang="en-US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your attention </a:t>
            </a:r>
          </a:p>
        </p:txBody>
      </p:sp>
    </p:spTree>
    <p:extLst>
      <p:ext uri="{BB962C8B-B14F-4D97-AF65-F5344CB8AC3E}">
        <p14:creationId xmlns:p14="http://schemas.microsoft.com/office/powerpoint/2010/main" val="12848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CAA5B2-F194-4A48-8DFB-D7EC07709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5904" cy="892098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predictive performance</a:t>
            </a:r>
          </a:p>
        </p:txBody>
      </p:sp>
      <p:graphicFrame>
        <p:nvGraphicFramePr>
          <p:cNvPr id="7" name="Graphique 14">
            <a:extLst>
              <a:ext uri="{FF2B5EF4-FFF2-40B4-BE49-F238E27FC236}">
                <a16:creationId xmlns:a16="http://schemas.microsoft.com/office/drawing/2014/main" id="{0C60B6BE-D2BB-4696-8551-7DDC3EC6B3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8186079"/>
              </p:ext>
            </p:extLst>
          </p:nvPr>
        </p:nvGraphicFramePr>
        <p:xfrm>
          <a:off x="323997" y="1235400"/>
          <a:ext cx="9055977" cy="2473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Graphique 10">
            <a:extLst>
              <a:ext uri="{FF2B5EF4-FFF2-40B4-BE49-F238E27FC236}">
                <a16:creationId xmlns:a16="http://schemas.microsoft.com/office/drawing/2014/main" id="{0BD78ADC-606E-492A-9A3F-643EB998AA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7549751"/>
              </p:ext>
            </p:extLst>
          </p:nvPr>
        </p:nvGraphicFramePr>
        <p:xfrm>
          <a:off x="323998" y="3726964"/>
          <a:ext cx="9055976" cy="261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02E632D-AA47-4B7F-A8E2-36EAEF3BD408}"/>
              </a:ext>
            </a:extLst>
          </p:cNvPr>
          <p:cNvCxnSpPr>
            <a:cxnSpLocks/>
          </p:cNvCxnSpPr>
          <p:nvPr/>
        </p:nvCxnSpPr>
        <p:spPr>
          <a:xfrm flipV="1">
            <a:off x="669398" y="976366"/>
            <a:ext cx="0" cy="20564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1F826A1-E094-4111-9A53-A1F1A6498E05}"/>
              </a:ext>
            </a:extLst>
          </p:cNvPr>
          <p:cNvCxnSpPr>
            <a:cxnSpLocks/>
          </p:cNvCxnSpPr>
          <p:nvPr/>
        </p:nvCxnSpPr>
        <p:spPr>
          <a:xfrm flipV="1">
            <a:off x="687548" y="5642610"/>
            <a:ext cx="9018057" cy="190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BD7FCA-61CE-45AA-8A2C-5B92FAD54276}"/>
              </a:ext>
            </a:extLst>
          </p:cNvPr>
          <p:cNvCxnSpPr>
            <a:cxnSpLocks/>
          </p:cNvCxnSpPr>
          <p:nvPr/>
        </p:nvCxnSpPr>
        <p:spPr>
          <a:xfrm>
            <a:off x="657068" y="3032826"/>
            <a:ext cx="894976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078360-2BBA-4486-9C3D-F5FA4957CBF7}"/>
              </a:ext>
            </a:extLst>
          </p:cNvPr>
          <p:cNvSpPr txBox="1"/>
          <p:nvPr/>
        </p:nvSpPr>
        <p:spPr>
          <a:xfrm>
            <a:off x="8846320" y="2755827"/>
            <a:ext cx="11239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1050" b="0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D1D56D-163F-4120-B82E-31ED37A9F68F}"/>
              </a:ext>
            </a:extLst>
          </p:cNvPr>
          <p:cNvSpPr txBox="1"/>
          <p:nvPr/>
        </p:nvSpPr>
        <p:spPr>
          <a:xfrm>
            <a:off x="8816367" y="5337690"/>
            <a:ext cx="11239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1050" b="0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5D9806-F9D5-411F-9A38-505D6B7BA26A}"/>
              </a:ext>
            </a:extLst>
          </p:cNvPr>
          <p:cNvSpPr txBox="1"/>
          <p:nvPr/>
        </p:nvSpPr>
        <p:spPr>
          <a:xfrm>
            <a:off x="601102" y="948357"/>
            <a:ext cx="5788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2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en-US" b="1" i="0" dirty="0">
                <a:solidFill>
                  <a:schemeClr val="bg2">
                    <a:lumMod val="25000"/>
                  </a:schemeClr>
                </a:solidFill>
                <a:effectLst/>
              </a:rPr>
              <a:t>°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C</a:t>
            </a:r>
          </a:p>
        </p:txBody>
      </p:sp>
      <p:sp>
        <p:nvSpPr>
          <p:cNvPr id="32" name="ZoneTexte 1">
            <a:extLst>
              <a:ext uri="{FF2B5EF4-FFF2-40B4-BE49-F238E27FC236}">
                <a16:creationId xmlns:a16="http://schemas.microsoft.com/office/drawing/2014/main" id="{E4C257BB-BB87-4207-ACE3-495F9B58BA04}"/>
              </a:ext>
            </a:extLst>
          </p:cNvPr>
          <p:cNvSpPr txBox="1"/>
          <p:nvPr/>
        </p:nvSpPr>
        <p:spPr>
          <a:xfrm>
            <a:off x="9970277" y="2732348"/>
            <a:ext cx="1878184" cy="1323439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Monozone model is not able to replicate the variability in temperature profile occurring in zone 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3848943-6C4B-4F28-8A0E-B1E39F403744}"/>
              </a:ext>
            </a:extLst>
          </p:cNvPr>
          <p:cNvSpPr txBox="1"/>
          <p:nvPr/>
        </p:nvSpPr>
        <p:spPr>
          <a:xfrm>
            <a:off x="578805" y="3624713"/>
            <a:ext cx="630631" cy="2769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2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en-US" b="1" i="0" dirty="0">
                <a:solidFill>
                  <a:schemeClr val="bg2">
                    <a:lumMod val="25000"/>
                  </a:schemeClr>
                </a:solidFill>
                <a:effectLst/>
              </a:rPr>
              <a:t>°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81A7A6-1751-4BEF-B1EE-6FABB7AF310B}"/>
              </a:ext>
            </a:extLst>
          </p:cNvPr>
          <p:cNvSpPr txBox="1"/>
          <p:nvPr/>
        </p:nvSpPr>
        <p:spPr>
          <a:xfrm>
            <a:off x="1954128" y="3784261"/>
            <a:ext cx="6102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1500" b="0" i="0" u="none" strike="noStrike" kern="1200" spc="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profile (scenario_5)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E5D115A-349C-42EE-A3B3-4240F81E2E0B}"/>
              </a:ext>
            </a:extLst>
          </p:cNvPr>
          <p:cNvSpPr txBox="1"/>
          <p:nvPr/>
        </p:nvSpPr>
        <p:spPr>
          <a:xfrm>
            <a:off x="1933418" y="1086856"/>
            <a:ext cx="6102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0" i="0" u="none" strike="noStrike" spc="0" baseline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Temperature profile (all scenarios)</a:t>
            </a:r>
          </a:p>
        </p:txBody>
      </p:sp>
      <p:sp>
        <p:nvSpPr>
          <p:cNvPr id="28" name="Rectangle 11">
            <a:extLst>
              <a:ext uri="{FF2B5EF4-FFF2-40B4-BE49-F238E27FC236}">
                <a16:creationId xmlns:a16="http://schemas.microsoft.com/office/drawing/2014/main" id="{9545C242-CDBB-4C4C-996E-7E8C5E1B6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" y="6485108"/>
            <a:ext cx="12185904" cy="368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38A17B7-10F6-4DCA-B1BA-2BC59BC8D459}"/>
              </a:ext>
            </a:extLst>
          </p:cNvPr>
          <p:cNvCxnSpPr>
            <a:cxnSpLocks/>
          </p:cNvCxnSpPr>
          <p:nvPr/>
        </p:nvCxnSpPr>
        <p:spPr>
          <a:xfrm flipV="1">
            <a:off x="686096" y="976366"/>
            <a:ext cx="0" cy="20564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549F0A1-5B75-48F3-9D06-E9BEDF150722}"/>
              </a:ext>
            </a:extLst>
          </p:cNvPr>
          <p:cNvCxnSpPr>
            <a:cxnSpLocks/>
          </p:cNvCxnSpPr>
          <p:nvPr/>
        </p:nvCxnSpPr>
        <p:spPr>
          <a:xfrm flipV="1">
            <a:off x="684638" y="3624713"/>
            <a:ext cx="0" cy="20564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24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906B526C-5C3F-4FA5-A175-D88D32572F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198979"/>
              </p:ext>
            </p:extLst>
          </p:nvPr>
        </p:nvGraphicFramePr>
        <p:xfrm>
          <a:off x="451288" y="3603010"/>
          <a:ext cx="494316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3167">
                  <a:extLst>
                    <a:ext uri="{9D8B030D-6E8A-4147-A177-3AD203B41FA5}">
                      <a16:colId xmlns:a16="http://schemas.microsoft.com/office/drawing/2014/main" val="39547647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Applications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8527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9309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lvl="1" indent="-285750">
                        <a:buClr>
                          <a:schemeClr val="accent1">
                            <a:lumMod val="50000"/>
                          </a:schemeClr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Retrofit existing buildings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198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lvl="1" indent="-285750">
                        <a:buClr>
                          <a:schemeClr val="accent1">
                            <a:lumMod val="50000"/>
                          </a:schemeClr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performance guarantee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84211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5866671-EE22-4900-AD8A-166AA37105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78002"/>
              </p:ext>
            </p:extLst>
          </p:nvPr>
        </p:nvGraphicFramePr>
        <p:xfrm>
          <a:off x="616542" y="1562222"/>
          <a:ext cx="767915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79159">
                  <a:extLst>
                    <a:ext uri="{9D8B030D-6E8A-4147-A177-3AD203B41FA5}">
                      <a16:colId xmlns:a16="http://schemas.microsoft.com/office/drawing/2014/main" val="177403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What </a:t>
                      </a:r>
                      <a:r>
                        <a:rPr lang="en-U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is calibration?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265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It is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 process of adjusting model parameters to fit to data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324178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6A470BF-E213-4A7A-90F4-4FB18668EC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439292"/>
              </p:ext>
            </p:extLst>
          </p:nvPr>
        </p:nvGraphicFramePr>
        <p:xfrm>
          <a:off x="6010642" y="3692596"/>
          <a:ext cx="597122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1229">
                  <a:extLst>
                    <a:ext uri="{9D8B030D-6E8A-4147-A177-3AD203B41FA5}">
                      <a16:colId xmlns:a16="http://schemas.microsoft.com/office/drawing/2014/main" val="2294702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Presentation content: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3349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endParaRPr lang="en-US" sz="16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342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lvl="1" indent="-285750" algn="l" defTabSz="914400" rtl="0" eaLnBrk="1" latinLnBrk="0" hangingPunct="1">
                        <a:buClr>
                          <a:schemeClr val="accent1">
                            <a:lumMod val="50000"/>
                          </a:schemeClr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Present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calibration methodology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8127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lvl="1" indent="-285750" algn="l" defTabSz="914400" rtl="0" eaLnBrk="1" latinLnBrk="0" hangingPunct="1">
                        <a:buClr>
                          <a:schemeClr val="accent1">
                            <a:lumMod val="50000"/>
                          </a:schemeClr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Application on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 case study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9583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lvl="1" indent="-285750" algn="l" defTabSz="914400" rtl="0" eaLnBrk="1" latinLnBrk="0" hangingPunct="1">
                        <a:buClr>
                          <a:schemeClr val="accent1">
                            <a:lumMod val="50000"/>
                          </a:schemeClr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Compare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different calibration methods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0327581"/>
                  </a:ext>
                </a:extLst>
              </a:tr>
            </a:tbl>
          </a:graphicData>
        </a:graphic>
      </p:graphicFrame>
      <p:pic>
        <p:nvPicPr>
          <p:cNvPr id="28" name="Picture 9" descr="Simulation thermique dynamique - Module STD COMFIE">
            <a:extLst>
              <a:ext uri="{FF2B5EF4-FFF2-40B4-BE49-F238E27FC236}">
                <a16:creationId xmlns:a16="http://schemas.microsoft.com/office/drawing/2014/main" id="{29F81198-8444-4FEE-ACBC-C2FEDFA07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052725" y="1248889"/>
            <a:ext cx="842277" cy="962601"/>
          </a:xfrm>
          <a:prstGeom prst="rect">
            <a:avLst/>
          </a:prstGeom>
          <a:noFill/>
        </p:spPr>
      </p:pic>
      <p:pic>
        <p:nvPicPr>
          <p:cNvPr id="30" name="Image 8">
            <a:extLst>
              <a:ext uri="{FF2B5EF4-FFF2-40B4-BE49-F238E27FC236}">
                <a16:creationId xmlns:a16="http://schemas.microsoft.com/office/drawing/2014/main" id="{12BEF030-BCE0-4EA0-89E8-FF006FDEDE6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678" t="12117" r="14961" b="14014"/>
          <a:stretch/>
        </p:blipFill>
        <p:spPr>
          <a:xfrm>
            <a:off x="7967884" y="1111130"/>
            <a:ext cx="1130102" cy="1153645"/>
          </a:xfrm>
          <a:prstGeom prst="rect">
            <a:avLst/>
          </a:prstGeom>
        </p:spPr>
      </p:pic>
      <p:pic>
        <p:nvPicPr>
          <p:cNvPr id="31" name="Image 9">
            <a:extLst>
              <a:ext uri="{FF2B5EF4-FFF2-40B4-BE49-F238E27FC236}">
                <a16:creationId xmlns:a16="http://schemas.microsoft.com/office/drawing/2014/main" id="{BCC11379-15E0-4EF6-8667-728D2AAF766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22" t="28696" r="27025" b="25584"/>
          <a:stretch/>
        </p:blipFill>
        <p:spPr>
          <a:xfrm>
            <a:off x="8726639" y="2446542"/>
            <a:ext cx="1747224" cy="76520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0C28F48D-3604-43D9-ABAF-B4092612F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5904" cy="892098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0D520E7-6027-4215-A3E1-0F2ACB4C7F78}"/>
              </a:ext>
            </a:extLst>
          </p:cNvPr>
          <p:cNvSpPr/>
          <p:nvPr/>
        </p:nvSpPr>
        <p:spPr>
          <a:xfrm>
            <a:off x="5066870" y="92106"/>
            <a:ext cx="20521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Context</a:t>
            </a: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2D5584D0-56B7-4ADC-8F1E-BB304279F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" y="6485108"/>
            <a:ext cx="12185904" cy="368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17" name="ZoneTexte 18">
            <a:extLst>
              <a:ext uri="{FF2B5EF4-FFF2-40B4-BE49-F238E27FC236}">
                <a16:creationId xmlns:a16="http://schemas.microsoft.com/office/drawing/2014/main" id="{ABCCE2E8-CABF-428D-A7AD-18B14B502690}"/>
              </a:ext>
            </a:extLst>
          </p:cNvPr>
          <p:cNvSpPr txBox="1"/>
          <p:nvPr/>
        </p:nvSpPr>
        <p:spPr>
          <a:xfrm>
            <a:off x="11327904" y="65070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fr-FR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AC34630-88C5-4B51-92FC-307A8F9C766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290" t="-1" r="-1" b="3550"/>
          <a:stretch/>
        </p:blipFill>
        <p:spPr>
          <a:xfrm>
            <a:off x="3786470" y="3556981"/>
            <a:ext cx="1874605" cy="127487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91D2D4A-BD90-4DD3-9329-94FF95548F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00348" y="4258674"/>
            <a:ext cx="1891652" cy="1015032"/>
          </a:xfrm>
          <a:prstGeom prst="rect">
            <a:avLst/>
          </a:prstGeom>
          <a:effectLst>
            <a:softEdge rad="63500"/>
          </a:effectLst>
        </p:spPr>
      </p:pic>
      <p:graphicFrame>
        <p:nvGraphicFramePr>
          <p:cNvPr id="18" name="Table 6">
            <a:extLst>
              <a:ext uri="{FF2B5EF4-FFF2-40B4-BE49-F238E27FC236}">
                <a16:creationId xmlns:a16="http://schemas.microsoft.com/office/drawing/2014/main" id="{A5866671-EE22-4900-AD8A-166AA37105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293701"/>
              </p:ext>
            </p:extLst>
          </p:nvPr>
        </p:nvGraphicFramePr>
        <p:xfrm>
          <a:off x="616541" y="2502679"/>
          <a:ext cx="767915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79159">
                  <a:extLst>
                    <a:ext uri="{9D8B030D-6E8A-4147-A177-3AD203B41FA5}">
                      <a16:colId xmlns:a16="http://schemas.microsoft.com/office/drawing/2014/main" val="177403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Why calibrate the model?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265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Uncertain/unknown model parameters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3241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27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0C28F48D-3604-43D9-ABAF-B4092612F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5904" cy="892098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0D520E7-6027-4215-A3E1-0F2ACB4C7F78}"/>
              </a:ext>
            </a:extLst>
          </p:cNvPr>
          <p:cNvSpPr/>
          <p:nvPr/>
        </p:nvSpPr>
        <p:spPr>
          <a:xfrm>
            <a:off x="4009535" y="92106"/>
            <a:ext cx="41668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plan</a:t>
            </a:r>
            <a:endParaRPr lang="en-US" sz="4000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2D5584D0-56B7-4ADC-8F1E-BB304279F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" y="6485108"/>
            <a:ext cx="12185904" cy="368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17" name="ZoneTexte 18">
            <a:extLst>
              <a:ext uri="{FF2B5EF4-FFF2-40B4-BE49-F238E27FC236}">
                <a16:creationId xmlns:a16="http://schemas.microsoft.com/office/drawing/2014/main" id="{ABCCE2E8-CABF-428D-A7AD-18B14B502690}"/>
              </a:ext>
            </a:extLst>
          </p:cNvPr>
          <p:cNvSpPr txBox="1"/>
          <p:nvPr/>
        </p:nvSpPr>
        <p:spPr>
          <a:xfrm>
            <a:off x="11327904" y="65070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/ 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fr-FR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Table 1">
            <a:extLst>
              <a:ext uri="{FF2B5EF4-FFF2-40B4-BE49-F238E27FC236}">
                <a16:creationId xmlns:a16="http://schemas.microsoft.com/office/drawing/2014/main" id="{E8E99726-E970-4E37-B3D6-495625CBA4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191936"/>
              </p:ext>
            </p:extLst>
          </p:nvPr>
        </p:nvGraphicFramePr>
        <p:xfrm>
          <a:off x="921264" y="1613903"/>
          <a:ext cx="1020717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07172">
                  <a:extLst>
                    <a:ext uri="{9D8B030D-6E8A-4147-A177-3AD203B41FA5}">
                      <a16:colId xmlns:a16="http://schemas.microsoft.com/office/drawing/2014/main" val="26204263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Pct val="11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Sensitivity</a:t>
                      </a:r>
                      <a:r>
                        <a:rPr lang="en-US" sz="1800" b="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analysis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150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578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227947"/>
                  </a:ext>
                </a:extLst>
              </a:tr>
            </a:tbl>
          </a:graphicData>
        </a:graphic>
      </p:graphicFrame>
      <p:graphicFrame>
        <p:nvGraphicFramePr>
          <p:cNvPr id="20" name="Table 6">
            <a:extLst>
              <a:ext uri="{FF2B5EF4-FFF2-40B4-BE49-F238E27FC236}">
                <a16:creationId xmlns:a16="http://schemas.microsoft.com/office/drawing/2014/main" id="{8D42FA26-24F1-40FD-AA5B-DA01609526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020713"/>
              </p:ext>
            </p:extLst>
          </p:nvPr>
        </p:nvGraphicFramePr>
        <p:xfrm>
          <a:off x="921264" y="2176420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2688179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Pct val="11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Calibration methods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896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Selection of the methods from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literature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079293"/>
                  </a:ext>
                </a:extLst>
              </a:tr>
            </a:tbl>
          </a:graphicData>
        </a:graphic>
      </p:graphicFrame>
      <p:graphicFrame>
        <p:nvGraphicFramePr>
          <p:cNvPr id="21" name="Table 6">
            <a:extLst>
              <a:ext uri="{FF2B5EF4-FFF2-40B4-BE49-F238E27FC236}">
                <a16:creationId xmlns:a16="http://schemas.microsoft.com/office/drawing/2014/main" id="{8D42FA26-24F1-40FD-AA5B-DA01609526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704563"/>
              </p:ext>
            </p:extLst>
          </p:nvPr>
        </p:nvGraphicFramePr>
        <p:xfrm>
          <a:off x="921264" y="3098788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2688179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Pct val="11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Case study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896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Presentation of the case study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079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Selection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of most important parameters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1356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Application/comparison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of selected calibration methods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746809"/>
                  </a:ext>
                </a:extLst>
              </a:tr>
            </a:tbl>
          </a:graphicData>
        </a:graphic>
      </p:graphicFrame>
      <p:graphicFrame>
        <p:nvGraphicFramePr>
          <p:cNvPr id="22" name="Table 6">
            <a:extLst>
              <a:ext uri="{FF2B5EF4-FFF2-40B4-BE49-F238E27FC236}">
                <a16:creationId xmlns:a16="http://schemas.microsoft.com/office/drawing/2014/main" id="{8D42FA26-24F1-40FD-AA5B-DA01609526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741291"/>
              </p:ext>
            </p:extLst>
          </p:nvPr>
        </p:nvGraphicFramePr>
        <p:xfrm>
          <a:off x="921264" y="4758665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2688179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Pct val="11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Conclusion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896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0792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44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CAA5B2-F194-4A48-8DFB-D7EC07709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5904" cy="892098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297160" y="92106"/>
            <a:ext cx="55915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Sensitivity analysis (SA)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8E99726-E970-4E37-B3D6-495625CBA4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599128"/>
              </p:ext>
            </p:extLst>
          </p:nvPr>
        </p:nvGraphicFramePr>
        <p:xfrm>
          <a:off x="921264" y="1316447"/>
          <a:ext cx="1020717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07172">
                  <a:extLst>
                    <a:ext uri="{9D8B030D-6E8A-4147-A177-3AD203B41FA5}">
                      <a16:colId xmlns:a16="http://schemas.microsoft.com/office/drawing/2014/main" val="26204263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Pct val="11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Importance of calibrating a subset of the parameters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150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Avoid over-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parametrisation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578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Reduce the computational cost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227947"/>
                  </a:ext>
                </a:extLst>
              </a:tr>
            </a:tbl>
          </a:graphicData>
        </a:graphic>
      </p:graphicFrame>
      <p:sp>
        <p:nvSpPr>
          <p:cNvPr id="22" name="Rectangle 11">
            <a:extLst>
              <a:ext uri="{FF2B5EF4-FFF2-40B4-BE49-F238E27FC236}">
                <a16:creationId xmlns:a16="http://schemas.microsoft.com/office/drawing/2014/main" id="{7BA73E3C-551D-4368-AA34-48ABE7106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" y="6485108"/>
            <a:ext cx="12185904" cy="368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24" name="ZoneTexte 18">
            <a:extLst>
              <a:ext uri="{FF2B5EF4-FFF2-40B4-BE49-F238E27FC236}">
                <a16:creationId xmlns:a16="http://schemas.microsoft.com/office/drawing/2014/main" id="{6DE6B122-11B5-466F-AFB3-94A11570030D}"/>
              </a:ext>
            </a:extLst>
          </p:cNvPr>
          <p:cNvSpPr txBox="1"/>
          <p:nvPr/>
        </p:nvSpPr>
        <p:spPr>
          <a:xfrm>
            <a:off x="11327904" y="65070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fr-FR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8D42FA26-24F1-40FD-AA5B-DA01609526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524451"/>
              </p:ext>
            </p:extLst>
          </p:nvPr>
        </p:nvGraphicFramePr>
        <p:xfrm>
          <a:off x="921264" y="2609655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2688179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Pct val="11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Sensitivity analysis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896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Quantifies the influence of each parameter on the model output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079293"/>
                  </a:ext>
                </a:extLst>
              </a:tr>
            </a:tbl>
          </a:graphicData>
        </a:graphic>
      </p:graphicFrame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8D42FA26-24F1-40FD-AA5B-DA01609526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630209"/>
              </p:ext>
            </p:extLst>
          </p:nvPr>
        </p:nvGraphicFramePr>
        <p:xfrm>
          <a:off x="921264" y="3532023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2688179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Pct val="11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Sensitivity </a:t>
                      </a:r>
                      <a:r>
                        <a:rPr lang="en-U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methods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896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Local methods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079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Screening methods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1356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Variance-based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methods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746809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486239" y="5015383"/>
            <a:ext cx="26997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Clr>
                <a:schemeClr val="accent1">
                  <a:lumMod val="5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Sobol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method is used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4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CAA5B2-F194-4A48-8DFB-D7EC07709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5904" cy="892098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>
                  <a:lumMod val="75000"/>
                </a:schemeClr>
              </a:buClr>
              <a:buSzPct val="120000"/>
            </a:pPr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Calibration algorithms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9D4B958-6E96-4C40-9FF4-BD60DB95C5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664267"/>
              </p:ext>
            </p:extLst>
          </p:nvPr>
        </p:nvGraphicFramePr>
        <p:xfrm>
          <a:off x="639098" y="1872066"/>
          <a:ext cx="10913804" cy="4273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9534">
                  <a:extLst>
                    <a:ext uri="{9D8B030D-6E8A-4147-A177-3AD203B41FA5}">
                      <a16:colId xmlns:a16="http://schemas.microsoft.com/office/drawing/2014/main" val="3388164255"/>
                    </a:ext>
                  </a:extLst>
                </a:gridCol>
                <a:gridCol w="878429">
                  <a:extLst>
                    <a:ext uri="{9D8B030D-6E8A-4147-A177-3AD203B41FA5}">
                      <a16:colId xmlns:a16="http://schemas.microsoft.com/office/drawing/2014/main" val="1453667944"/>
                    </a:ext>
                  </a:extLst>
                </a:gridCol>
                <a:gridCol w="5025841">
                  <a:extLst>
                    <a:ext uri="{9D8B030D-6E8A-4147-A177-3AD203B41FA5}">
                      <a16:colId xmlns:a16="http://schemas.microsoft.com/office/drawing/2014/main" val="2650471155"/>
                    </a:ext>
                  </a:extLst>
                </a:gridCol>
              </a:tblGrid>
              <a:tr h="552820">
                <a:tc>
                  <a:txBody>
                    <a:bodyPr/>
                    <a:lstStyle/>
                    <a:p>
                      <a:pPr marL="285750" indent="-285750" algn="l">
                        <a:buClr>
                          <a:schemeClr val="accent1">
                            <a:lumMod val="50000"/>
                          </a:schemeClr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en-US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Approximate Bayesian computation (ABC)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Kennedy O’Hagan framework (KOH)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</a:t>
                      </a:r>
                      <a:r>
                        <a:rPr lang="en-US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Sampling techniques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2827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0339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Population Monte Carlo (ABC-PMC)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600" b="0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Metropolis</a:t>
                      </a:r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Hastings</a:t>
                      </a:r>
                      <a:endParaRPr lang="en-US" sz="16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008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4637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Adaptive ABC (</a:t>
                      </a:r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aABC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-PMC)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6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Adaptive transitional (CATMIP)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09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4304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Simulated annealing (SABC)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600" b="0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No-U-turn (NUTS)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466322"/>
                  </a:ext>
                </a:extLst>
              </a:tr>
              <a:tr h="356882">
                <a:tc>
                  <a:txBody>
                    <a:bodyPr/>
                    <a:lstStyle/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7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 forest (ABC-RF)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6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Adams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421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2935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Adaptive PMC (APMC)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7053522"/>
                  </a:ext>
                </a:extLst>
              </a:tr>
            </a:tbl>
          </a:graphicData>
        </a:graphic>
      </p:graphicFrame>
      <p:sp>
        <p:nvSpPr>
          <p:cNvPr id="26" name="ZoneTexte 3">
            <a:extLst>
              <a:ext uri="{FF2B5EF4-FFF2-40B4-BE49-F238E27FC236}">
                <a16:creationId xmlns:a16="http://schemas.microsoft.com/office/drawing/2014/main" id="{1A352235-3D7A-4272-AF41-2D98C52AC570}"/>
              </a:ext>
            </a:extLst>
          </p:cNvPr>
          <p:cNvSpPr txBox="1"/>
          <p:nvPr/>
        </p:nvSpPr>
        <p:spPr>
          <a:xfrm>
            <a:off x="3624967" y="1070921"/>
            <a:ext cx="4935967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Families of Bayesian inference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39E6DC9C-7B04-4C1A-B31A-DB5B9E997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" y="6485108"/>
            <a:ext cx="12185904" cy="368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14" name="ZoneTexte 18">
            <a:extLst>
              <a:ext uri="{FF2B5EF4-FFF2-40B4-BE49-F238E27FC236}">
                <a16:creationId xmlns:a16="http://schemas.microsoft.com/office/drawing/2014/main" id="{69FC74C6-005D-44B1-9744-9863667F7E21}"/>
              </a:ext>
            </a:extLst>
          </p:cNvPr>
          <p:cNvSpPr txBox="1"/>
          <p:nvPr/>
        </p:nvSpPr>
        <p:spPr>
          <a:xfrm>
            <a:off x="11327904" y="65070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fr-FR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6250CA-179E-4C01-B44D-46BF83BCF123}"/>
              </a:ext>
            </a:extLst>
          </p:cNvPr>
          <p:cNvSpPr/>
          <p:nvPr/>
        </p:nvSpPr>
        <p:spPr>
          <a:xfrm>
            <a:off x="1436914" y="2810782"/>
            <a:ext cx="3744686" cy="391886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BF286A-F77F-47AC-BCD4-F29A3347DF58}"/>
              </a:ext>
            </a:extLst>
          </p:cNvPr>
          <p:cNvSpPr/>
          <p:nvPr/>
        </p:nvSpPr>
        <p:spPr>
          <a:xfrm>
            <a:off x="1436914" y="5753742"/>
            <a:ext cx="3744686" cy="391886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EBE202-A068-4D3B-ABA3-B3098FF15AE6}"/>
              </a:ext>
            </a:extLst>
          </p:cNvPr>
          <p:cNvSpPr/>
          <p:nvPr/>
        </p:nvSpPr>
        <p:spPr>
          <a:xfrm>
            <a:off x="1436914" y="5020582"/>
            <a:ext cx="3744686" cy="391886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30F079-6564-4485-9785-B1404F74047B}"/>
              </a:ext>
            </a:extLst>
          </p:cNvPr>
          <p:cNvSpPr/>
          <p:nvPr/>
        </p:nvSpPr>
        <p:spPr>
          <a:xfrm>
            <a:off x="6961414" y="5020582"/>
            <a:ext cx="3744686" cy="391886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F22A53-EB62-4511-A947-C29A886BA47D}"/>
              </a:ext>
            </a:extLst>
          </p:cNvPr>
          <p:cNvSpPr/>
          <p:nvPr/>
        </p:nvSpPr>
        <p:spPr>
          <a:xfrm>
            <a:off x="6961414" y="3556160"/>
            <a:ext cx="3744686" cy="391886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54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CAA5B2-F194-4A48-8DFB-D7EC07709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5904" cy="892098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</a:t>
            </a:r>
          </a:p>
        </p:txBody>
      </p:sp>
      <p:sp>
        <p:nvSpPr>
          <p:cNvPr id="29" name="ZoneTexte 6">
            <a:extLst>
              <a:ext uri="{FF2B5EF4-FFF2-40B4-BE49-F238E27FC236}">
                <a16:creationId xmlns:a16="http://schemas.microsoft.com/office/drawing/2014/main" id="{EF1066D7-1EB1-49D1-93EE-E1F12A1BC7BF}"/>
              </a:ext>
            </a:extLst>
          </p:cNvPr>
          <p:cNvSpPr txBox="1"/>
          <p:nvPr/>
        </p:nvSpPr>
        <p:spPr>
          <a:xfrm>
            <a:off x="7254731" y="5319152"/>
            <a:ext cx="41931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bg2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IBB-house, INCAS platform (Le Bourget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du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Lac)</a:t>
            </a:r>
          </a:p>
        </p:txBody>
      </p:sp>
      <p:pic>
        <p:nvPicPr>
          <p:cNvPr id="30" name="Picture 24">
            <a:extLst>
              <a:ext uri="{FF2B5EF4-FFF2-40B4-BE49-F238E27FC236}">
                <a16:creationId xmlns:a16="http://schemas.microsoft.com/office/drawing/2014/main" id="{ECBA65C9-C999-4F1D-B78A-0A979DD784F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68751" y="1637267"/>
            <a:ext cx="5338287" cy="3699496"/>
          </a:xfrm>
          <a:prstGeom prst="rect">
            <a:avLst/>
          </a:prstGeom>
        </p:spPr>
      </p:pic>
      <p:graphicFrame>
        <p:nvGraphicFramePr>
          <p:cNvPr id="32" name="Table 2">
            <a:extLst>
              <a:ext uri="{FF2B5EF4-FFF2-40B4-BE49-F238E27FC236}">
                <a16:creationId xmlns:a16="http://schemas.microsoft.com/office/drawing/2014/main" id="{AA17ACA6-EE31-4AE1-8B1E-4E182B59EC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756856"/>
              </p:ext>
            </p:extLst>
          </p:nvPr>
        </p:nvGraphicFramePr>
        <p:xfrm>
          <a:off x="0" y="1445478"/>
          <a:ext cx="6756397" cy="180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947">
                  <a:extLst>
                    <a:ext uri="{9D8B030D-6E8A-4147-A177-3AD203B41FA5}">
                      <a16:colId xmlns:a16="http://schemas.microsoft.com/office/drawing/2014/main" val="2797137563"/>
                    </a:ext>
                  </a:extLst>
                </a:gridCol>
                <a:gridCol w="626240">
                  <a:extLst>
                    <a:ext uri="{9D8B030D-6E8A-4147-A177-3AD203B41FA5}">
                      <a16:colId xmlns:a16="http://schemas.microsoft.com/office/drawing/2014/main" val="459821915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3808979095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2828593360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3625829694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3055049079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2352254295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409721196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2966421358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4114967197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2580599179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55715751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3747173176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2668517330"/>
                    </a:ext>
                  </a:extLst>
                </a:gridCol>
                <a:gridCol w="406170">
                  <a:extLst>
                    <a:ext uri="{9D8B030D-6E8A-4147-A177-3AD203B41FA5}">
                      <a16:colId xmlns:a16="http://schemas.microsoft.com/office/drawing/2014/main" val="2126215559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</a:t>
                      </a:r>
                    </a:p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</a:t>
                      </a:r>
                    </a:p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</a:t>
                      </a:r>
                    </a:p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</a:t>
                      </a:r>
                    </a:p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</a:t>
                      </a:r>
                    </a:p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 </a:t>
                      </a:r>
                    </a:p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45780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power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20˚C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24˚C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2023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Ventilation mode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09019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Ventilation flow rate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Rate-a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Rate-a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Rate-a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Rate-b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659995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Shutters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539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01/01/2012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16/01/2012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16/01/2012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09/02/2012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09/02/2012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20/02/2012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20/02/2012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15/03/2012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15/03/2012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31/03/2012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31/03/2012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22/04/2012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22/04/2012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9281381"/>
                  </a:ext>
                </a:extLst>
              </a:tr>
            </a:tbl>
          </a:graphicData>
        </a:graphic>
      </p:graphicFrame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2CDA046-2ACC-4073-BC5C-4DB43467DD03}"/>
              </a:ext>
            </a:extLst>
          </p:cNvPr>
          <p:cNvCxnSpPr>
            <a:cxnSpLocks/>
          </p:cNvCxnSpPr>
          <p:nvPr/>
        </p:nvCxnSpPr>
        <p:spPr>
          <a:xfrm flipV="1">
            <a:off x="1485901" y="1445478"/>
            <a:ext cx="0" cy="15511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C6FC7CC-1F7F-4B37-A0B4-E59F636C751D}"/>
              </a:ext>
            </a:extLst>
          </p:cNvPr>
          <p:cNvCxnSpPr>
            <a:cxnSpLocks/>
          </p:cNvCxnSpPr>
          <p:nvPr/>
        </p:nvCxnSpPr>
        <p:spPr>
          <a:xfrm>
            <a:off x="1485897" y="2996588"/>
            <a:ext cx="52705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65685DBC-7062-4D6A-BB6A-93F94B7CC3C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17200" y="1856443"/>
            <a:ext cx="549705" cy="24187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88861FB-7CBF-4490-9F0C-FD654987CCB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69625" y="1478385"/>
            <a:ext cx="822415" cy="36186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1FC0A72-AE50-443B-97A5-5F4EB1DC8DE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14309" y="1155625"/>
            <a:ext cx="899453" cy="39575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553913C-98EF-43C1-B9B8-07DAAC0412A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97798" y="2184244"/>
            <a:ext cx="363766" cy="160057"/>
          </a:xfrm>
          <a:prstGeom prst="rect">
            <a:avLst/>
          </a:prstGeom>
        </p:spPr>
      </p:pic>
      <p:sp>
        <p:nvSpPr>
          <p:cNvPr id="21" name="Rectangle 11">
            <a:extLst>
              <a:ext uri="{FF2B5EF4-FFF2-40B4-BE49-F238E27FC236}">
                <a16:creationId xmlns:a16="http://schemas.microsoft.com/office/drawing/2014/main" id="{2F291C9E-7412-4341-8616-CEF2A5418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" y="6485108"/>
            <a:ext cx="12185904" cy="368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22" name="ZoneTexte 18">
            <a:extLst>
              <a:ext uri="{FF2B5EF4-FFF2-40B4-BE49-F238E27FC236}">
                <a16:creationId xmlns:a16="http://schemas.microsoft.com/office/drawing/2014/main" id="{36FA6C91-ECD4-4736-9CB0-826CFF17868B}"/>
              </a:ext>
            </a:extLst>
          </p:cNvPr>
          <p:cNvSpPr txBox="1"/>
          <p:nvPr/>
        </p:nvSpPr>
        <p:spPr>
          <a:xfrm>
            <a:off x="11327904" y="65070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fr-FR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6132236"/>
                  </p:ext>
                </p:extLst>
              </p:nvPr>
            </p:nvGraphicFramePr>
            <p:xfrm>
              <a:off x="111123" y="3526629"/>
              <a:ext cx="6534150" cy="27279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53397">
                      <a:extLst>
                        <a:ext uri="{9D8B030D-6E8A-4147-A177-3AD203B41FA5}">
                          <a16:colId xmlns:a16="http://schemas.microsoft.com/office/drawing/2014/main" val="1083316443"/>
                        </a:ext>
                      </a:extLst>
                    </a:gridCol>
                    <a:gridCol w="858059">
                      <a:extLst>
                        <a:ext uri="{9D8B030D-6E8A-4147-A177-3AD203B41FA5}">
                          <a16:colId xmlns:a16="http://schemas.microsoft.com/office/drawing/2014/main" val="2474135752"/>
                        </a:ext>
                      </a:extLst>
                    </a:gridCol>
                    <a:gridCol w="657225">
                      <a:extLst>
                        <a:ext uri="{9D8B030D-6E8A-4147-A177-3AD203B41FA5}">
                          <a16:colId xmlns:a16="http://schemas.microsoft.com/office/drawing/2014/main" val="3452374666"/>
                        </a:ext>
                      </a:extLst>
                    </a:gridCol>
                    <a:gridCol w="1965469">
                      <a:extLst>
                        <a:ext uri="{9D8B030D-6E8A-4147-A177-3AD203B41FA5}">
                          <a16:colId xmlns:a16="http://schemas.microsoft.com/office/drawing/2014/main" val="3128642440"/>
                        </a:ext>
                      </a:extLst>
                    </a:gridCol>
                  </a:tblGrid>
                  <a:tr h="373141">
                    <a:tc gridSpan="4"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accent1">
                                <a:lumMod val="50000"/>
                              </a:schemeClr>
                            </a:buClr>
                            <a:buSzTx/>
                            <a:buFont typeface="Wingdings" panose="05000000000000000000" pitchFamily="2" charset="2"/>
                            <a:buChar char="Ø"/>
                            <a:tabLst/>
                            <a:defRPr/>
                          </a:pPr>
                          <a:r>
                            <a:rPr lang="en-US" sz="18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Model comprise </a:t>
                          </a:r>
                          <a:r>
                            <a:rPr lang="en-US" sz="1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113 </a:t>
                          </a:r>
                          <a:r>
                            <a:rPr lang="en-US" sz="18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4754159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Model parameters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Selected</a:t>
                          </a:r>
                          <a:r>
                            <a:rPr lang="en-US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probability distributions 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8426288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Type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Mean 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Standard deviation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059373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Ventilation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60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60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600" smtClean="0">
                                  <a:latin typeface="Cambria Math" panose="02040503050406030204" pitchFamily="18" charset="0"/>
                                </a:rPr>
                                <m:t>hr</m:t>
                              </m:r>
                            </m:oMath>
                          </a14:m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60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Normal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110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817746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Dissipated heat</a:t>
                          </a:r>
                          <a:r>
                            <a:rPr lang="en-US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(W)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Normal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208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20.8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050901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Polystyrene conductivity (W/</a:t>
                          </a:r>
                          <a:r>
                            <a:rPr lang="en-US" sz="16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m.K</a:t>
                          </a:r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Normal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0.03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0.003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137540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324010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6132236"/>
                  </p:ext>
                </p:extLst>
              </p:nvPr>
            </p:nvGraphicFramePr>
            <p:xfrm>
              <a:off x="111123" y="3526629"/>
              <a:ext cx="6534150" cy="27279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53397">
                      <a:extLst>
                        <a:ext uri="{9D8B030D-6E8A-4147-A177-3AD203B41FA5}">
                          <a16:colId xmlns:a16="http://schemas.microsoft.com/office/drawing/2014/main" val="1083316443"/>
                        </a:ext>
                      </a:extLst>
                    </a:gridCol>
                    <a:gridCol w="858059">
                      <a:extLst>
                        <a:ext uri="{9D8B030D-6E8A-4147-A177-3AD203B41FA5}">
                          <a16:colId xmlns:a16="http://schemas.microsoft.com/office/drawing/2014/main" val="2474135752"/>
                        </a:ext>
                      </a:extLst>
                    </a:gridCol>
                    <a:gridCol w="657225">
                      <a:extLst>
                        <a:ext uri="{9D8B030D-6E8A-4147-A177-3AD203B41FA5}">
                          <a16:colId xmlns:a16="http://schemas.microsoft.com/office/drawing/2014/main" val="3452374666"/>
                        </a:ext>
                      </a:extLst>
                    </a:gridCol>
                    <a:gridCol w="1965469">
                      <a:extLst>
                        <a:ext uri="{9D8B030D-6E8A-4147-A177-3AD203B41FA5}">
                          <a16:colId xmlns:a16="http://schemas.microsoft.com/office/drawing/2014/main" val="3128642440"/>
                        </a:ext>
                      </a:extLst>
                    </a:gridCol>
                  </a:tblGrid>
                  <a:tr h="502920">
                    <a:tc gridSpan="4"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accent1">
                                <a:lumMod val="50000"/>
                              </a:schemeClr>
                            </a:buClr>
                            <a:buSzTx/>
                            <a:buFont typeface="Wingdings" panose="05000000000000000000" pitchFamily="2" charset="2"/>
                            <a:buChar char="Ø"/>
                            <a:tabLst/>
                            <a:defRPr/>
                          </a:pPr>
                          <a:r>
                            <a:rPr lang="en-US" sz="18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Model comprise </a:t>
                          </a:r>
                          <a:r>
                            <a:rPr lang="en-US" sz="1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113 </a:t>
                          </a:r>
                          <a:r>
                            <a:rPr lang="en-US" sz="18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4754159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Model parameters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Selected</a:t>
                          </a:r>
                          <a:r>
                            <a:rPr lang="en-US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probability distributions 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8426288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Type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Mean 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Standard deviation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059373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99" t="-336066" r="-114970" b="-3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Normal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110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817746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Dissipated heat</a:t>
                          </a:r>
                          <a:r>
                            <a:rPr lang="en-US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(W)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Normal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208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20.8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050901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Polystyrene conductivity (W/</a:t>
                          </a:r>
                          <a:r>
                            <a:rPr lang="en-US" sz="16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m.K</a:t>
                          </a:r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Normal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0.03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0.003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137540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3240109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553FE28A-8FBC-43E0-BB47-481F4D61D30B}"/>
              </a:ext>
            </a:extLst>
          </p:cNvPr>
          <p:cNvSpPr txBox="1"/>
          <p:nvPr/>
        </p:nvSpPr>
        <p:spPr>
          <a:xfrm>
            <a:off x="111123" y="1032758"/>
            <a:ext cx="6103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ription of the case study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20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CAA5B2-F194-4A48-8DFB-D7EC07709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5904" cy="892098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Controlled conditions</a:t>
            </a:r>
            <a:endParaRPr 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ADCE306A-137C-49F6-8F7E-94A23BFB3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" y="6485108"/>
            <a:ext cx="12185904" cy="368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22" name="ZoneTexte 18">
            <a:extLst>
              <a:ext uri="{FF2B5EF4-FFF2-40B4-BE49-F238E27FC236}">
                <a16:creationId xmlns:a16="http://schemas.microsoft.com/office/drawing/2014/main" id="{7BA242D4-EF7F-4875-AE63-721960413C24}"/>
              </a:ext>
            </a:extLst>
          </p:cNvPr>
          <p:cNvSpPr txBox="1"/>
          <p:nvPr/>
        </p:nvSpPr>
        <p:spPr>
          <a:xfrm>
            <a:off x="11327904" y="65070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fr-FR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Graphiqu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081997"/>
              </p:ext>
            </p:extLst>
          </p:nvPr>
        </p:nvGraphicFramePr>
        <p:xfrm>
          <a:off x="1377108" y="1753910"/>
          <a:ext cx="8923663" cy="422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ZoneTexte 12"/>
          <p:cNvSpPr txBox="1"/>
          <p:nvPr/>
        </p:nvSpPr>
        <p:spPr>
          <a:xfrm>
            <a:off x="505719" y="1036533"/>
            <a:ext cx="7423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graph shows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most important parameters ranking via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Sobol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7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CAA5B2-F194-4A48-8DFB-D7EC07709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5904" cy="892098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 data</a:t>
            </a:r>
            <a:endParaRPr 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05719" y="1036533"/>
            <a:ext cx="9892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graph shows the model predictive performance of each method with simulation budget of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44,000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ADCE306A-137C-49F6-8F7E-94A23BFB3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" y="6485108"/>
            <a:ext cx="12185904" cy="368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22" name="ZoneTexte 18">
            <a:extLst>
              <a:ext uri="{FF2B5EF4-FFF2-40B4-BE49-F238E27FC236}">
                <a16:creationId xmlns:a16="http://schemas.microsoft.com/office/drawing/2014/main" id="{7BA242D4-EF7F-4875-AE63-721960413C24}"/>
              </a:ext>
            </a:extLst>
          </p:cNvPr>
          <p:cNvSpPr txBox="1"/>
          <p:nvPr/>
        </p:nvSpPr>
        <p:spPr>
          <a:xfrm>
            <a:off x="11327904" y="65070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fr-FR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Graphique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0720434"/>
              </p:ext>
            </p:extLst>
          </p:nvPr>
        </p:nvGraphicFramePr>
        <p:xfrm>
          <a:off x="1349501" y="1550300"/>
          <a:ext cx="9486901" cy="4052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474426"/>
              </p:ext>
            </p:extLst>
          </p:nvPr>
        </p:nvGraphicFramePr>
        <p:xfrm>
          <a:off x="505719" y="5692278"/>
          <a:ext cx="11292913" cy="351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2913">
                  <a:extLst>
                    <a:ext uri="{9D8B030D-6E8A-4147-A177-3AD203B41FA5}">
                      <a16:colId xmlns:a16="http://schemas.microsoft.com/office/drawing/2014/main" val="1404304138"/>
                    </a:ext>
                  </a:extLst>
                </a:gridCol>
              </a:tblGrid>
              <a:tr h="35187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APMC fits best to data </a:t>
                      </a:r>
                      <a:r>
                        <a:rPr 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while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fits the worst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783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388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CAA5B2-F194-4A48-8DFB-D7EC07709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5904" cy="892098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 data</a:t>
            </a:r>
            <a:endParaRPr 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05719" y="1036533"/>
            <a:ext cx="10995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graph shows the model predictive performance of each method with increasing number of model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evaluations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ADCE306A-137C-49F6-8F7E-94A23BFB3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" y="6485108"/>
            <a:ext cx="12185904" cy="368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o-RO" altLang="fr-FR" sz="1300" b="1">
              <a:solidFill>
                <a:schemeClr val="bg1"/>
              </a:solidFill>
            </a:endParaRPr>
          </a:p>
        </p:txBody>
      </p:sp>
      <p:sp>
        <p:nvSpPr>
          <p:cNvPr id="22" name="ZoneTexte 18">
            <a:extLst>
              <a:ext uri="{FF2B5EF4-FFF2-40B4-BE49-F238E27FC236}">
                <a16:creationId xmlns:a16="http://schemas.microsoft.com/office/drawing/2014/main" id="{7BA242D4-EF7F-4875-AE63-721960413C24}"/>
              </a:ext>
            </a:extLst>
          </p:cNvPr>
          <p:cNvSpPr txBox="1"/>
          <p:nvPr/>
        </p:nvSpPr>
        <p:spPr>
          <a:xfrm>
            <a:off x="11327904" y="65070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fr-FR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fr-FR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277" y="1550300"/>
            <a:ext cx="8901629" cy="3514297"/>
          </a:xfrm>
          <a:prstGeom prst="rect">
            <a:avLst/>
          </a:prstGeom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642898"/>
              </p:ext>
            </p:extLst>
          </p:nvPr>
        </p:nvGraphicFramePr>
        <p:xfrm>
          <a:off x="505719" y="5252981"/>
          <a:ext cx="11292913" cy="1074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2913">
                  <a:extLst>
                    <a:ext uri="{9D8B030D-6E8A-4147-A177-3AD203B41FA5}">
                      <a16:colId xmlns:a16="http://schemas.microsoft.com/office/drawing/2014/main" val="1404304138"/>
                    </a:ext>
                  </a:extLst>
                </a:gridCol>
              </a:tblGrid>
              <a:tr h="35187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Variability in RF but potential with less number of model evaluations</a:t>
                      </a:r>
                      <a:endParaRPr lang="en-US" sz="16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783165"/>
                  </a:ext>
                </a:extLst>
              </a:tr>
              <a:tr h="35187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does not reach similar</a:t>
                      </a:r>
                      <a:r>
                        <a:rPr lang="en-US" sz="1600" b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accuracy even with 100000 simulations</a:t>
                      </a:r>
                      <a:endParaRPr lang="en-US" sz="16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4312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All algorithm converge to better accuracy with more number</a:t>
                      </a:r>
                      <a:r>
                        <a:rPr lang="en-US" sz="1600" b="0" kern="12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of simulations except RF</a:t>
                      </a:r>
                      <a:endParaRPr lang="en-US" sz="16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619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003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9221</TotalTime>
  <Words>570</Words>
  <Application>Microsoft Office PowerPoint</Application>
  <PresentationFormat>Grand écran</PresentationFormat>
  <Paragraphs>169</Paragraphs>
  <Slides>12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Cambria</vt:lpstr>
      <vt:lpstr>Cambria Math</vt:lpstr>
      <vt:lpstr>Courier New</vt:lpstr>
      <vt:lpstr>Garamond</vt:lpstr>
      <vt:lpstr>Symbol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Samih AKKARI</dc:creator>
  <cp:lastModifiedBy>Samih AKKARI</cp:lastModifiedBy>
  <cp:revision>959</cp:revision>
  <dcterms:created xsi:type="dcterms:W3CDTF">2021-02-17T02:28:21Z</dcterms:created>
  <dcterms:modified xsi:type="dcterms:W3CDTF">2022-05-18T17:27:02Z</dcterms:modified>
</cp:coreProperties>
</file>