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4"/>
  </p:notesMasterIdLst>
  <p:handoutMasterIdLst>
    <p:handoutMasterId r:id="rId25"/>
  </p:handoutMasterIdLst>
  <p:sldIdLst>
    <p:sldId id="265" r:id="rId5"/>
    <p:sldId id="1152" r:id="rId6"/>
    <p:sldId id="1263" r:id="rId7"/>
    <p:sldId id="1266" r:id="rId8"/>
    <p:sldId id="1267" r:id="rId9"/>
    <p:sldId id="1269" r:id="rId10"/>
    <p:sldId id="1268" r:id="rId11"/>
    <p:sldId id="1272" r:id="rId12"/>
    <p:sldId id="1275" r:id="rId13"/>
    <p:sldId id="1276" r:id="rId14"/>
    <p:sldId id="1284" r:id="rId15"/>
    <p:sldId id="1286" r:id="rId16"/>
    <p:sldId id="1280" r:id="rId17"/>
    <p:sldId id="1289" r:id="rId18"/>
    <p:sldId id="1282" r:id="rId19"/>
    <p:sldId id="1283" r:id="rId20"/>
    <p:sldId id="854" r:id="rId21"/>
    <p:sldId id="1290" r:id="rId22"/>
    <p:sldId id="1274" r:id="rId2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7" userDrawn="1">
          <p15:clr>
            <a:srgbClr val="A4A3A4"/>
          </p15:clr>
        </p15:guide>
        <p15:guide id="2" pos="352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CC9900"/>
    <a:srgbClr val="1B461E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48" autoAdjust="0"/>
    <p:restoredTop sz="95268" autoAdjust="0"/>
  </p:normalViewPr>
  <p:slideViewPr>
    <p:cSldViewPr snapToGrid="0">
      <p:cViewPr varScale="1">
        <p:scale>
          <a:sx n="86" d="100"/>
          <a:sy n="86" d="100"/>
        </p:scale>
        <p:origin x="398" y="72"/>
      </p:cViewPr>
      <p:guideLst>
        <p:guide orient="horz" pos="2387"/>
        <p:guide pos="3522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https://nobatekinef4-my.sharepoint.com/personal/thubert_nobatek_inef4_com/Documents/CONFERENCES/IBPSA%202022/01022022_14022022_0deg_black_clean_5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760484312484203"/>
          <c:y val="6.7043974992645319E-2"/>
          <c:w val="0.80864756058132681"/>
          <c:h val="0.80375455858237266"/>
        </c:manualLayout>
      </c:layout>
      <c:scatterChart>
        <c:scatterStyle val="lineMarker"/>
        <c:varyColors val="0"/>
        <c:ser>
          <c:idx val="4"/>
          <c:order val="0"/>
          <c:tx>
            <c:strRef>
              <c:f>'01022022_14022022_0deg_black_cl'!$C$1</c:f>
              <c:strCache>
                <c:ptCount val="1"/>
                <c:pt idx="0">
                  <c:v>V_vent</c:v>
                </c:pt>
              </c:strCache>
            </c:strRef>
          </c:tx>
          <c:spPr>
            <a:ln w="12700">
              <a:solidFill>
                <a:srgbClr val="002060"/>
              </a:solidFill>
            </a:ln>
          </c:spPr>
          <c:marker>
            <c:symbol val="none"/>
          </c:marker>
          <c:xVal>
            <c:numRef>
              <c:f>'01022022_14022022_0deg_black_cl'!$A$2:$A$3673</c:f>
              <c:numCache>
                <c:formatCode>dd/mm\ hh:mm</c:formatCode>
                <c:ptCount val="3672"/>
                <c:pt idx="0">
                  <c:v>44593.670138888891</c:v>
                </c:pt>
                <c:pt idx="1">
                  <c:v>44593.673611111109</c:v>
                </c:pt>
                <c:pt idx="2">
                  <c:v>44593.677083333336</c:v>
                </c:pt>
                <c:pt idx="3">
                  <c:v>44593.680555555555</c:v>
                </c:pt>
                <c:pt idx="4">
                  <c:v>44593.684027777781</c:v>
                </c:pt>
                <c:pt idx="5">
                  <c:v>44593.6875</c:v>
                </c:pt>
                <c:pt idx="6">
                  <c:v>44593.690972222219</c:v>
                </c:pt>
                <c:pt idx="7">
                  <c:v>44593.694444444445</c:v>
                </c:pt>
                <c:pt idx="8">
                  <c:v>44593.697916666664</c:v>
                </c:pt>
                <c:pt idx="9">
                  <c:v>44593.701388888891</c:v>
                </c:pt>
                <c:pt idx="10">
                  <c:v>44593.704861111109</c:v>
                </c:pt>
                <c:pt idx="11">
                  <c:v>44593.708333333336</c:v>
                </c:pt>
                <c:pt idx="12">
                  <c:v>44593.711805555555</c:v>
                </c:pt>
                <c:pt idx="13">
                  <c:v>44593.715277777781</c:v>
                </c:pt>
                <c:pt idx="14">
                  <c:v>44593.71875</c:v>
                </c:pt>
                <c:pt idx="15">
                  <c:v>44593.722222222219</c:v>
                </c:pt>
                <c:pt idx="16">
                  <c:v>44593.725694444445</c:v>
                </c:pt>
                <c:pt idx="17">
                  <c:v>44593.729166666664</c:v>
                </c:pt>
                <c:pt idx="18">
                  <c:v>44593.732638888891</c:v>
                </c:pt>
                <c:pt idx="19">
                  <c:v>44593.736111111109</c:v>
                </c:pt>
                <c:pt idx="20">
                  <c:v>44593.739583333336</c:v>
                </c:pt>
                <c:pt idx="21">
                  <c:v>44593.743055555555</c:v>
                </c:pt>
                <c:pt idx="22">
                  <c:v>44593.746527777781</c:v>
                </c:pt>
                <c:pt idx="23">
                  <c:v>44593.75</c:v>
                </c:pt>
                <c:pt idx="24">
                  <c:v>44593.753472222219</c:v>
                </c:pt>
                <c:pt idx="25">
                  <c:v>44593.756944444445</c:v>
                </c:pt>
                <c:pt idx="26">
                  <c:v>44593.760416666664</c:v>
                </c:pt>
                <c:pt idx="27">
                  <c:v>44593.763888888891</c:v>
                </c:pt>
                <c:pt idx="28">
                  <c:v>44593.767361111109</c:v>
                </c:pt>
                <c:pt idx="29">
                  <c:v>44593.770833333336</c:v>
                </c:pt>
                <c:pt idx="30">
                  <c:v>44593.774305555555</c:v>
                </c:pt>
                <c:pt idx="31">
                  <c:v>44593.777777777781</c:v>
                </c:pt>
                <c:pt idx="32">
                  <c:v>44593.78125</c:v>
                </c:pt>
                <c:pt idx="33">
                  <c:v>44593.784722222219</c:v>
                </c:pt>
                <c:pt idx="34">
                  <c:v>44593.788194444445</c:v>
                </c:pt>
                <c:pt idx="35">
                  <c:v>44593.791666666664</c:v>
                </c:pt>
                <c:pt idx="36">
                  <c:v>44593.795138888891</c:v>
                </c:pt>
                <c:pt idx="37">
                  <c:v>44593.798611111109</c:v>
                </c:pt>
                <c:pt idx="38">
                  <c:v>44593.802083333336</c:v>
                </c:pt>
                <c:pt idx="39">
                  <c:v>44593.805555555555</c:v>
                </c:pt>
                <c:pt idx="40">
                  <c:v>44593.809027777781</c:v>
                </c:pt>
                <c:pt idx="41">
                  <c:v>44593.8125</c:v>
                </c:pt>
                <c:pt idx="42">
                  <c:v>44593.815972222219</c:v>
                </c:pt>
                <c:pt idx="43">
                  <c:v>44593.819444444445</c:v>
                </c:pt>
                <c:pt idx="44">
                  <c:v>44593.822916666664</c:v>
                </c:pt>
                <c:pt idx="45">
                  <c:v>44593.826388888891</c:v>
                </c:pt>
                <c:pt idx="46">
                  <c:v>44593.829861111109</c:v>
                </c:pt>
                <c:pt idx="47">
                  <c:v>44593.833333333336</c:v>
                </c:pt>
                <c:pt idx="48">
                  <c:v>44593.836805555555</c:v>
                </c:pt>
                <c:pt idx="49">
                  <c:v>44593.840277777781</c:v>
                </c:pt>
                <c:pt idx="50">
                  <c:v>44593.84375</c:v>
                </c:pt>
                <c:pt idx="51">
                  <c:v>44593.847222222219</c:v>
                </c:pt>
                <c:pt idx="52">
                  <c:v>44593.850694444445</c:v>
                </c:pt>
                <c:pt idx="53">
                  <c:v>44593.854166666664</c:v>
                </c:pt>
                <c:pt idx="54">
                  <c:v>44593.857638888891</c:v>
                </c:pt>
                <c:pt idx="55">
                  <c:v>44593.861111111109</c:v>
                </c:pt>
                <c:pt idx="56">
                  <c:v>44593.864583333336</c:v>
                </c:pt>
                <c:pt idx="57">
                  <c:v>44593.868055555555</c:v>
                </c:pt>
                <c:pt idx="58">
                  <c:v>44593.871527777781</c:v>
                </c:pt>
                <c:pt idx="59">
                  <c:v>44593.875</c:v>
                </c:pt>
                <c:pt idx="60">
                  <c:v>44593.878472222219</c:v>
                </c:pt>
                <c:pt idx="61">
                  <c:v>44593.881944444445</c:v>
                </c:pt>
                <c:pt idx="62">
                  <c:v>44593.885416666664</c:v>
                </c:pt>
                <c:pt idx="63">
                  <c:v>44593.888888888891</c:v>
                </c:pt>
                <c:pt idx="64">
                  <c:v>44593.892361111109</c:v>
                </c:pt>
                <c:pt idx="65">
                  <c:v>44593.895833333336</c:v>
                </c:pt>
                <c:pt idx="66">
                  <c:v>44593.899305555555</c:v>
                </c:pt>
                <c:pt idx="67">
                  <c:v>44593.902777777781</c:v>
                </c:pt>
                <c:pt idx="68">
                  <c:v>44593.90625</c:v>
                </c:pt>
                <c:pt idx="69">
                  <c:v>44593.909722222219</c:v>
                </c:pt>
                <c:pt idx="70">
                  <c:v>44593.913194444445</c:v>
                </c:pt>
                <c:pt idx="71">
                  <c:v>44593.916666666664</c:v>
                </c:pt>
                <c:pt idx="72">
                  <c:v>44593.920138888891</c:v>
                </c:pt>
                <c:pt idx="73">
                  <c:v>44593.923611111109</c:v>
                </c:pt>
                <c:pt idx="74">
                  <c:v>44593.927083333336</c:v>
                </c:pt>
                <c:pt idx="75">
                  <c:v>44593.930555555555</c:v>
                </c:pt>
                <c:pt idx="76">
                  <c:v>44593.934027777781</c:v>
                </c:pt>
                <c:pt idx="77">
                  <c:v>44593.9375</c:v>
                </c:pt>
                <c:pt idx="78">
                  <c:v>44593.940972222219</c:v>
                </c:pt>
                <c:pt idx="79">
                  <c:v>44593.944444444445</c:v>
                </c:pt>
                <c:pt idx="80">
                  <c:v>44593.947916666664</c:v>
                </c:pt>
                <c:pt idx="81">
                  <c:v>44593.951388888891</c:v>
                </c:pt>
                <c:pt idx="82">
                  <c:v>44593.954861111109</c:v>
                </c:pt>
                <c:pt idx="83">
                  <c:v>44593.958333333336</c:v>
                </c:pt>
                <c:pt idx="84">
                  <c:v>44593.961805555555</c:v>
                </c:pt>
                <c:pt idx="85">
                  <c:v>44593.965277777781</c:v>
                </c:pt>
                <c:pt idx="86">
                  <c:v>44593.96875</c:v>
                </c:pt>
                <c:pt idx="87">
                  <c:v>44593.972222222219</c:v>
                </c:pt>
                <c:pt idx="88">
                  <c:v>44593.975694444445</c:v>
                </c:pt>
                <c:pt idx="89">
                  <c:v>44593.979166666664</c:v>
                </c:pt>
                <c:pt idx="90">
                  <c:v>44593.982638888891</c:v>
                </c:pt>
                <c:pt idx="91">
                  <c:v>44593.986111111109</c:v>
                </c:pt>
                <c:pt idx="92">
                  <c:v>44593.989583333336</c:v>
                </c:pt>
                <c:pt idx="93">
                  <c:v>44593.993055555555</c:v>
                </c:pt>
                <c:pt idx="94">
                  <c:v>44593.996527777781</c:v>
                </c:pt>
                <c:pt idx="95">
                  <c:v>44594</c:v>
                </c:pt>
                <c:pt idx="96">
                  <c:v>44594.003472222219</c:v>
                </c:pt>
                <c:pt idx="97">
                  <c:v>44594.006944444445</c:v>
                </c:pt>
                <c:pt idx="98">
                  <c:v>44594.010416666664</c:v>
                </c:pt>
                <c:pt idx="99">
                  <c:v>44594.013888888891</c:v>
                </c:pt>
                <c:pt idx="100">
                  <c:v>44594.017361111109</c:v>
                </c:pt>
                <c:pt idx="101">
                  <c:v>44594.020833333336</c:v>
                </c:pt>
                <c:pt idx="102">
                  <c:v>44594.024305555555</c:v>
                </c:pt>
                <c:pt idx="103">
                  <c:v>44594.027777777781</c:v>
                </c:pt>
                <c:pt idx="104">
                  <c:v>44594.03125</c:v>
                </c:pt>
                <c:pt idx="105">
                  <c:v>44594.034722222219</c:v>
                </c:pt>
                <c:pt idx="106">
                  <c:v>44594.038194444445</c:v>
                </c:pt>
                <c:pt idx="107">
                  <c:v>44594.041666666664</c:v>
                </c:pt>
                <c:pt idx="108">
                  <c:v>44594.045138888891</c:v>
                </c:pt>
                <c:pt idx="109">
                  <c:v>44594.048611111109</c:v>
                </c:pt>
                <c:pt idx="110">
                  <c:v>44594.052083333336</c:v>
                </c:pt>
                <c:pt idx="111">
                  <c:v>44594.055555555555</c:v>
                </c:pt>
                <c:pt idx="112">
                  <c:v>44594.059027777781</c:v>
                </c:pt>
                <c:pt idx="113">
                  <c:v>44594.0625</c:v>
                </c:pt>
                <c:pt idx="114">
                  <c:v>44594.065972222219</c:v>
                </c:pt>
                <c:pt idx="115">
                  <c:v>44594.069444444445</c:v>
                </c:pt>
                <c:pt idx="116">
                  <c:v>44594.072916666664</c:v>
                </c:pt>
                <c:pt idx="117">
                  <c:v>44594.076388888891</c:v>
                </c:pt>
                <c:pt idx="118">
                  <c:v>44594.079861111109</c:v>
                </c:pt>
                <c:pt idx="119">
                  <c:v>44594.083333333336</c:v>
                </c:pt>
                <c:pt idx="120">
                  <c:v>44594.086805555555</c:v>
                </c:pt>
                <c:pt idx="121">
                  <c:v>44594.090277777781</c:v>
                </c:pt>
                <c:pt idx="122">
                  <c:v>44594.09375</c:v>
                </c:pt>
                <c:pt idx="123">
                  <c:v>44594.097222222219</c:v>
                </c:pt>
                <c:pt idx="124">
                  <c:v>44594.100694444445</c:v>
                </c:pt>
                <c:pt idx="125">
                  <c:v>44594.104166666664</c:v>
                </c:pt>
                <c:pt idx="126">
                  <c:v>44594.107638888891</c:v>
                </c:pt>
                <c:pt idx="127">
                  <c:v>44594.111111111109</c:v>
                </c:pt>
                <c:pt idx="128">
                  <c:v>44594.114583333336</c:v>
                </c:pt>
                <c:pt idx="129">
                  <c:v>44594.118055555555</c:v>
                </c:pt>
                <c:pt idx="130">
                  <c:v>44594.121527777781</c:v>
                </c:pt>
                <c:pt idx="131">
                  <c:v>44594.125</c:v>
                </c:pt>
                <c:pt idx="132">
                  <c:v>44594.128472222219</c:v>
                </c:pt>
                <c:pt idx="133">
                  <c:v>44594.131944444445</c:v>
                </c:pt>
                <c:pt idx="134">
                  <c:v>44594.135416666664</c:v>
                </c:pt>
                <c:pt idx="135">
                  <c:v>44594.138888888891</c:v>
                </c:pt>
                <c:pt idx="136">
                  <c:v>44594.142361111109</c:v>
                </c:pt>
                <c:pt idx="137">
                  <c:v>44594.145833333336</c:v>
                </c:pt>
                <c:pt idx="138">
                  <c:v>44594.149305555555</c:v>
                </c:pt>
                <c:pt idx="139">
                  <c:v>44594.152777777781</c:v>
                </c:pt>
                <c:pt idx="140">
                  <c:v>44594.15625</c:v>
                </c:pt>
                <c:pt idx="141">
                  <c:v>44594.159722222219</c:v>
                </c:pt>
                <c:pt idx="142">
                  <c:v>44594.163194444445</c:v>
                </c:pt>
                <c:pt idx="143">
                  <c:v>44594.166666666664</c:v>
                </c:pt>
                <c:pt idx="144">
                  <c:v>44594.170138888891</c:v>
                </c:pt>
                <c:pt idx="145">
                  <c:v>44594.173611111109</c:v>
                </c:pt>
                <c:pt idx="146">
                  <c:v>44594.177083333336</c:v>
                </c:pt>
                <c:pt idx="147">
                  <c:v>44594.180555555555</c:v>
                </c:pt>
                <c:pt idx="148">
                  <c:v>44594.184027777781</c:v>
                </c:pt>
                <c:pt idx="149">
                  <c:v>44594.1875</c:v>
                </c:pt>
                <c:pt idx="150">
                  <c:v>44594.190972222219</c:v>
                </c:pt>
                <c:pt idx="151">
                  <c:v>44594.194444444445</c:v>
                </c:pt>
                <c:pt idx="152">
                  <c:v>44594.197916666664</c:v>
                </c:pt>
                <c:pt idx="153">
                  <c:v>44594.201388888891</c:v>
                </c:pt>
                <c:pt idx="154">
                  <c:v>44594.204861111109</c:v>
                </c:pt>
                <c:pt idx="155">
                  <c:v>44594.208333333336</c:v>
                </c:pt>
                <c:pt idx="156">
                  <c:v>44594.211805555555</c:v>
                </c:pt>
                <c:pt idx="157">
                  <c:v>44594.215277777781</c:v>
                </c:pt>
                <c:pt idx="158">
                  <c:v>44594.21875</c:v>
                </c:pt>
                <c:pt idx="159">
                  <c:v>44594.222222222219</c:v>
                </c:pt>
                <c:pt idx="160">
                  <c:v>44594.225694444445</c:v>
                </c:pt>
                <c:pt idx="161">
                  <c:v>44594.229166666664</c:v>
                </c:pt>
                <c:pt idx="162">
                  <c:v>44594.232638888891</c:v>
                </c:pt>
                <c:pt idx="163">
                  <c:v>44594.236111111109</c:v>
                </c:pt>
                <c:pt idx="164">
                  <c:v>44594.239583333336</c:v>
                </c:pt>
                <c:pt idx="165">
                  <c:v>44594.243055555555</c:v>
                </c:pt>
                <c:pt idx="166">
                  <c:v>44594.246527777781</c:v>
                </c:pt>
                <c:pt idx="167">
                  <c:v>44594.25</c:v>
                </c:pt>
                <c:pt idx="168">
                  <c:v>44594.253472222219</c:v>
                </c:pt>
                <c:pt idx="169">
                  <c:v>44594.256944444445</c:v>
                </c:pt>
                <c:pt idx="170">
                  <c:v>44594.260416666664</c:v>
                </c:pt>
                <c:pt idx="171">
                  <c:v>44594.263888888891</c:v>
                </c:pt>
                <c:pt idx="172">
                  <c:v>44594.267361111109</c:v>
                </c:pt>
                <c:pt idx="173">
                  <c:v>44594.270833333336</c:v>
                </c:pt>
                <c:pt idx="174">
                  <c:v>44594.274305555555</c:v>
                </c:pt>
                <c:pt idx="175">
                  <c:v>44594.277777777781</c:v>
                </c:pt>
                <c:pt idx="176">
                  <c:v>44594.28125</c:v>
                </c:pt>
                <c:pt idx="177">
                  <c:v>44594.284722222219</c:v>
                </c:pt>
                <c:pt idx="178">
                  <c:v>44594.288194444445</c:v>
                </c:pt>
                <c:pt idx="179">
                  <c:v>44594.291666666664</c:v>
                </c:pt>
                <c:pt idx="180">
                  <c:v>44594.295138888891</c:v>
                </c:pt>
                <c:pt idx="181">
                  <c:v>44594.298611111109</c:v>
                </c:pt>
                <c:pt idx="182">
                  <c:v>44594.302083333336</c:v>
                </c:pt>
                <c:pt idx="183">
                  <c:v>44594.305555555555</c:v>
                </c:pt>
                <c:pt idx="184">
                  <c:v>44594.309027777781</c:v>
                </c:pt>
                <c:pt idx="185">
                  <c:v>44594.3125</c:v>
                </c:pt>
                <c:pt idx="186">
                  <c:v>44594.315972222219</c:v>
                </c:pt>
                <c:pt idx="187">
                  <c:v>44594.319444444445</c:v>
                </c:pt>
                <c:pt idx="188">
                  <c:v>44594.322916666664</c:v>
                </c:pt>
                <c:pt idx="189">
                  <c:v>44594.326388888891</c:v>
                </c:pt>
                <c:pt idx="190">
                  <c:v>44594.329861111109</c:v>
                </c:pt>
                <c:pt idx="191">
                  <c:v>44594.333333333336</c:v>
                </c:pt>
                <c:pt idx="192">
                  <c:v>44594.336805555555</c:v>
                </c:pt>
                <c:pt idx="193">
                  <c:v>44594.340277777781</c:v>
                </c:pt>
                <c:pt idx="194">
                  <c:v>44594.34375</c:v>
                </c:pt>
                <c:pt idx="195">
                  <c:v>44594.347222222219</c:v>
                </c:pt>
                <c:pt idx="196">
                  <c:v>44594.350694444445</c:v>
                </c:pt>
                <c:pt idx="197">
                  <c:v>44594.354166666664</c:v>
                </c:pt>
                <c:pt idx="198">
                  <c:v>44594.357638888891</c:v>
                </c:pt>
                <c:pt idx="199">
                  <c:v>44594.361111111109</c:v>
                </c:pt>
                <c:pt idx="200">
                  <c:v>44594.364583333336</c:v>
                </c:pt>
                <c:pt idx="201">
                  <c:v>44594.368055555555</c:v>
                </c:pt>
                <c:pt idx="202">
                  <c:v>44594.371527777781</c:v>
                </c:pt>
                <c:pt idx="203">
                  <c:v>44594.375</c:v>
                </c:pt>
                <c:pt idx="204">
                  <c:v>44594.378472222219</c:v>
                </c:pt>
                <c:pt idx="205">
                  <c:v>44594.381944444445</c:v>
                </c:pt>
                <c:pt idx="206">
                  <c:v>44594.385416666664</c:v>
                </c:pt>
                <c:pt idx="207">
                  <c:v>44594.388888888891</c:v>
                </c:pt>
                <c:pt idx="208">
                  <c:v>44594.392361111109</c:v>
                </c:pt>
                <c:pt idx="209">
                  <c:v>44594.395833333336</c:v>
                </c:pt>
                <c:pt idx="210">
                  <c:v>44594.399305555555</c:v>
                </c:pt>
                <c:pt idx="211">
                  <c:v>44594.402777777781</c:v>
                </c:pt>
                <c:pt idx="212">
                  <c:v>44594.40625</c:v>
                </c:pt>
                <c:pt idx="213">
                  <c:v>44594.409722222219</c:v>
                </c:pt>
                <c:pt idx="214">
                  <c:v>44594.413194444445</c:v>
                </c:pt>
                <c:pt idx="215">
                  <c:v>44594.416666666664</c:v>
                </c:pt>
                <c:pt idx="216">
                  <c:v>44594.420138888891</c:v>
                </c:pt>
                <c:pt idx="217">
                  <c:v>44594.423611111109</c:v>
                </c:pt>
                <c:pt idx="218">
                  <c:v>44594.427083333336</c:v>
                </c:pt>
                <c:pt idx="219">
                  <c:v>44594.430555555555</c:v>
                </c:pt>
                <c:pt idx="220">
                  <c:v>44594.434027777781</c:v>
                </c:pt>
                <c:pt idx="221">
                  <c:v>44594.4375</c:v>
                </c:pt>
                <c:pt idx="222">
                  <c:v>44594.440972222219</c:v>
                </c:pt>
                <c:pt idx="223">
                  <c:v>44594.444444444445</c:v>
                </c:pt>
                <c:pt idx="224">
                  <c:v>44594.447916666664</c:v>
                </c:pt>
                <c:pt idx="225">
                  <c:v>44594.451388888891</c:v>
                </c:pt>
                <c:pt idx="226">
                  <c:v>44594.454861111109</c:v>
                </c:pt>
                <c:pt idx="227">
                  <c:v>44594.458333333336</c:v>
                </c:pt>
                <c:pt idx="228">
                  <c:v>44594.461805555555</c:v>
                </c:pt>
                <c:pt idx="229">
                  <c:v>44594.465277777781</c:v>
                </c:pt>
                <c:pt idx="230">
                  <c:v>44594.46875</c:v>
                </c:pt>
                <c:pt idx="231">
                  <c:v>44594.472222222219</c:v>
                </c:pt>
                <c:pt idx="232">
                  <c:v>44594.475694444445</c:v>
                </c:pt>
                <c:pt idx="233">
                  <c:v>44594.479166666664</c:v>
                </c:pt>
                <c:pt idx="234">
                  <c:v>44594.482638888891</c:v>
                </c:pt>
                <c:pt idx="235">
                  <c:v>44594.486111111109</c:v>
                </c:pt>
                <c:pt idx="236">
                  <c:v>44594.489583333336</c:v>
                </c:pt>
                <c:pt idx="237">
                  <c:v>44594.493055555555</c:v>
                </c:pt>
                <c:pt idx="238">
                  <c:v>44594.496527777781</c:v>
                </c:pt>
                <c:pt idx="239">
                  <c:v>44594.5</c:v>
                </c:pt>
                <c:pt idx="240">
                  <c:v>44594.503472222219</c:v>
                </c:pt>
                <c:pt idx="241">
                  <c:v>44594.506944444445</c:v>
                </c:pt>
                <c:pt idx="242">
                  <c:v>44594.510416666664</c:v>
                </c:pt>
                <c:pt idx="243">
                  <c:v>44594.513888888891</c:v>
                </c:pt>
                <c:pt idx="244">
                  <c:v>44594.517361111109</c:v>
                </c:pt>
                <c:pt idx="245">
                  <c:v>44594.520833333336</c:v>
                </c:pt>
                <c:pt idx="246">
                  <c:v>44594.524305555555</c:v>
                </c:pt>
                <c:pt idx="247">
                  <c:v>44594.527777777781</c:v>
                </c:pt>
                <c:pt idx="248">
                  <c:v>44594.53125</c:v>
                </c:pt>
                <c:pt idx="249">
                  <c:v>44594.534722222219</c:v>
                </c:pt>
                <c:pt idx="250">
                  <c:v>44594.538194444445</c:v>
                </c:pt>
                <c:pt idx="251">
                  <c:v>44594.541666666664</c:v>
                </c:pt>
                <c:pt idx="252">
                  <c:v>44594.545138888891</c:v>
                </c:pt>
                <c:pt idx="253">
                  <c:v>44594.548611111109</c:v>
                </c:pt>
                <c:pt idx="254">
                  <c:v>44594.552083333336</c:v>
                </c:pt>
                <c:pt idx="255">
                  <c:v>44594.555555555555</c:v>
                </c:pt>
                <c:pt idx="256">
                  <c:v>44594.559027777781</c:v>
                </c:pt>
                <c:pt idx="257">
                  <c:v>44594.5625</c:v>
                </c:pt>
                <c:pt idx="258">
                  <c:v>44594.565972222219</c:v>
                </c:pt>
                <c:pt idx="259">
                  <c:v>44594.569444444445</c:v>
                </c:pt>
                <c:pt idx="260">
                  <c:v>44594.572916666664</c:v>
                </c:pt>
                <c:pt idx="261">
                  <c:v>44594.576388888891</c:v>
                </c:pt>
                <c:pt idx="262">
                  <c:v>44594.579861111109</c:v>
                </c:pt>
                <c:pt idx="263">
                  <c:v>44594.583333333336</c:v>
                </c:pt>
                <c:pt idx="264">
                  <c:v>44594.586805555555</c:v>
                </c:pt>
                <c:pt idx="265">
                  <c:v>44594.590277777781</c:v>
                </c:pt>
                <c:pt idx="266">
                  <c:v>44594.59375</c:v>
                </c:pt>
                <c:pt idx="267">
                  <c:v>44594.597222222219</c:v>
                </c:pt>
                <c:pt idx="268">
                  <c:v>44594.600694444445</c:v>
                </c:pt>
                <c:pt idx="269">
                  <c:v>44594.604166666664</c:v>
                </c:pt>
                <c:pt idx="270">
                  <c:v>44594.607638888891</c:v>
                </c:pt>
                <c:pt idx="271">
                  <c:v>44594.611111111109</c:v>
                </c:pt>
                <c:pt idx="272">
                  <c:v>44594.614583333336</c:v>
                </c:pt>
                <c:pt idx="273">
                  <c:v>44594.618055555555</c:v>
                </c:pt>
                <c:pt idx="274">
                  <c:v>44594.621527777781</c:v>
                </c:pt>
                <c:pt idx="275">
                  <c:v>44594.625</c:v>
                </c:pt>
                <c:pt idx="276">
                  <c:v>44594.628472222219</c:v>
                </c:pt>
                <c:pt idx="277">
                  <c:v>44594.631944444445</c:v>
                </c:pt>
                <c:pt idx="278">
                  <c:v>44594.635416666664</c:v>
                </c:pt>
                <c:pt idx="279">
                  <c:v>44594.638888888891</c:v>
                </c:pt>
                <c:pt idx="280">
                  <c:v>44594.642361111109</c:v>
                </c:pt>
                <c:pt idx="281">
                  <c:v>44594.645833333336</c:v>
                </c:pt>
                <c:pt idx="282">
                  <c:v>44594.649305555555</c:v>
                </c:pt>
                <c:pt idx="283">
                  <c:v>44594.652777777781</c:v>
                </c:pt>
                <c:pt idx="284">
                  <c:v>44594.65625</c:v>
                </c:pt>
                <c:pt idx="285">
                  <c:v>44594.659722222219</c:v>
                </c:pt>
                <c:pt idx="286">
                  <c:v>44594.663194444445</c:v>
                </c:pt>
                <c:pt idx="287">
                  <c:v>44594.666666666664</c:v>
                </c:pt>
                <c:pt idx="288">
                  <c:v>44594.670138888891</c:v>
                </c:pt>
                <c:pt idx="289">
                  <c:v>44594.673611111109</c:v>
                </c:pt>
                <c:pt idx="290">
                  <c:v>44594.677083333336</c:v>
                </c:pt>
                <c:pt idx="291">
                  <c:v>44594.680555555555</c:v>
                </c:pt>
                <c:pt idx="292">
                  <c:v>44594.684027777781</c:v>
                </c:pt>
                <c:pt idx="293">
                  <c:v>44594.6875</c:v>
                </c:pt>
                <c:pt idx="294">
                  <c:v>44594.690972222219</c:v>
                </c:pt>
                <c:pt idx="295">
                  <c:v>44594.694444444445</c:v>
                </c:pt>
                <c:pt idx="296">
                  <c:v>44594.697916666664</c:v>
                </c:pt>
                <c:pt idx="297">
                  <c:v>44594.701388888891</c:v>
                </c:pt>
                <c:pt idx="298">
                  <c:v>44594.704861111109</c:v>
                </c:pt>
                <c:pt idx="299">
                  <c:v>44594.708333333336</c:v>
                </c:pt>
                <c:pt idx="300">
                  <c:v>44594.711805555555</c:v>
                </c:pt>
                <c:pt idx="301">
                  <c:v>44594.715277777781</c:v>
                </c:pt>
                <c:pt idx="302">
                  <c:v>44594.71875</c:v>
                </c:pt>
                <c:pt idx="303">
                  <c:v>44594.722222222219</c:v>
                </c:pt>
                <c:pt idx="304">
                  <c:v>44594.725694444445</c:v>
                </c:pt>
                <c:pt idx="305">
                  <c:v>44594.729166666664</c:v>
                </c:pt>
                <c:pt idx="306">
                  <c:v>44594.732638888891</c:v>
                </c:pt>
                <c:pt idx="307">
                  <c:v>44594.736111111109</c:v>
                </c:pt>
                <c:pt idx="308">
                  <c:v>44594.739583333336</c:v>
                </c:pt>
                <c:pt idx="309">
                  <c:v>44594.743055555555</c:v>
                </c:pt>
                <c:pt idx="310">
                  <c:v>44594.746527777781</c:v>
                </c:pt>
                <c:pt idx="311">
                  <c:v>44594.75</c:v>
                </c:pt>
                <c:pt idx="312">
                  <c:v>44594.753472222219</c:v>
                </c:pt>
                <c:pt idx="313">
                  <c:v>44594.756944444445</c:v>
                </c:pt>
                <c:pt idx="314">
                  <c:v>44594.760416666664</c:v>
                </c:pt>
                <c:pt idx="315">
                  <c:v>44594.763888888891</c:v>
                </c:pt>
                <c:pt idx="316">
                  <c:v>44594.767361111109</c:v>
                </c:pt>
                <c:pt idx="317">
                  <c:v>44594.770833333336</c:v>
                </c:pt>
                <c:pt idx="318">
                  <c:v>44594.774305555555</c:v>
                </c:pt>
                <c:pt idx="319">
                  <c:v>44594.777777777781</c:v>
                </c:pt>
                <c:pt idx="320">
                  <c:v>44594.78125</c:v>
                </c:pt>
                <c:pt idx="321">
                  <c:v>44594.784722222219</c:v>
                </c:pt>
                <c:pt idx="322">
                  <c:v>44594.788194444445</c:v>
                </c:pt>
                <c:pt idx="323">
                  <c:v>44594.791666666664</c:v>
                </c:pt>
                <c:pt idx="324">
                  <c:v>44594.795138888891</c:v>
                </c:pt>
                <c:pt idx="325">
                  <c:v>44594.798611111109</c:v>
                </c:pt>
                <c:pt idx="326">
                  <c:v>44594.802083333336</c:v>
                </c:pt>
                <c:pt idx="327">
                  <c:v>44594.805555555555</c:v>
                </c:pt>
                <c:pt idx="328">
                  <c:v>44594.809027777781</c:v>
                </c:pt>
                <c:pt idx="329">
                  <c:v>44594.8125</c:v>
                </c:pt>
                <c:pt idx="330">
                  <c:v>44594.815972222219</c:v>
                </c:pt>
                <c:pt idx="331">
                  <c:v>44594.819444444445</c:v>
                </c:pt>
                <c:pt idx="332">
                  <c:v>44594.822916666664</c:v>
                </c:pt>
                <c:pt idx="333">
                  <c:v>44594.826388888891</c:v>
                </c:pt>
                <c:pt idx="334">
                  <c:v>44594.829861111109</c:v>
                </c:pt>
                <c:pt idx="335">
                  <c:v>44594.833333333336</c:v>
                </c:pt>
                <c:pt idx="336">
                  <c:v>44594.836805555555</c:v>
                </c:pt>
                <c:pt idx="337">
                  <c:v>44594.840277777781</c:v>
                </c:pt>
                <c:pt idx="338">
                  <c:v>44594.84375</c:v>
                </c:pt>
                <c:pt idx="339">
                  <c:v>44594.847222222219</c:v>
                </c:pt>
                <c:pt idx="340">
                  <c:v>44594.850694444445</c:v>
                </c:pt>
                <c:pt idx="341">
                  <c:v>44594.854166666664</c:v>
                </c:pt>
                <c:pt idx="342">
                  <c:v>44594.857638888891</c:v>
                </c:pt>
                <c:pt idx="343">
                  <c:v>44594.861111111109</c:v>
                </c:pt>
                <c:pt idx="344">
                  <c:v>44594.864583333336</c:v>
                </c:pt>
                <c:pt idx="345">
                  <c:v>44594.868055555555</c:v>
                </c:pt>
                <c:pt idx="346">
                  <c:v>44594.871527777781</c:v>
                </c:pt>
                <c:pt idx="347">
                  <c:v>44594.875</c:v>
                </c:pt>
                <c:pt idx="348">
                  <c:v>44594.878472222219</c:v>
                </c:pt>
                <c:pt idx="349">
                  <c:v>44594.881944444445</c:v>
                </c:pt>
                <c:pt idx="350">
                  <c:v>44594.885416666664</c:v>
                </c:pt>
                <c:pt idx="351">
                  <c:v>44594.888888888891</c:v>
                </c:pt>
                <c:pt idx="352">
                  <c:v>44594.892361111109</c:v>
                </c:pt>
                <c:pt idx="353">
                  <c:v>44594.895833333336</c:v>
                </c:pt>
                <c:pt idx="354">
                  <c:v>44594.899305555555</c:v>
                </c:pt>
                <c:pt idx="355">
                  <c:v>44594.902777777781</c:v>
                </c:pt>
                <c:pt idx="356">
                  <c:v>44594.90625</c:v>
                </c:pt>
                <c:pt idx="357">
                  <c:v>44594.909722222219</c:v>
                </c:pt>
                <c:pt idx="358">
                  <c:v>44594.913194444445</c:v>
                </c:pt>
                <c:pt idx="359">
                  <c:v>44594.916666666664</c:v>
                </c:pt>
                <c:pt idx="360">
                  <c:v>44594.920138888891</c:v>
                </c:pt>
                <c:pt idx="361">
                  <c:v>44594.923611111109</c:v>
                </c:pt>
                <c:pt idx="362">
                  <c:v>44594.927083333336</c:v>
                </c:pt>
                <c:pt idx="363">
                  <c:v>44594.930555555555</c:v>
                </c:pt>
                <c:pt idx="364">
                  <c:v>44594.934027777781</c:v>
                </c:pt>
                <c:pt idx="365">
                  <c:v>44594.9375</c:v>
                </c:pt>
                <c:pt idx="366">
                  <c:v>44594.940972222219</c:v>
                </c:pt>
                <c:pt idx="367">
                  <c:v>44594.944444444445</c:v>
                </c:pt>
                <c:pt idx="368">
                  <c:v>44594.947916666664</c:v>
                </c:pt>
                <c:pt idx="369">
                  <c:v>44594.951388888891</c:v>
                </c:pt>
                <c:pt idx="370">
                  <c:v>44594.954861111109</c:v>
                </c:pt>
                <c:pt idx="371">
                  <c:v>44594.958333333336</c:v>
                </c:pt>
                <c:pt idx="372">
                  <c:v>44594.961805555555</c:v>
                </c:pt>
                <c:pt idx="373">
                  <c:v>44594.965277777781</c:v>
                </c:pt>
                <c:pt idx="374">
                  <c:v>44594.96875</c:v>
                </c:pt>
                <c:pt idx="375">
                  <c:v>44594.972222222219</c:v>
                </c:pt>
                <c:pt idx="376">
                  <c:v>44594.975694444445</c:v>
                </c:pt>
                <c:pt idx="377">
                  <c:v>44594.979166666664</c:v>
                </c:pt>
                <c:pt idx="378">
                  <c:v>44594.982638888891</c:v>
                </c:pt>
                <c:pt idx="379">
                  <c:v>44594.986111111109</c:v>
                </c:pt>
                <c:pt idx="380">
                  <c:v>44594.989583333336</c:v>
                </c:pt>
                <c:pt idx="381">
                  <c:v>44594.993055555555</c:v>
                </c:pt>
                <c:pt idx="382">
                  <c:v>44594.996527777781</c:v>
                </c:pt>
                <c:pt idx="383">
                  <c:v>44595</c:v>
                </c:pt>
                <c:pt idx="384">
                  <c:v>44595.003472222219</c:v>
                </c:pt>
                <c:pt idx="385">
                  <c:v>44595.006944444445</c:v>
                </c:pt>
                <c:pt idx="386">
                  <c:v>44595.010416666664</c:v>
                </c:pt>
                <c:pt idx="387">
                  <c:v>44595.013888888891</c:v>
                </c:pt>
                <c:pt idx="388">
                  <c:v>44595.017361111109</c:v>
                </c:pt>
                <c:pt idx="389">
                  <c:v>44595.020833333336</c:v>
                </c:pt>
                <c:pt idx="390">
                  <c:v>44595.024305555555</c:v>
                </c:pt>
                <c:pt idx="391">
                  <c:v>44595.027777777781</c:v>
                </c:pt>
                <c:pt idx="392">
                  <c:v>44595.03125</c:v>
                </c:pt>
                <c:pt idx="393">
                  <c:v>44595.034722222219</c:v>
                </c:pt>
                <c:pt idx="394">
                  <c:v>44595.038194444445</c:v>
                </c:pt>
                <c:pt idx="395">
                  <c:v>44595.041666666664</c:v>
                </c:pt>
                <c:pt idx="396">
                  <c:v>44595.045138888891</c:v>
                </c:pt>
                <c:pt idx="397">
                  <c:v>44595.048611111109</c:v>
                </c:pt>
                <c:pt idx="398">
                  <c:v>44595.052083333336</c:v>
                </c:pt>
                <c:pt idx="399">
                  <c:v>44595.055555555555</c:v>
                </c:pt>
                <c:pt idx="400">
                  <c:v>44595.059027777781</c:v>
                </c:pt>
                <c:pt idx="401">
                  <c:v>44595.0625</c:v>
                </c:pt>
                <c:pt idx="402">
                  <c:v>44595.065972222219</c:v>
                </c:pt>
                <c:pt idx="403">
                  <c:v>44595.069444444445</c:v>
                </c:pt>
                <c:pt idx="404">
                  <c:v>44595.072916666664</c:v>
                </c:pt>
                <c:pt idx="405">
                  <c:v>44595.076388888891</c:v>
                </c:pt>
                <c:pt idx="406">
                  <c:v>44595.079861111109</c:v>
                </c:pt>
                <c:pt idx="407">
                  <c:v>44595.083333333336</c:v>
                </c:pt>
                <c:pt idx="408">
                  <c:v>44595.086805555555</c:v>
                </c:pt>
                <c:pt idx="409">
                  <c:v>44595.090277777781</c:v>
                </c:pt>
                <c:pt idx="410">
                  <c:v>44595.09375</c:v>
                </c:pt>
                <c:pt idx="411">
                  <c:v>44595.097222222219</c:v>
                </c:pt>
                <c:pt idx="412">
                  <c:v>44595.100694444445</c:v>
                </c:pt>
                <c:pt idx="413">
                  <c:v>44595.104166666664</c:v>
                </c:pt>
                <c:pt idx="414">
                  <c:v>44595.107638888891</c:v>
                </c:pt>
                <c:pt idx="415">
                  <c:v>44595.111111111109</c:v>
                </c:pt>
                <c:pt idx="416">
                  <c:v>44595.114583333336</c:v>
                </c:pt>
                <c:pt idx="417">
                  <c:v>44595.118055555555</c:v>
                </c:pt>
                <c:pt idx="418">
                  <c:v>44595.121527777781</c:v>
                </c:pt>
                <c:pt idx="419">
                  <c:v>44595.125</c:v>
                </c:pt>
                <c:pt idx="420">
                  <c:v>44595.128472222219</c:v>
                </c:pt>
                <c:pt idx="421">
                  <c:v>44595.131944444445</c:v>
                </c:pt>
                <c:pt idx="422">
                  <c:v>44595.135416666664</c:v>
                </c:pt>
                <c:pt idx="423">
                  <c:v>44595.138888888891</c:v>
                </c:pt>
                <c:pt idx="424">
                  <c:v>44595.142361111109</c:v>
                </c:pt>
                <c:pt idx="425">
                  <c:v>44595.145833333336</c:v>
                </c:pt>
                <c:pt idx="426">
                  <c:v>44595.149305555555</c:v>
                </c:pt>
                <c:pt idx="427">
                  <c:v>44595.152777777781</c:v>
                </c:pt>
                <c:pt idx="428">
                  <c:v>44595.15625</c:v>
                </c:pt>
                <c:pt idx="429">
                  <c:v>44595.159722222219</c:v>
                </c:pt>
                <c:pt idx="430">
                  <c:v>44595.163194444445</c:v>
                </c:pt>
                <c:pt idx="431">
                  <c:v>44595.166666666664</c:v>
                </c:pt>
                <c:pt idx="432">
                  <c:v>44595.170138888891</c:v>
                </c:pt>
                <c:pt idx="433">
                  <c:v>44595.173611111109</c:v>
                </c:pt>
                <c:pt idx="434">
                  <c:v>44595.177083333336</c:v>
                </c:pt>
                <c:pt idx="435">
                  <c:v>44595.180555555555</c:v>
                </c:pt>
                <c:pt idx="436">
                  <c:v>44595.184027777781</c:v>
                </c:pt>
                <c:pt idx="437">
                  <c:v>44595.1875</c:v>
                </c:pt>
                <c:pt idx="438">
                  <c:v>44595.190972222219</c:v>
                </c:pt>
                <c:pt idx="439">
                  <c:v>44595.194444444445</c:v>
                </c:pt>
                <c:pt idx="440">
                  <c:v>44595.197916666664</c:v>
                </c:pt>
                <c:pt idx="441">
                  <c:v>44595.201388888891</c:v>
                </c:pt>
                <c:pt idx="442">
                  <c:v>44595.204861111109</c:v>
                </c:pt>
                <c:pt idx="443">
                  <c:v>44595.208333333336</c:v>
                </c:pt>
                <c:pt idx="444">
                  <c:v>44595.211805555555</c:v>
                </c:pt>
                <c:pt idx="445">
                  <c:v>44595.215277777781</c:v>
                </c:pt>
                <c:pt idx="446">
                  <c:v>44595.21875</c:v>
                </c:pt>
                <c:pt idx="447">
                  <c:v>44595.222222222219</c:v>
                </c:pt>
                <c:pt idx="448">
                  <c:v>44595.225694444445</c:v>
                </c:pt>
                <c:pt idx="449">
                  <c:v>44595.229166666664</c:v>
                </c:pt>
                <c:pt idx="450">
                  <c:v>44595.232638888891</c:v>
                </c:pt>
                <c:pt idx="451">
                  <c:v>44595.236111111109</c:v>
                </c:pt>
                <c:pt idx="452">
                  <c:v>44595.239583333336</c:v>
                </c:pt>
                <c:pt idx="453">
                  <c:v>44595.243055555555</c:v>
                </c:pt>
                <c:pt idx="454">
                  <c:v>44595.246527777781</c:v>
                </c:pt>
                <c:pt idx="455">
                  <c:v>44595.25</c:v>
                </c:pt>
                <c:pt idx="456">
                  <c:v>44595.253472222219</c:v>
                </c:pt>
                <c:pt idx="457">
                  <c:v>44595.256944444445</c:v>
                </c:pt>
                <c:pt idx="458">
                  <c:v>44595.260416666664</c:v>
                </c:pt>
                <c:pt idx="459">
                  <c:v>44595.263888888891</c:v>
                </c:pt>
                <c:pt idx="460">
                  <c:v>44595.267361111109</c:v>
                </c:pt>
                <c:pt idx="461">
                  <c:v>44595.270833333336</c:v>
                </c:pt>
                <c:pt idx="462">
                  <c:v>44595.274305555555</c:v>
                </c:pt>
                <c:pt idx="463">
                  <c:v>44595.277777777781</c:v>
                </c:pt>
                <c:pt idx="464">
                  <c:v>44595.28125</c:v>
                </c:pt>
                <c:pt idx="465">
                  <c:v>44595.284722222219</c:v>
                </c:pt>
                <c:pt idx="466">
                  <c:v>44595.288194444445</c:v>
                </c:pt>
                <c:pt idx="467">
                  <c:v>44595.291666666664</c:v>
                </c:pt>
                <c:pt idx="468">
                  <c:v>44595.295138888891</c:v>
                </c:pt>
                <c:pt idx="469">
                  <c:v>44595.298611111109</c:v>
                </c:pt>
                <c:pt idx="470">
                  <c:v>44595.302083333336</c:v>
                </c:pt>
                <c:pt idx="471">
                  <c:v>44595.305555555555</c:v>
                </c:pt>
                <c:pt idx="472">
                  <c:v>44595.309027777781</c:v>
                </c:pt>
                <c:pt idx="473">
                  <c:v>44595.3125</c:v>
                </c:pt>
                <c:pt idx="474">
                  <c:v>44595.315972222219</c:v>
                </c:pt>
                <c:pt idx="475">
                  <c:v>44595.319444444445</c:v>
                </c:pt>
                <c:pt idx="476">
                  <c:v>44595.322916666664</c:v>
                </c:pt>
                <c:pt idx="477">
                  <c:v>44595.326388888891</c:v>
                </c:pt>
                <c:pt idx="478">
                  <c:v>44595.329861111109</c:v>
                </c:pt>
                <c:pt idx="479">
                  <c:v>44595.333333333336</c:v>
                </c:pt>
                <c:pt idx="480">
                  <c:v>44595.336805555555</c:v>
                </c:pt>
                <c:pt idx="481">
                  <c:v>44595.340277777781</c:v>
                </c:pt>
                <c:pt idx="482">
                  <c:v>44595.34375</c:v>
                </c:pt>
                <c:pt idx="483">
                  <c:v>44595.347222222219</c:v>
                </c:pt>
                <c:pt idx="484">
                  <c:v>44595.350694444445</c:v>
                </c:pt>
                <c:pt idx="485">
                  <c:v>44595.354166666664</c:v>
                </c:pt>
                <c:pt idx="486">
                  <c:v>44595.357638888891</c:v>
                </c:pt>
                <c:pt idx="487">
                  <c:v>44595.361111111109</c:v>
                </c:pt>
                <c:pt idx="488">
                  <c:v>44595.364583333336</c:v>
                </c:pt>
                <c:pt idx="489">
                  <c:v>44595.368055555555</c:v>
                </c:pt>
                <c:pt idx="490">
                  <c:v>44595.371527777781</c:v>
                </c:pt>
                <c:pt idx="491">
                  <c:v>44595.375</c:v>
                </c:pt>
                <c:pt idx="492">
                  <c:v>44595.378472222219</c:v>
                </c:pt>
                <c:pt idx="493">
                  <c:v>44595.381944444445</c:v>
                </c:pt>
                <c:pt idx="494">
                  <c:v>44595.385416666664</c:v>
                </c:pt>
                <c:pt idx="495">
                  <c:v>44595.388888888891</c:v>
                </c:pt>
                <c:pt idx="496">
                  <c:v>44595.392361111109</c:v>
                </c:pt>
                <c:pt idx="497">
                  <c:v>44595.395833333336</c:v>
                </c:pt>
                <c:pt idx="498">
                  <c:v>44595.399305555555</c:v>
                </c:pt>
                <c:pt idx="499">
                  <c:v>44595.402777777781</c:v>
                </c:pt>
                <c:pt idx="500">
                  <c:v>44595.40625</c:v>
                </c:pt>
                <c:pt idx="501">
                  <c:v>44595.409722222219</c:v>
                </c:pt>
                <c:pt idx="502">
                  <c:v>44595.413194444445</c:v>
                </c:pt>
                <c:pt idx="503">
                  <c:v>44595.416666666664</c:v>
                </c:pt>
                <c:pt idx="504">
                  <c:v>44595.420138888891</c:v>
                </c:pt>
                <c:pt idx="505">
                  <c:v>44595.423611111109</c:v>
                </c:pt>
                <c:pt idx="506">
                  <c:v>44595.427083333336</c:v>
                </c:pt>
                <c:pt idx="507">
                  <c:v>44595.430555555555</c:v>
                </c:pt>
                <c:pt idx="508">
                  <c:v>44595.434027777781</c:v>
                </c:pt>
                <c:pt idx="509">
                  <c:v>44595.4375</c:v>
                </c:pt>
                <c:pt idx="510">
                  <c:v>44595.440972222219</c:v>
                </c:pt>
                <c:pt idx="511">
                  <c:v>44595.444444444445</c:v>
                </c:pt>
                <c:pt idx="512">
                  <c:v>44595.447916666664</c:v>
                </c:pt>
                <c:pt idx="513">
                  <c:v>44595.451388888891</c:v>
                </c:pt>
                <c:pt idx="514">
                  <c:v>44595.454861111109</c:v>
                </c:pt>
                <c:pt idx="515">
                  <c:v>44595.458333333336</c:v>
                </c:pt>
                <c:pt idx="516">
                  <c:v>44595.461805555555</c:v>
                </c:pt>
                <c:pt idx="517">
                  <c:v>44595.465277777781</c:v>
                </c:pt>
                <c:pt idx="518">
                  <c:v>44595.46875</c:v>
                </c:pt>
                <c:pt idx="519">
                  <c:v>44595.472222222219</c:v>
                </c:pt>
                <c:pt idx="520">
                  <c:v>44595.475694444445</c:v>
                </c:pt>
                <c:pt idx="521">
                  <c:v>44595.479166666664</c:v>
                </c:pt>
                <c:pt idx="522">
                  <c:v>44595.482638888891</c:v>
                </c:pt>
                <c:pt idx="523">
                  <c:v>44595.486111111109</c:v>
                </c:pt>
                <c:pt idx="524">
                  <c:v>44595.489583333336</c:v>
                </c:pt>
                <c:pt idx="525">
                  <c:v>44595.493055555555</c:v>
                </c:pt>
                <c:pt idx="526">
                  <c:v>44595.496527777781</c:v>
                </c:pt>
                <c:pt idx="527">
                  <c:v>44595.5</c:v>
                </c:pt>
                <c:pt idx="528">
                  <c:v>44595.503472222219</c:v>
                </c:pt>
                <c:pt idx="529">
                  <c:v>44595.506944444445</c:v>
                </c:pt>
                <c:pt idx="530">
                  <c:v>44595.510416666664</c:v>
                </c:pt>
                <c:pt idx="531">
                  <c:v>44595.513888888891</c:v>
                </c:pt>
                <c:pt idx="532">
                  <c:v>44595.517361111109</c:v>
                </c:pt>
                <c:pt idx="533">
                  <c:v>44595.520833333336</c:v>
                </c:pt>
                <c:pt idx="534">
                  <c:v>44595.524305555555</c:v>
                </c:pt>
                <c:pt idx="535">
                  <c:v>44595.527777777781</c:v>
                </c:pt>
                <c:pt idx="536">
                  <c:v>44595.53125</c:v>
                </c:pt>
                <c:pt idx="537">
                  <c:v>44595.534722222219</c:v>
                </c:pt>
                <c:pt idx="538">
                  <c:v>44595.538194444445</c:v>
                </c:pt>
                <c:pt idx="539">
                  <c:v>44595.541666666664</c:v>
                </c:pt>
                <c:pt idx="540">
                  <c:v>44595.545138888891</c:v>
                </c:pt>
                <c:pt idx="541">
                  <c:v>44595.548611111109</c:v>
                </c:pt>
                <c:pt idx="542">
                  <c:v>44595.552083333336</c:v>
                </c:pt>
                <c:pt idx="543">
                  <c:v>44595.555555555555</c:v>
                </c:pt>
                <c:pt idx="544">
                  <c:v>44595.559027777781</c:v>
                </c:pt>
                <c:pt idx="545">
                  <c:v>44595.5625</c:v>
                </c:pt>
                <c:pt idx="546">
                  <c:v>44595.565972222219</c:v>
                </c:pt>
                <c:pt idx="547">
                  <c:v>44595.569444444445</c:v>
                </c:pt>
                <c:pt idx="548">
                  <c:v>44595.572916666664</c:v>
                </c:pt>
                <c:pt idx="549">
                  <c:v>44595.576388888891</c:v>
                </c:pt>
                <c:pt idx="550">
                  <c:v>44595.579861111109</c:v>
                </c:pt>
                <c:pt idx="551">
                  <c:v>44595.583333333336</c:v>
                </c:pt>
                <c:pt idx="552">
                  <c:v>44595.586805555555</c:v>
                </c:pt>
                <c:pt idx="553">
                  <c:v>44595.590277777781</c:v>
                </c:pt>
                <c:pt idx="554">
                  <c:v>44595.59375</c:v>
                </c:pt>
                <c:pt idx="555">
                  <c:v>44595.597222222219</c:v>
                </c:pt>
                <c:pt idx="556">
                  <c:v>44595.600694444445</c:v>
                </c:pt>
                <c:pt idx="557">
                  <c:v>44595.604166666664</c:v>
                </c:pt>
                <c:pt idx="558">
                  <c:v>44595.607638888891</c:v>
                </c:pt>
                <c:pt idx="559">
                  <c:v>44595.611111111109</c:v>
                </c:pt>
                <c:pt idx="560">
                  <c:v>44595.614583333336</c:v>
                </c:pt>
                <c:pt idx="561">
                  <c:v>44595.618055555555</c:v>
                </c:pt>
                <c:pt idx="562">
                  <c:v>44595.621527777781</c:v>
                </c:pt>
                <c:pt idx="563">
                  <c:v>44595.625</c:v>
                </c:pt>
                <c:pt idx="564">
                  <c:v>44595.628472222219</c:v>
                </c:pt>
                <c:pt idx="565">
                  <c:v>44595.631944444445</c:v>
                </c:pt>
                <c:pt idx="566">
                  <c:v>44595.635416666664</c:v>
                </c:pt>
                <c:pt idx="567">
                  <c:v>44595.638888888891</c:v>
                </c:pt>
                <c:pt idx="568">
                  <c:v>44595.642361111109</c:v>
                </c:pt>
                <c:pt idx="569">
                  <c:v>44595.645833333336</c:v>
                </c:pt>
                <c:pt idx="570">
                  <c:v>44595.649305555555</c:v>
                </c:pt>
                <c:pt idx="571">
                  <c:v>44595.652777777781</c:v>
                </c:pt>
                <c:pt idx="572">
                  <c:v>44595.65625</c:v>
                </c:pt>
                <c:pt idx="573">
                  <c:v>44595.659722222219</c:v>
                </c:pt>
                <c:pt idx="574">
                  <c:v>44595.663194444445</c:v>
                </c:pt>
                <c:pt idx="575">
                  <c:v>44595.666666666664</c:v>
                </c:pt>
                <c:pt idx="576">
                  <c:v>44595.670138888891</c:v>
                </c:pt>
                <c:pt idx="577">
                  <c:v>44595.673611111109</c:v>
                </c:pt>
                <c:pt idx="578">
                  <c:v>44595.677083333336</c:v>
                </c:pt>
                <c:pt idx="579">
                  <c:v>44595.680555555555</c:v>
                </c:pt>
                <c:pt idx="580">
                  <c:v>44595.684027777781</c:v>
                </c:pt>
                <c:pt idx="581">
                  <c:v>44595.6875</c:v>
                </c:pt>
                <c:pt idx="582">
                  <c:v>44595.690972222219</c:v>
                </c:pt>
                <c:pt idx="583">
                  <c:v>44595.694444444445</c:v>
                </c:pt>
                <c:pt idx="584">
                  <c:v>44595.697916666664</c:v>
                </c:pt>
                <c:pt idx="585">
                  <c:v>44595.701388888891</c:v>
                </c:pt>
                <c:pt idx="586">
                  <c:v>44595.704861111109</c:v>
                </c:pt>
                <c:pt idx="587">
                  <c:v>44595.708333333336</c:v>
                </c:pt>
                <c:pt idx="588">
                  <c:v>44595.711805555555</c:v>
                </c:pt>
                <c:pt idx="589">
                  <c:v>44595.715277777781</c:v>
                </c:pt>
                <c:pt idx="590">
                  <c:v>44595.71875</c:v>
                </c:pt>
                <c:pt idx="591">
                  <c:v>44595.722222222219</c:v>
                </c:pt>
                <c:pt idx="592">
                  <c:v>44595.725694444445</c:v>
                </c:pt>
                <c:pt idx="593">
                  <c:v>44595.729166666664</c:v>
                </c:pt>
                <c:pt idx="594">
                  <c:v>44595.732638888891</c:v>
                </c:pt>
                <c:pt idx="595">
                  <c:v>44595.736111111109</c:v>
                </c:pt>
                <c:pt idx="596">
                  <c:v>44595.739583333336</c:v>
                </c:pt>
                <c:pt idx="597">
                  <c:v>44595.743055555555</c:v>
                </c:pt>
                <c:pt idx="598">
                  <c:v>44595.746527777781</c:v>
                </c:pt>
                <c:pt idx="599">
                  <c:v>44595.75</c:v>
                </c:pt>
                <c:pt idx="600">
                  <c:v>44595.753472222219</c:v>
                </c:pt>
                <c:pt idx="601">
                  <c:v>44595.756944444445</c:v>
                </c:pt>
                <c:pt idx="602">
                  <c:v>44595.760416666664</c:v>
                </c:pt>
                <c:pt idx="603">
                  <c:v>44595.763888888891</c:v>
                </c:pt>
                <c:pt idx="604">
                  <c:v>44595.767361111109</c:v>
                </c:pt>
                <c:pt idx="605">
                  <c:v>44595.770833333336</c:v>
                </c:pt>
                <c:pt idx="606">
                  <c:v>44595.774305555555</c:v>
                </c:pt>
                <c:pt idx="607">
                  <c:v>44595.777777777781</c:v>
                </c:pt>
                <c:pt idx="608">
                  <c:v>44595.78125</c:v>
                </c:pt>
                <c:pt idx="609">
                  <c:v>44595.784722222219</c:v>
                </c:pt>
                <c:pt idx="610">
                  <c:v>44595.788194444445</c:v>
                </c:pt>
                <c:pt idx="611">
                  <c:v>44595.791666666664</c:v>
                </c:pt>
                <c:pt idx="612">
                  <c:v>44595.795138888891</c:v>
                </c:pt>
                <c:pt idx="613">
                  <c:v>44595.798611111109</c:v>
                </c:pt>
                <c:pt idx="614">
                  <c:v>44595.802083333336</c:v>
                </c:pt>
                <c:pt idx="615">
                  <c:v>44595.805555555555</c:v>
                </c:pt>
                <c:pt idx="616">
                  <c:v>44595.809027777781</c:v>
                </c:pt>
                <c:pt idx="617">
                  <c:v>44595.8125</c:v>
                </c:pt>
                <c:pt idx="618">
                  <c:v>44595.815972222219</c:v>
                </c:pt>
                <c:pt idx="619">
                  <c:v>44595.819444444445</c:v>
                </c:pt>
                <c:pt idx="620">
                  <c:v>44595.822916666664</c:v>
                </c:pt>
                <c:pt idx="621">
                  <c:v>44595.826388888891</c:v>
                </c:pt>
                <c:pt idx="622">
                  <c:v>44595.829861111109</c:v>
                </c:pt>
                <c:pt idx="623">
                  <c:v>44595.833333333336</c:v>
                </c:pt>
                <c:pt idx="624">
                  <c:v>44595.836805555555</c:v>
                </c:pt>
                <c:pt idx="625">
                  <c:v>44595.840277777781</c:v>
                </c:pt>
                <c:pt idx="626">
                  <c:v>44595.84375</c:v>
                </c:pt>
                <c:pt idx="627">
                  <c:v>44595.847222222219</c:v>
                </c:pt>
                <c:pt idx="628">
                  <c:v>44595.850694444445</c:v>
                </c:pt>
                <c:pt idx="629">
                  <c:v>44595.854166666664</c:v>
                </c:pt>
                <c:pt idx="630">
                  <c:v>44595.857638888891</c:v>
                </c:pt>
                <c:pt idx="631">
                  <c:v>44595.861111111109</c:v>
                </c:pt>
                <c:pt idx="632">
                  <c:v>44595.864583333336</c:v>
                </c:pt>
                <c:pt idx="633">
                  <c:v>44595.868055555555</c:v>
                </c:pt>
                <c:pt idx="634">
                  <c:v>44595.871527777781</c:v>
                </c:pt>
                <c:pt idx="635">
                  <c:v>44595.875</c:v>
                </c:pt>
                <c:pt idx="636">
                  <c:v>44595.878472222219</c:v>
                </c:pt>
                <c:pt idx="637">
                  <c:v>44595.881944444445</c:v>
                </c:pt>
                <c:pt idx="638">
                  <c:v>44595.885416666664</c:v>
                </c:pt>
                <c:pt idx="639">
                  <c:v>44595.888888888891</c:v>
                </c:pt>
                <c:pt idx="640">
                  <c:v>44595.892361111109</c:v>
                </c:pt>
                <c:pt idx="641">
                  <c:v>44595.895833333336</c:v>
                </c:pt>
                <c:pt idx="642">
                  <c:v>44595.899305555555</c:v>
                </c:pt>
                <c:pt idx="643">
                  <c:v>44595.902777777781</c:v>
                </c:pt>
                <c:pt idx="644">
                  <c:v>44595.90625</c:v>
                </c:pt>
                <c:pt idx="645">
                  <c:v>44595.909722222219</c:v>
                </c:pt>
                <c:pt idx="646">
                  <c:v>44595.913194444445</c:v>
                </c:pt>
                <c:pt idx="647">
                  <c:v>44595.916666666664</c:v>
                </c:pt>
                <c:pt idx="648">
                  <c:v>44595.920138888891</c:v>
                </c:pt>
                <c:pt idx="649">
                  <c:v>44595.923611111109</c:v>
                </c:pt>
                <c:pt idx="650">
                  <c:v>44595.927083333336</c:v>
                </c:pt>
                <c:pt idx="651">
                  <c:v>44595.930555555555</c:v>
                </c:pt>
                <c:pt idx="652">
                  <c:v>44595.934027777781</c:v>
                </c:pt>
                <c:pt idx="653">
                  <c:v>44595.9375</c:v>
                </c:pt>
                <c:pt idx="654">
                  <c:v>44595.940972222219</c:v>
                </c:pt>
                <c:pt idx="655">
                  <c:v>44595.944444444445</c:v>
                </c:pt>
                <c:pt idx="656">
                  <c:v>44595.947916666664</c:v>
                </c:pt>
                <c:pt idx="657">
                  <c:v>44595.951388888891</c:v>
                </c:pt>
                <c:pt idx="658">
                  <c:v>44595.954861111109</c:v>
                </c:pt>
                <c:pt idx="659">
                  <c:v>44595.958333333336</c:v>
                </c:pt>
                <c:pt idx="660">
                  <c:v>44595.961805555555</c:v>
                </c:pt>
                <c:pt idx="661">
                  <c:v>44595.965277777781</c:v>
                </c:pt>
                <c:pt idx="662">
                  <c:v>44595.96875</c:v>
                </c:pt>
                <c:pt idx="663">
                  <c:v>44595.972222222219</c:v>
                </c:pt>
                <c:pt idx="664">
                  <c:v>44595.975694444445</c:v>
                </c:pt>
                <c:pt idx="665">
                  <c:v>44595.979166666664</c:v>
                </c:pt>
                <c:pt idx="666">
                  <c:v>44595.982638888891</c:v>
                </c:pt>
                <c:pt idx="667">
                  <c:v>44595.986111111109</c:v>
                </c:pt>
                <c:pt idx="668">
                  <c:v>44595.989583333336</c:v>
                </c:pt>
                <c:pt idx="669">
                  <c:v>44595.993055555555</c:v>
                </c:pt>
                <c:pt idx="670">
                  <c:v>44595.996527777781</c:v>
                </c:pt>
                <c:pt idx="671">
                  <c:v>44596</c:v>
                </c:pt>
                <c:pt idx="672">
                  <c:v>44596.003472222219</c:v>
                </c:pt>
                <c:pt idx="673">
                  <c:v>44596.006944444445</c:v>
                </c:pt>
                <c:pt idx="674">
                  <c:v>44596.010416666664</c:v>
                </c:pt>
                <c:pt idx="675">
                  <c:v>44596.013888888891</c:v>
                </c:pt>
                <c:pt idx="676">
                  <c:v>44596.017361111109</c:v>
                </c:pt>
                <c:pt idx="677">
                  <c:v>44596.020833333336</c:v>
                </c:pt>
                <c:pt idx="678">
                  <c:v>44596.024305555555</c:v>
                </c:pt>
                <c:pt idx="679">
                  <c:v>44596.027777777781</c:v>
                </c:pt>
                <c:pt idx="680">
                  <c:v>44596.03125</c:v>
                </c:pt>
                <c:pt idx="681">
                  <c:v>44596.034722222219</c:v>
                </c:pt>
                <c:pt idx="682">
                  <c:v>44596.038194444445</c:v>
                </c:pt>
                <c:pt idx="683">
                  <c:v>44596.041666666664</c:v>
                </c:pt>
                <c:pt idx="684">
                  <c:v>44596.045138888891</c:v>
                </c:pt>
                <c:pt idx="685">
                  <c:v>44596.048611111109</c:v>
                </c:pt>
                <c:pt idx="686">
                  <c:v>44596.052083333336</c:v>
                </c:pt>
                <c:pt idx="687">
                  <c:v>44596.055555555555</c:v>
                </c:pt>
                <c:pt idx="688">
                  <c:v>44596.059027777781</c:v>
                </c:pt>
                <c:pt idx="689">
                  <c:v>44596.0625</c:v>
                </c:pt>
                <c:pt idx="690">
                  <c:v>44596.065972222219</c:v>
                </c:pt>
                <c:pt idx="691">
                  <c:v>44596.069444444445</c:v>
                </c:pt>
                <c:pt idx="692">
                  <c:v>44596.072916666664</c:v>
                </c:pt>
                <c:pt idx="693">
                  <c:v>44596.076388888891</c:v>
                </c:pt>
                <c:pt idx="694">
                  <c:v>44596.079861111109</c:v>
                </c:pt>
                <c:pt idx="695">
                  <c:v>44596.083333333336</c:v>
                </c:pt>
                <c:pt idx="696">
                  <c:v>44596.086805555555</c:v>
                </c:pt>
                <c:pt idx="697">
                  <c:v>44596.090277777781</c:v>
                </c:pt>
                <c:pt idx="698">
                  <c:v>44596.09375</c:v>
                </c:pt>
                <c:pt idx="699">
                  <c:v>44596.097222222219</c:v>
                </c:pt>
                <c:pt idx="700">
                  <c:v>44596.100694444445</c:v>
                </c:pt>
                <c:pt idx="701">
                  <c:v>44596.104166666664</c:v>
                </c:pt>
                <c:pt idx="702">
                  <c:v>44596.107638888891</c:v>
                </c:pt>
                <c:pt idx="703">
                  <c:v>44596.111111111109</c:v>
                </c:pt>
                <c:pt idx="704">
                  <c:v>44596.114583333336</c:v>
                </c:pt>
                <c:pt idx="705">
                  <c:v>44596.118055555555</c:v>
                </c:pt>
                <c:pt idx="706">
                  <c:v>44596.121527777781</c:v>
                </c:pt>
                <c:pt idx="707">
                  <c:v>44596.125</c:v>
                </c:pt>
                <c:pt idx="708">
                  <c:v>44596.128472222219</c:v>
                </c:pt>
                <c:pt idx="709">
                  <c:v>44596.131944444445</c:v>
                </c:pt>
                <c:pt idx="710">
                  <c:v>44596.135416666664</c:v>
                </c:pt>
                <c:pt idx="711">
                  <c:v>44596.138888888891</c:v>
                </c:pt>
                <c:pt idx="712">
                  <c:v>44596.142361111109</c:v>
                </c:pt>
                <c:pt idx="713">
                  <c:v>44596.145833333336</c:v>
                </c:pt>
                <c:pt idx="714">
                  <c:v>44596.149305555555</c:v>
                </c:pt>
                <c:pt idx="715">
                  <c:v>44596.152777777781</c:v>
                </c:pt>
                <c:pt idx="716">
                  <c:v>44596.15625</c:v>
                </c:pt>
                <c:pt idx="717">
                  <c:v>44596.159722222219</c:v>
                </c:pt>
                <c:pt idx="718">
                  <c:v>44596.163194444445</c:v>
                </c:pt>
                <c:pt idx="719">
                  <c:v>44596.166666666664</c:v>
                </c:pt>
                <c:pt idx="720">
                  <c:v>44596.170138888891</c:v>
                </c:pt>
                <c:pt idx="721">
                  <c:v>44596.173611111109</c:v>
                </c:pt>
                <c:pt idx="722">
                  <c:v>44596.177083333336</c:v>
                </c:pt>
                <c:pt idx="723">
                  <c:v>44596.180555555555</c:v>
                </c:pt>
                <c:pt idx="724">
                  <c:v>44596.184027777781</c:v>
                </c:pt>
                <c:pt idx="725">
                  <c:v>44596.1875</c:v>
                </c:pt>
                <c:pt idx="726">
                  <c:v>44596.190972222219</c:v>
                </c:pt>
                <c:pt idx="727">
                  <c:v>44596.194444444445</c:v>
                </c:pt>
                <c:pt idx="728">
                  <c:v>44596.197916666664</c:v>
                </c:pt>
                <c:pt idx="729">
                  <c:v>44596.201388888891</c:v>
                </c:pt>
                <c:pt idx="730">
                  <c:v>44596.204861111109</c:v>
                </c:pt>
                <c:pt idx="731">
                  <c:v>44596.208333333336</c:v>
                </c:pt>
                <c:pt idx="732">
                  <c:v>44596.211805555555</c:v>
                </c:pt>
                <c:pt idx="733">
                  <c:v>44596.215277777781</c:v>
                </c:pt>
                <c:pt idx="734">
                  <c:v>44596.21875</c:v>
                </c:pt>
                <c:pt idx="735">
                  <c:v>44596.222222222219</c:v>
                </c:pt>
                <c:pt idx="736">
                  <c:v>44596.225694444445</c:v>
                </c:pt>
                <c:pt idx="737">
                  <c:v>44596.229166666664</c:v>
                </c:pt>
                <c:pt idx="738">
                  <c:v>44596.232638888891</c:v>
                </c:pt>
                <c:pt idx="739">
                  <c:v>44596.236111111109</c:v>
                </c:pt>
                <c:pt idx="740">
                  <c:v>44596.239583333336</c:v>
                </c:pt>
                <c:pt idx="741">
                  <c:v>44596.243055555555</c:v>
                </c:pt>
                <c:pt idx="742">
                  <c:v>44596.246527777781</c:v>
                </c:pt>
                <c:pt idx="743">
                  <c:v>44596.25</c:v>
                </c:pt>
                <c:pt idx="744">
                  <c:v>44596.253472222219</c:v>
                </c:pt>
                <c:pt idx="745">
                  <c:v>44596.256944444445</c:v>
                </c:pt>
                <c:pt idx="746">
                  <c:v>44596.260416666664</c:v>
                </c:pt>
                <c:pt idx="747">
                  <c:v>44596.263888888891</c:v>
                </c:pt>
                <c:pt idx="748">
                  <c:v>44596.267361111109</c:v>
                </c:pt>
                <c:pt idx="749">
                  <c:v>44596.270833333336</c:v>
                </c:pt>
                <c:pt idx="750">
                  <c:v>44596.274305555555</c:v>
                </c:pt>
                <c:pt idx="751">
                  <c:v>44596.277777777781</c:v>
                </c:pt>
                <c:pt idx="752">
                  <c:v>44596.28125</c:v>
                </c:pt>
                <c:pt idx="753">
                  <c:v>44596.284722222219</c:v>
                </c:pt>
                <c:pt idx="754">
                  <c:v>44596.288194444445</c:v>
                </c:pt>
                <c:pt idx="755">
                  <c:v>44596.291666666664</c:v>
                </c:pt>
                <c:pt idx="756">
                  <c:v>44596.295138888891</c:v>
                </c:pt>
                <c:pt idx="757">
                  <c:v>44596.298611111109</c:v>
                </c:pt>
                <c:pt idx="758">
                  <c:v>44596.302083333336</c:v>
                </c:pt>
                <c:pt idx="759">
                  <c:v>44596.305555555555</c:v>
                </c:pt>
                <c:pt idx="760">
                  <c:v>44596.309027777781</c:v>
                </c:pt>
                <c:pt idx="761">
                  <c:v>44596.3125</c:v>
                </c:pt>
                <c:pt idx="762">
                  <c:v>44596.315972222219</c:v>
                </c:pt>
                <c:pt idx="763">
                  <c:v>44596.319444444445</c:v>
                </c:pt>
                <c:pt idx="764">
                  <c:v>44596.322916666664</c:v>
                </c:pt>
                <c:pt idx="765">
                  <c:v>44596.326388888891</c:v>
                </c:pt>
                <c:pt idx="766">
                  <c:v>44596.329861111109</c:v>
                </c:pt>
                <c:pt idx="767">
                  <c:v>44596.333333333336</c:v>
                </c:pt>
                <c:pt idx="768">
                  <c:v>44596.336805555555</c:v>
                </c:pt>
                <c:pt idx="769">
                  <c:v>44596.340277777781</c:v>
                </c:pt>
                <c:pt idx="770">
                  <c:v>44596.34375</c:v>
                </c:pt>
                <c:pt idx="771">
                  <c:v>44596.347222222219</c:v>
                </c:pt>
                <c:pt idx="772">
                  <c:v>44596.350694444445</c:v>
                </c:pt>
                <c:pt idx="773">
                  <c:v>44596.354166666664</c:v>
                </c:pt>
                <c:pt idx="774">
                  <c:v>44596.357638888891</c:v>
                </c:pt>
                <c:pt idx="775">
                  <c:v>44596.361111111109</c:v>
                </c:pt>
                <c:pt idx="776">
                  <c:v>44596.364583333336</c:v>
                </c:pt>
                <c:pt idx="777">
                  <c:v>44596.368055555555</c:v>
                </c:pt>
                <c:pt idx="778">
                  <c:v>44596.371527777781</c:v>
                </c:pt>
                <c:pt idx="779">
                  <c:v>44596.375</c:v>
                </c:pt>
                <c:pt idx="780">
                  <c:v>44596.378472222219</c:v>
                </c:pt>
                <c:pt idx="781">
                  <c:v>44596.381944444445</c:v>
                </c:pt>
                <c:pt idx="782">
                  <c:v>44596.385416666664</c:v>
                </c:pt>
                <c:pt idx="783">
                  <c:v>44596.388888888891</c:v>
                </c:pt>
                <c:pt idx="784">
                  <c:v>44596.392361111109</c:v>
                </c:pt>
                <c:pt idx="785">
                  <c:v>44596.395833333336</c:v>
                </c:pt>
                <c:pt idx="786">
                  <c:v>44596.399305555555</c:v>
                </c:pt>
                <c:pt idx="787">
                  <c:v>44596.402777777781</c:v>
                </c:pt>
                <c:pt idx="788">
                  <c:v>44596.40625</c:v>
                </c:pt>
                <c:pt idx="789">
                  <c:v>44596.409722222219</c:v>
                </c:pt>
                <c:pt idx="790">
                  <c:v>44596.413194444445</c:v>
                </c:pt>
                <c:pt idx="791">
                  <c:v>44596.416666666664</c:v>
                </c:pt>
                <c:pt idx="792">
                  <c:v>44596.420138888891</c:v>
                </c:pt>
                <c:pt idx="793">
                  <c:v>44596.423611111109</c:v>
                </c:pt>
                <c:pt idx="794">
                  <c:v>44596.427083333336</c:v>
                </c:pt>
                <c:pt idx="795">
                  <c:v>44596.430555555555</c:v>
                </c:pt>
                <c:pt idx="796">
                  <c:v>44596.434027777781</c:v>
                </c:pt>
                <c:pt idx="797">
                  <c:v>44596.4375</c:v>
                </c:pt>
                <c:pt idx="798">
                  <c:v>44596.440972222219</c:v>
                </c:pt>
                <c:pt idx="799">
                  <c:v>44596.444444444445</c:v>
                </c:pt>
                <c:pt idx="800">
                  <c:v>44596.447916666664</c:v>
                </c:pt>
                <c:pt idx="801">
                  <c:v>44596.451388888891</c:v>
                </c:pt>
                <c:pt idx="802">
                  <c:v>44596.454861111109</c:v>
                </c:pt>
                <c:pt idx="803">
                  <c:v>44596.458333333336</c:v>
                </c:pt>
                <c:pt idx="804">
                  <c:v>44596.461805555555</c:v>
                </c:pt>
                <c:pt idx="805">
                  <c:v>44596.465277777781</c:v>
                </c:pt>
                <c:pt idx="806">
                  <c:v>44596.46875</c:v>
                </c:pt>
                <c:pt idx="807">
                  <c:v>44596.472222222219</c:v>
                </c:pt>
                <c:pt idx="808">
                  <c:v>44596.475694444445</c:v>
                </c:pt>
                <c:pt idx="809">
                  <c:v>44596.479166666664</c:v>
                </c:pt>
                <c:pt idx="810">
                  <c:v>44596.482638888891</c:v>
                </c:pt>
                <c:pt idx="811">
                  <c:v>44596.486111111109</c:v>
                </c:pt>
                <c:pt idx="812">
                  <c:v>44596.489583333336</c:v>
                </c:pt>
                <c:pt idx="813">
                  <c:v>44596.493055555555</c:v>
                </c:pt>
                <c:pt idx="814">
                  <c:v>44596.496527777781</c:v>
                </c:pt>
                <c:pt idx="815">
                  <c:v>44596.5</c:v>
                </c:pt>
                <c:pt idx="816">
                  <c:v>44596.503472222219</c:v>
                </c:pt>
                <c:pt idx="817">
                  <c:v>44596.506944444445</c:v>
                </c:pt>
                <c:pt idx="818">
                  <c:v>44596.510416666664</c:v>
                </c:pt>
                <c:pt idx="819">
                  <c:v>44596.513888888891</c:v>
                </c:pt>
                <c:pt idx="820">
                  <c:v>44596.517361111109</c:v>
                </c:pt>
                <c:pt idx="821">
                  <c:v>44596.520833333336</c:v>
                </c:pt>
                <c:pt idx="822">
                  <c:v>44596.524305555555</c:v>
                </c:pt>
                <c:pt idx="823">
                  <c:v>44596.527777777781</c:v>
                </c:pt>
                <c:pt idx="824">
                  <c:v>44596.53125</c:v>
                </c:pt>
                <c:pt idx="825">
                  <c:v>44596.534722222219</c:v>
                </c:pt>
                <c:pt idx="826">
                  <c:v>44596.538194444445</c:v>
                </c:pt>
                <c:pt idx="827">
                  <c:v>44596.541666666664</c:v>
                </c:pt>
                <c:pt idx="828">
                  <c:v>44596.545138888891</c:v>
                </c:pt>
                <c:pt idx="829">
                  <c:v>44596.548611111109</c:v>
                </c:pt>
                <c:pt idx="830">
                  <c:v>44596.552083333336</c:v>
                </c:pt>
                <c:pt idx="831">
                  <c:v>44596.555555555555</c:v>
                </c:pt>
                <c:pt idx="832">
                  <c:v>44596.559027777781</c:v>
                </c:pt>
                <c:pt idx="833">
                  <c:v>44596.5625</c:v>
                </c:pt>
                <c:pt idx="834">
                  <c:v>44596.565972222219</c:v>
                </c:pt>
                <c:pt idx="835">
                  <c:v>44596.569444444445</c:v>
                </c:pt>
                <c:pt idx="836">
                  <c:v>44596.572916666664</c:v>
                </c:pt>
                <c:pt idx="837">
                  <c:v>44596.576388888891</c:v>
                </c:pt>
                <c:pt idx="838">
                  <c:v>44596.579861111109</c:v>
                </c:pt>
                <c:pt idx="839">
                  <c:v>44596.583333333336</c:v>
                </c:pt>
                <c:pt idx="840">
                  <c:v>44596.586805555555</c:v>
                </c:pt>
                <c:pt idx="841">
                  <c:v>44596.590277777781</c:v>
                </c:pt>
                <c:pt idx="842">
                  <c:v>44596.59375</c:v>
                </c:pt>
                <c:pt idx="843">
                  <c:v>44596.597222222219</c:v>
                </c:pt>
                <c:pt idx="844">
                  <c:v>44596.600694444445</c:v>
                </c:pt>
                <c:pt idx="845">
                  <c:v>44596.604166666664</c:v>
                </c:pt>
                <c:pt idx="846">
                  <c:v>44596.607638888891</c:v>
                </c:pt>
                <c:pt idx="847">
                  <c:v>44596.611111111109</c:v>
                </c:pt>
                <c:pt idx="848">
                  <c:v>44596.614583333336</c:v>
                </c:pt>
                <c:pt idx="849">
                  <c:v>44596.618055555555</c:v>
                </c:pt>
                <c:pt idx="850">
                  <c:v>44596.621527777781</c:v>
                </c:pt>
                <c:pt idx="851">
                  <c:v>44596.625</c:v>
                </c:pt>
                <c:pt idx="852">
                  <c:v>44596.628472222219</c:v>
                </c:pt>
                <c:pt idx="853">
                  <c:v>44596.631944444445</c:v>
                </c:pt>
                <c:pt idx="854">
                  <c:v>44596.635416666664</c:v>
                </c:pt>
                <c:pt idx="855">
                  <c:v>44596.638888888891</c:v>
                </c:pt>
                <c:pt idx="856">
                  <c:v>44596.642361111109</c:v>
                </c:pt>
                <c:pt idx="857">
                  <c:v>44596.645833333336</c:v>
                </c:pt>
                <c:pt idx="858">
                  <c:v>44596.649305555555</c:v>
                </c:pt>
                <c:pt idx="859">
                  <c:v>44596.652777777781</c:v>
                </c:pt>
                <c:pt idx="860">
                  <c:v>44596.65625</c:v>
                </c:pt>
                <c:pt idx="861">
                  <c:v>44596.659722222219</c:v>
                </c:pt>
                <c:pt idx="862">
                  <c:v>44596.663194444445</c:v>
                </c:pt>
                <c:pt idx="863">
                  <c:v>44596.666666666664</c:v>
                </c:pt>
                <c:pt idx="864">
                  <c:v>44596.670138888891</c:v>
                </c:pt>
                <c:pt idx="865">
                  <c:v>44596.673611111109</c:v>
                </c:pt>
                <c:pt idx="866">
                  <c:v>44596.677083333336</c:v>
                </c:pt>
                <c:pt idx="867">
                  <c:v>44596.680555555555</c:v>
                </c:pt>
                <c:pt idx="868">
                  <c:v>44596.684027777781</c:v>
                </c:pt>
                <c:pt idx="869">
                  <c:v>44596.6875</c:v>
                </c:pt>
                <c:pt idx="870">
                  <c:v>44596.690972222219</c:v>
                </c:pt>
                <c:pt idx="871">
                  <c:v>44596.694444444445</c:v>
                </c:pt>
                <c:pt idx="872">
                  <c:v>44596.697916666664</c:v>
                </c:pt>
                <c:pt idx="873">
                  <c:v>44596.701388888891</c:v>
                </c:pt>
                <c:pt idx="874">
                  <c:v>44596.704861111109</c:v>
                </c:pt>
                <c:pt idx="875">
                  <c:v>44596.708333333336</c:v>
                </c:pt>
                <c:pt idx="876">
                  <c:v>44596.711805555555</c:v>
                </c:pt>
                <c:pt idx="877">
                  <c:v>44596.715277777781</c:v>
                </c:pt>
                <c:pt idx="878">
                  <c:v>44596.71875</c:v>
                </c:pt>
                <c:pt idx="879">
                  <c:v>44596.722222222219</c:v>
                </c:pt>
                <c:pt idx="880">
                  <c:v>44596.725694444445</c:v>
                </c:pt>
                <c:pt idx="881">
                  <c:v>44596.729166666664</c:v>
                </c:pt>
                <c:pt idx="882">
                  <c:v>44596.732638888891</c:v>
                </c:pt>
                <c:pt idx="883">
                  <c:v>44596.736111111109</c:v>
                </c:pt>
                <c:pt idx="884">
                  <c:v>44596.739583333336</c:v>
                </c:pt>
                <c:pt idx="885">
                  <c:v>44596.743055555555</c:v>
                </c:pt>
                <c:pt idx="886">
                  <c:v>44596.746527777781</c:v>
                </c:pt>
                <c:pt idx="887">
                  <c:v>44596.75</c:v>
                </c:pt>
                <c:pt idx="888">
                  <c:v>44596.753472222219</c:v>
                </c:pt>
                <c:pt idx="889">
                  <c:v>44596.756944444445</c:v>
                </c:pt>
                <c:pt idx="890">
                  <c:v>44596.760416666664</c:v>
                </c:pt>
                <c:pt idx="891">
                  <c:v>44596.763888888891</c:v>
                </c:pt>
                <c:pt idx="892">
                  <c:v>44596.767361111109</c:v>
                </c:pt>
                <c:pt idx="893">
                  <c:v>44596.770833333336</c:v>
                </c:pt>
                <c:pt idx="894">
                  <c:v>44596.774305555555</c:v>
                </c:pt>
                <c:pt idx="895">
                  <c:v>44596.777777777781</c:v>
                </c:pt>
                <c:pt idx="896">
                  <c:v>44596.78125</c:v>
                </c:pt>
                <c:pt idx="897">
                  <c:v>44596.784722222219</c:v>
                </c:pt>
                <c:pt idx="898">
                  <c:v>44596.788194444445</c:v>
                </c:pt>
                <c:pt idx="899">
                  <c:v>44596.791666666664</c:v>
                </c:pt>
                <c:pt idx="900">
                  <c:v>44596.795138888891</c:v>
                </c:pt>
                <c:pt idx="901">
                  <c:v>44596.798611111109</c:v>
                </c:pt>
                <c:pt idx="902">
                  <c:v>44596.802083333336</c:v>
                </c:pt>
                <c:pt idx="903">
                  <c:v>44596.805555555555</c:v>
                </c:pt>
                <c:pt idx="904">
                  <c:v>44596.809027777781</c:v>
                </c:pt>
                <c:pt idx="905">
                  <c:v>44596.8125</c:v>
                </c:pt>
                <c:pt idx="906">
                  <c:v>44596.815972222219</c:v>
                </c:pt>
                <c:pt idx="907">
                  <c:v>44596.819444444445</c:v>
                </c:pt>
                <c:pt idx="908">
                  <c:v>44596.822916666664</c:v>
                </c:pt>
                <c:pt idx="909">
                  <c:v>44596.826388888891</c:v>
                </c:pt>
                <c:pt idx="910">
                  <c:v>44596.829861111109</c:v>
                </c:pt>
                <c:pt idx="911">
                  <c:v>44596.833333333336</c:v>
                </c:pt>
                <c:pt idx="912">
                  <c:v>44596.836805555555</c:v>
                </c:pt>
                <c:pt idx="913">
                  <c:v>44596.840277777781</c:v>
                </c:pt>
                <c:pt idx="914">
                  <c:v>44596.84375</c:v>
                </c:pt>
                <c:pt idx="915">
                  <c:v>44596.847222222219</c:v>
                </c:pt>
                <c:pt idx="916">
                  <c:v>44596.850694444445</c:v>
                </c:pt>
                <c:pt idx="917">
                  <c:v>44596.854166666664</c:v>
                </c:pt>
                <c:pt idx="918">
                  <c:v>44596.857638888891</c:v>
                </c:pt>
                <c:pt idx="919">
                  <c:v>44596.861111111109</c:v>
                </c:pt>
                <c:pt idx="920">
                  <c:v>44596.864583333336</c:v>
                </c:pt>
                <c:pt idx="921">
                  <c:v>44596.868055555555</c:v>
                </c:pt>
                <c:pt idx="922">
                  <c:v>44596.871527777781</c:v>
                </c:pt>
                <c:pt idx="923">
                  <c:v>44596.875</c:v>
                </c:pt>
                <c:pt idx="924">
                  <c:v>44596.878472222219</c:v>
                </c:pt>
                <c:pt idx="925">
                  <c:v>44596.881944444445</c:v>
                </c:pt>
                <c:pt idx="926">
                  <c:v>44596.885416666664</c:v>
                </c:pt>
                <c:pt idx="927">
                  <c:v>44596.888888888891</c:v>
                </c:pt>
                <c:pt idx="928">
                  <c:v>44596.892361111109</c:v>
                </c:pt>
                <c:pt idx="929">
                  <c:v>44596.895833333336</c:v>
                </c:pt>
                <c:pt idx="930">
                  <c:v>44596.899305555555</c:v>
                </c:pt>
                <c:pt idx="931">
                  <c:v>44596.902777777781</c:v>
                </c:pt>
                <c:pt idx="932">
                  <c:v>44596.90625</c:v>
                </c:pt>
                <c:pt idx="933">
                  <c:v>44596.909722222219</c:v>
                </c:pt>
                <c:pt idx="934">
                  <c:v>44596.913194444445</c:v>
                </c:pt>
                <c:pt idx="935">
                  <c:v>44596.916666666664</c:v>
                </c:pt>
                <c:pt idx="936">
                  <c:v>44596.920138888891</c:v>
                </c:pt>
                <c:pt idx="937">
                  <c:v>44596.923611111109</c:v>
                </c:pt>
                <c:pt idx="938">
                  <c:v>44596.927083333336</c:v>
                </c:pt>
                <c:pt idx="939">
                  <c:v>44596.930555555555</c:v>
                </c:pt>
                <c:pt idx="940">
                  <c:v>44596.934027777781</c:v>
                </c:pt>
                <c:pt idx="941">
                  <c:v>44596.9375</c:v>
                </c:pt>
                <c:pt idx="942">
                  <c:v>44596.940972222219</c:v>
                </c:pt>
                <c:pt idx="943">
                  <c:v>44596.944444444445</c:v>
                </c:pt>
                <c:pt idx="944">
                  <c:v>44596.947916666664</c:v>
                </c:pt>
                <c:pt idx="945">
                  <c:v>44596.951388888891</c:v>
                </c:pt>
                <c:pt idx="946">
                  <c:v>44596.954861111109</c:v>
                </c:pt>
                <c:pt idx="947">
                  <c:v>44596.958333333336</c:v>
                </c:pt>
                <c:pt idx="948">
                  <c:v>44596.961805555555</c:v>
                </c:pt>
                <c:pt idx="949">
                  <c:v>44596.965277777781</c:v>
                </c:pt>
                <c:pt idx="950">
                  <c:v>44596.96875</c:v>
                </c:pt>
                <c:pt idx="951">
                  <c:v>44596.972222222219</c:v>
                </c:pt>
                <c:pt idx="952">
                  <c:v>44596.975694444445</c:v>
                </c:pt>
                <c:pt idx="953">
                  <c:v>44596.979166666664</c:v>
                </c:pt>
                <c:pt idx="954">
                  <c:v>44596.982638888891</c:v>
                </c:pt>
                <c:pt idx="955">
                  <c:v>44596.986111111109</c:v>
                </c:pt>
                <c:pt idx="956">
                  <c:v>44596.989583333336</c:v>
                </c:pt>
                <c:pt idx="957">
                  <c:v>44596.993055555555</c:v>
                </c:pt>
                <c:pt idx="958">
                  <c:v>44596.996527777781</c:v>
                </c:pt>
                <c:pt idx="959">
                  <c:v>44597</c:v>
                </c:pt>
                <c:pt idx="960">
                  <c:v>44597.003472222219</c:v>
                </c:pt>
                <c:pt idx="961">
                  <c:v>44597.006944444445</c:v>
                </c:pt>
                <c:pt idx="962">
                  <c:v>44597.010416666664</c:v>
                </c:pt>
                <c:pt idx="963">
                  <c:v>44597.013888888891</c:v>
                </c:pt>
                <c:pt idx="964">
                  <c:v>44597.017361111109</c:v>
                </c:pt>
                <c:pt idx="965">
                  <c:v>44597.020833333336</c:v>
                </c:pt>
                <c:pt idx="966">
                  <c:v>44597.024305555555</c:v>
                </c:pt>
                <c:pt idx="967">
                  <c:v>44597.027777777781</c:v>
                </c:pt>
                <c:pt idx="968">
                  <c:v>44597.03125</c:v>
                </c:pt>
                <c:pt idx="969">
                  <c:v>44597.034722222219</c:v>
                </c:pt>
                <c:pt idx="970">
                  <c:v>44597.038194444445</c:v>
                </c:pt>
                <c:pt idx="971">
                  <c:v>44597.041666666664</c:v>
                </c:pt>
                <c:pt idx="972">
                  <c:v>44597.045138888891</c:v>
                </c:pt>
                <c:pt idx="973">
                  <c:v>44597.048611111109</c:v>
                </c:pt>
                <c:pt idx="974">
                  <c:v>44597.052083333336</c:v>
                </c:pt>
                <c:pt idx="975">
                  <c:v>44597.055555555555</c:v>
                </c:pt>
                <c:pt idx="976">
                  <c:v>44597.059027777781</c:v>
                </c:pt>
                <c:pt idx="977">
                  <c:v>44597.0625</c:v>
                </c:pt>
                <c:pt idx="978">
                  <c:v>44597.065972222219</c:v>
                </c:pt>
                <c:pt idx="979">
                  <c:v>44597.069444444445</c:v>
                </c:pt>
                <c:pt idx="980">
                  <c:v>44597.072916666664</c:v>
                </c:pt>
                <c:pt idx="981">
                  <c:v>44597.076388888891</c:v>
                </c:pt>
                <c:pt idx="982">
                  <c:v>44597.079861111109</c:v>
                </c:pt>
                <c:pt idx="983">
                  <c:v>44597.083333333336</c:v>
                </c:pt>
                <c:pt idx="984">
                  <c:v>44597.086805555555</c:v>
                </c:pt>
                <c:pt idx="985">
                  <c:v>44597.090277777781</c:v>
                </c:pt>
                <c:pt idx="986">
                  <c:v>44597.09375</c:v>
                </c:pt>
                <c:pt idx="987">
                  <c:v>44597.097222222219</c:v>
                </c:pt>
                <c:pt idx="988">
                  <c:v>44597.100694444445</c:v>
                </c:pt>
                <c:pt idx="989">
                  <c:v>44597.104166666664</c:v>
                </c:pt>
                <c:pt idx="990">
                  <c:v>44597.107638888891</c:v>
                </c:pt>
                <c:pt idx="991">
                  <c:v>44597.111111111109</c:v>
                </c:pt>
                <c:pt idx="992">
                  <c:v>44597.114583333336</c:v>
                </c:pt>
                <c:pt idx="993">
                  <c:v>44597.118055555555</c:v>
                </c:pt>
                <c:pt idx="994">
                  <c:v>44597.121527777781</c:v>
                </c:pt>
                <c:pt idx="995">
                  <c:v>44597.125</c:v>
                </c:pt>
                <c:pt idx="996">
                  <c:v>44597.128472222219</c:v>
                </c:pt>
                <c:pt idx="997">
                  <c:v>44597.131944444445</c:v>
                </c:pt>
                <c:pt idx="998">
                  <c:v>44597.135416666664</c:v>
                </c:pt>
                <c:pt idx="999">
                  <c:v>44597.138888888891</c:v>
                </c:pt>
                <c:pt idx="1000">
                  <c:v>44597.142361111109</c:v>
                </c:pt>
                <c:pt idx="1001">
                  <c:v>44597.145833333336</c:v>
                </c:pt>
                <c:pt idx="1002">
                  <c:v>44597.149305555555</c:v>
                </c:pt>
                <c:pt idx="1003">
                  <c:v>44597.152777777781</c:v>
                </c:pt>
                <c:pt idx="1004">
                  <c:v>44597.15625</c:v>
                </c:pt>
                <c:pt idx="1005">
                  <c:v>44597.159722222219</c:v>
                </c:pt>
                <c:pt idx="1006">
                  <c:v>44597.163194444445</c:v>
                </c:pt>
                <c:pt idx="1007">
                  <c:v>44597.166666666664</c:v>
                </c:pt>
                <c:pt idx="1008">
                  <c:v>44597.170138888891</c:v>
                </c:pt>
                <c:pt idx="1009">
                  <c:v>44597.173611111109</c:v>
                </c:pt>
                <c:pt idx="1010">
                  <c:v>44597.177083333336</c:v>
                </c:pt>
                <c:pt idx="1011">
                  <c:v>44597.180555555555</c:v>
                </c:pt>
                <c:pt idx="1012">
                  <c:v>44597.184027777781</c:v>
                </c:pt>
                <c:pt idx="1013">
                  <c:v>44597.1875</c:v>
                </c:pt>
                <c:pt idx="1014">
                  <c:v>44597.190972222219</c:v>
                </c:pt>
                <c:pt idx="1015">
                  <c:v>44597.194444444445</c:v>
                </c:pt>
                <c:pt idx="1016">
                  <c:v>44597.197916666664</c:v>
                </c:pt>
                <c:pt idx="1017">
                  <c:v>44597.201388888891</c:v>
                </c:pt>
                <c:pt idx="1018">
                  <c:v>44597.204861111109</c:v>
                </c:pt>
                <c:pt idx="1019">
                  <c:v>44597.208333333336</c:v>
                </c:pt>
                <c:pt idx="1020">
                  <c:v>44597.211805555555</c:v>
                </c:pt>
                <c:pt idx="1021">
                  <c:v>44597.215277777781</c:v>
                </c:pt>
                <c:pt idx="1022">
                  <c:v>44597.21875</c:v>
                </c:pt>
                <c:pt idx="1023">
                  <c:v>44597.222222222219</c:v>
                </c:pt>
                <c:pt idx="1024">
                  <c:v>44597.225694444445</c:v>
                </c:pt>
                <c:pt idx="1025">
                  <c:v>44597.229166666664</c:v>
                </c:pt>
                <c:pt idx="1026">
                  <c:v>44597.232638888891</c:v>
                </c:pt>
                <c:pt idx="1027">
                  <c:v>44597.236111111109</c:v>
                </c:pt>
                <c:pt idx="1028">
                  <c:v>44597.239583333336</c:v>
                </c:pt>
                <c:pt idx="1029">
                  <c:v>44597.243055555555</c:v>
                </c:pt>
                <c:pt idx="1030">
                  <c:v>44597.246527777781</c:v>
                </c:pt>
                <c:pt idx="1031">
                  <c:v>44597.25</c:v>
                </c:pt>
                <c:pt idx="1032">
                  <c:v>44597.253472222219</c:v>
                </c:pt>
                <c:pt idx="1033">
                  <c:v>44597.256944444445</c:v>
                </c:pt>
                <c:pt idx="1034">
                  <c:v>44597.260416666664</c:v>
                </c:pt>
                <c:pt idx="1035">
                  <c:v>44597.263888888891</c:v>
                </c:pt>
                <c:pt idx="1036">
                  <c:v>44597.267361111109</c:v>
                </c:pt>
                <c:pt idx="1037">
                  <c:v>44597.270833333336</c:v>
                </c:pt>
                <c:pt idx="1038">
                  <c:v>44597.274305555555</c:v>
                </c:pt>
                <c:pt idx="1039">
                  <c:v>44597.277777777781</c:v>
                </c:pt>
                <c:pt idx="1040">
                  <c:v>44597.28125</c:v>
                </c:pt>
                <c:pt idx="1041">
                  <c:v>44597.284722222219</c:v>
                </c:pt>
                <c:pt idx="1042">
                  <c:v>44597.288194444445</c:v>
                </c:pt>
                <c:pt idx="1043">
                  <c:v>44597.291666666664</c:v>
                </c:pt>
                <c:pt idx="1044">
                  <c:v>44597.295138888891</c:v>
                </c:pt>
                <c:pt idx="1045">
                  <c:v>44597.298611111109</c:v>
                </c:pt>
                <c:pt idx="1046">
                  <c:v>44597.302083333336</c:v>
                </c:pt>
                <c:pt idx="1047">
                  <c:v>44597.305555555555</c:v>
                </c:pt>
                <c:pt idx="1048">
                  <c:v>44597.309027777781</c:v>
                </c:pt>
                <c:pt idx="1049">
                  <c:v>44597.3125</c:v>
                </c:pt>
                <c:pt idx="1050">
                  <c:v>44597.315972222219</c:v>
                </c:pt>
                <c:pt idx="1051">
                  <c:v>44597.319444444445</c:v>
                </c:pt>
                <c:pt idx="1052">
                  <c:v>44597.322916666664</c:v>
                </c:pt>
                <c:pt idx="1053">
                  <c:v>44597.326388888891</c:v>
                </c:pt>
                <c:pt idx="1054">
                  <c:v>44597.329861111109</c:v>
                </c:pt>
                <c:pt idx="1055">
                  <c:v>44597.333333333336</c:v>
                </c:pt>
                <c:pt idx="1056">
                  <c:v>44597.336805555555</c:v>
                </c:pt>
                <c:pt idx="1057">
                  <c:v>44597.340277777781</c:v>
                </c:pt>
                <c:pt idx="1058">
                  <c:v>44597.34375</c:v>
                </c:pt>
                <c:pt idx="1059">
                  <c:v>44597.347222222219</c:v>
                </c:pt>
                <c:pt idx="1060">
                  <c:v>44597.350694444445</c:v>
                </c:pt>
                <c:pt idx="1061">
                  <c:v>44597.354166666664</c:v>
                </c:pt>
                <c:pt idx="1062">
                  <c:v>44597.357638888891</c:v>
                </c:pt>
                <c:pt idx="1063">
                  <c:v>44597.361111111109</c:v>
                </c:pt>
                <c:pt idx="1064">
                  <c:v>44597.364583333336</c:v>
                </c:pt>
                <c:pt idx="1065">
                  <c:v>44597.368055555555</c:v>
                </c:pt>
                <c:pt idx="1066">
                  <c:v>44597.371527777781</c:v>
                </c:pt>
                <c:pt idx="1067">
                  <c:v>44597.375</c:v>
                </c:pt>
                <c:pt idx="1068">
                  <c:v>44597.378472222219</c:v>
                </c:pt>
                <c:pt idx="1069">
                  <c:v>44597.381944444445</c:v>
                </c:pt>
                <c:pt idx="1070">
                  <c:v>44597.385416666664</c:v>
                </c:pt>
                <c:pt idx="1071">
                  <c:v>44597.388888888891</c:v>
                </c:pt>
                <c:pt idx="1072">
                  <c:v>44597.392361111109</c:v>
                </c:pt>
                <c:pt idx="1073">
                  <c:v>44597.395833333336</c:v>
                </c:pt>
                <c:pt idx="1074">
                  <c:v>44597.399305555555</c:v>
                </c:pt>
                <c:pt idx="1075">
                  <c:v>44597.402777777781</c:v>
                </c:pt>
                <c:pt idx="1076">
                  <c:v>44597.40625</c:v>
                </c:pt>
                <c:pt idx="1077">
                  <c:v>44597.409722222219</c:v>
                </c:pt>
                <c:pt idx="1078">
                  <c:v>44597.413194444445</c:v>
                </c:pt>
                <c:pt idx="1079">
                  <c:v>44597.416666666664</c:v>
                </c:pt>
                <c:pt idx="1080">
                  <c:v>44597.420138888891</c:v>
                </c:pt>
                <c:pt idx="1081">
                  <c:v>44597.423611111109</c:v>
                </c:pt>
                <c:pt idx="1082">
                  <c:v>44597.427083333336</c:v>
                </c:pt>
                <c:pt idx="1083">
                  <c:v>44597.430555555555</c:v>
                </c:pt>
                <c:pt idx="1084">
                  <c:v>44597.434027777781</c:v>
                </c:pt>
                <c:pt idx="1085">
                  <c:v>44597.4375</c:v>
                </c:pt>
                <c:pt idx="1086">
                  <c:v>44597.440972222219</c:v>
                </c:pt>
                <c:pt idx="1087">
                  <c:v>44597.444444444445</c:v>
                </c:pt>
                <c:pt idx="1088">
                  <c:v>44597.447916666664</c:v>
                </c:pt>
                <c:pt idx="1089">
                  <c:v>44597.451388888891</c:v>
                </c:pt>
                <c:pt idx="1090">
                  <c:v>44597.454861111109</c:v>
                </c:pt>
                <c:pt idx="1091">
                  <c:v>44597.458333333336</c:v>
                </c:pt>
                <c:pt idx="1092">
                  <c:v>44597.461805555555</c:v>
                </c:pt>
                <c:pt idx="1093">
                  <c:v>44597.465277777781</c:v>
                </c:pt>
                <c:pt idx="1094">
                  <c:v>44597.46875</c:v>
                </c:pt>
                <c:pt idx="1095">
                  <c:v>44597.472222222219</c:v>
                </c:pt>
                <c:pt idx="1096">
                  <c:v>44597.475694444445</c:v>
                </c:pt>
                <c:pt idx="1097">
                  <c:v>44597.479166666664</c:v>
                </c:pt>
                <c:pt idx="1098">
                  <c:v>44597.482638888891</c:v>
                </c:pt>
                <c:pt idx="1099">
                  <c:v>44597.486111111109</c:v>
                </c:pt>
                <c:pt idx="1100">
                  <c:v>44597.489583333336</c:v>
                </c:pt>
                <c:pt idx="1101">
                  <c:v>44597.493055555555</c:v>
                </c:pt>
                <c:pt idx="1102">
                  <c:v>44597.496527777781</c:v>
                </c:pt>
                <c:pt idx="1103">
                  <c:v>44597.5</c:v>
                </c:pt>
                <c:pt idx="1104">
                  <c:v>44597.503472222219</c:v>
                </c:pt>
                <c:pt idx="1105">
                  <c:v>44597.506944444445</c:v>
                </c:pt>
                <c:pt idx="1106">
                  <c:v>44597.510416666664</c:v>
                </c:pt>
                <c:pt idx="1107">
                  <c:v>44597.513888888891</c:v>
                </c:pt>
                <c:pt idx="1108">
                  <c:v>44597.517361111109</c:v>
                </c:pt>
                <c:pt idx="1109">
                  <c:v>44597.520833333336</c:v>
                </c:pt>
                <c:pt idx="1110">
                  <c:v>44597.524305555555</c:v>
                </c:pt>
                <c:pt idx="1111">
                  <c:v>44597.527777777781</c:v>
                </c:pt>
                <c:pt idx="1112">
                  <c:v>44597.53125</c:v>
                </c:pt>
                <c:pt idx="1113">
                  <c:v>44597.534722222219</c:v>
                </c:pt>
                <c:pt idx="1114">
                  <c:v>44597.538194444445</c:v>
                </c:pt>
                <c:pt idx="1115">
                  <c:v>44597.541666666664</c:v>
                </c:pt>
                <c:pt idx="1116">
                  <c:v>44597.545138888891</c:v>
                </c:pt>
                <c:pt idx="1117">
                  <c:v>44597.548611111109</c:v>
                </c:pt>
                <c:pt idx="1118">
                  <c:v>44597.552083333336</c:v>
                </c:pt>
                <c:pt idx="1119">
                  <c:v>44597.555555555555</c:v>
                </c:pt>
                <c:pt idx="1120">
                  <c:v>44597.559027777781</c:v>
                </c:pt>
                <c:pt idx="1121">
                  <c:v>44597.5625</c:v>
                </c:pt>
                <c:pt idx="1122">
                  <c:v>44597.565972222219</c:v>
                </c:pt>
                <c:pt idx="1123">
                  <c:v>44597.569444444445</c:v>
                </c:pt>
                <c:pt idx="1124">
                  <c:v>44597.572916666664</c:v>
                </c:pt>
                <c:pt idx="1125">
                  <c:v>44597.576388888891</c:v>
                </c:pt>
                <c:pt idx="1126">
                  <c:v>44597.579861111109</c:v>
                </c:pt>
                <c:pt idx="1127">
                  <c:v>44597.583333333336</c:v>
                </c:pt>
                <c:pt idx="1128">
                  <c:v>44597.586805555555</c:v>
                </c:pt>
                <c:pt idx="1129">
                  <c:v>44597.590277777781</c:v>
                </c:pt>
                <c:pt idx="1130">
                  <c:v>44597.59375</c:v>
                </c:pt>
                <c:pt idx="1131">
                  <c:v>44597.597222222219</c:v>
                </c:pt>
                <c:pt idx="1132">
                  <c:v>44597.600694444445</c:v>
                </c:pt>
                <c:pt idx="1133">
                  <c:v>44597.604166666664</c:v>
                </c:pt>
                <c:pt idx="1134">
                  <c:v>44597.607638888891</c:v>
                </c:pt>
                <c:pt idx="1135">
                  <c:v>44597.611111111109</c:v>
                </c:pt>
                <c:pt idx="1136">
                  <c:v>44597.614583333336</c:v>
                </c:pt>
                <c:pt idx="1137">
                  <c:v>44597.618055555555</c:v>
                </c:pt>
                <c:pt idx="1138">
                  <c:v>44597.621527777781</c:v>
                </c:pt>
                <c:pt idx="1139">
                  <c:v>44597.625</c:v>
                </c:pt>
                <c:pt idx="1140">
                  <c:v>44597.628472222219</c:v>
                </c:pt>
                <c:pt idx="1141">
                  <c:v>44597.631944444445</c:v>
                </c:pt>
                <c:pt idx="1142">
                  <c:v>44597.635416666664</c:v>
                </c:pt>
                <c:pt idx="1143">
                  <c:v>44597.638888888891</c:v>
                </c:pt>
                <c:pt idx="1144">
                  <c:v>44597.642361111109</c:v>
                </c:pt>
                <c:pt idx="1145">
                  <c:v>44597.645833333336</c:v>
                </c:pt>
                <c:pt idx="1146">
                  <c:v>44597.649305555555</c:v>
                </c:pt>
                <c:pt idx="1147">
                  <c:v>44597.652777777781</c:v>
                </c:pt>
                <c:pt idx="1148">
                  <c:v>44597.65625</c:v>
                </c:pt>
                <c:pt idx="1149">
                  <c:v>44597.659722222219</c:v>
                </c:pt>
                <c:pt idx="1150">
                  <c:v>44597.663194444445</c:v>
                </c:pt>
                <c:pt idx="1151">
                  <c:v>44597.666666666664</c:v>
                </c:pt>
                <c:pt idx="1152">
                  <c:v>44597.670138888891</c:v>
                </c:pt>
                <c:pt idx="1153">
                  <c:v>44597.673611111109</c:v>
                </c:pt>
                <c:pt idx="1154">
                  <c:v>44597.677083333336</c:v>
                </c:pt>
                <c:pt idx="1155">
                  <c:v>44597.680555555555</c:v>
                </c:pt>
                <c:pt idx="1156">
                  <c:v>44597.684027777781</c:v>
                </c:pt>
                <c:pt idx="1157">
                  <c:v>44597.6875</c:v>
                </c:pt>
                <c:pt idx="1158">
                  <c:v>44597.690972222219</c:v>
                </c:pt>
                <c:pt idx="1159">
                  <c:v>44597.694444444445</c:v>
                </c:pt>
                <c:pt idx="1160">
                  <c:v>44597.697916666664</c:v>
                </c:pt>
                <c:pt idx="1161">
                  <c:v>44597.701388888891</c:v>
                </c:pt>
                <c:pt idx="1162">
                  <c:v>44597.704861111109</c:v>
                </c:pt>
                <c:pt idx="1163">
                  <c:v>44597.708333333336</c:v>
                </c:pt>
                <c:pt idx="1164">
                  <c:v>44597.711805555555</c:v>
                </c:pt>
                <c:pt idx="1165">
                  <c:v>44597.715277777781</c:v>
                </c:pt>
                <c:pt idx="1166">
                  <c:v>44597.71875</c:v>
                </c:pt>
                <c:pt idx="1167">
                  <c:v>44597.722222222219</c:v>
                </c:pt>
                <c:pt idx="1168">
                  <c:v>44597.725694444445</c:v>
                </c:pt>
                <c:pt idx="1169">
                  <c:v>44597.729166666664</c:v>
                </c:pt>
                <c:pt idx="1170">
                  <c:v>44597.732638888891</c:v>
                </c:pt>
                <c:pt idx="1171">
                  <c:v>44597.736111111109</c:v>
                </c:pt>
                <c:pt idx="1172">
                  <c:v>44597.739583333336</c:v>
                </c:pt>
                <c:pt idx="1173">
                  <c:v>44597.743055555555</c:v>
                </c:pt>
                <c:pt idx="1174">
                  <c:v>44597.746527777781</c:v>
                </c:pt>
                <c:pt idx="1175">
                  <c:v>44597.75</c:v>
                </c:pt>
                <c:pt idx="1176">
                  <c:v>44597.753472222219</c:v>
                </c:pt>
                <c:pt idx="1177">
                  <c:v>44597.756944444445</c:v>
                </c:pt>
                <c:pt idx="1178">
                  <c:v>44597.760416666664</c:v>
                </c:pt>
                <c:pt idx="1179">
                  <c:v>44597.763888888891</c:v>
                </c:pt>
                <c:pt idx="1180">
                  <c:v>44597.767361111109</c:v>
                </c:pt>
                <c:pt idx="1181">
                  <c:v>44597.770833333336</c:v>
                </c:pt>
                <c:pt idx="1182">
                  <c:v>44597.774305555555</c:v>
                </c:pt>
                <c:pt idx="1183">
                  <c:v>44597.777777777781</c:v>
                </c:pt>
                <c:pt idx="1184">
                  <c:v>44597.78125</c:v>
                </c:pt>
                <c:pt idx="1185">
                  <c:v>44597.784722222219</c:v>
                </c:pt>
                <c:pt idx="1186">
                  <c:v>44597.788194444445</c:v>
                </c:pt>
                <c:pt idx="1187">
                  <c:v>44597.791666666664</c:v>
                </c:pt>
                <c:pt idx="1188">
                  <c:v>44597.795138888891</c:v>
                </c:pt>
                <c:pt idx="1189">
                  <c:v>44597.798611111109</c:v>
                </c:pt>
                <c:pt idx="1190">
                  <c:v>44597.802083333336</c:v>
                </c:pt>
                <c:pt idx="1191">
                  <c:v>44597.805555555555</c:v>
                </c:pt>
                <c:pt idx="1192">
                  <c:v>44597.809027777781</c:v>
                </c:pt>
                <c:pt idx="1193">
                  <c:v>44597.8125</c:v>
                </c:pt>
                <c:pt idx="1194">
                  <c:v>44597.815972222219</c:v>
                </c:pt>
                <c:pt idx="1195">
                  <c:v>44597.819444444445</c:v>
                </c:pt>
                <c:pt idx="1196">
                  <c:v>44597.822916666664</c:v>
                </c:pt>
                <c:pt idx="1197">
                  <c:v>44597.826388888891</c:v>
                </c:pt>
                <c:pt idx="1198">
                  <c:v>44597.829861111109</c:v>
                </c:pt>
                <c:pt idx="1199">
                  <c:v>44597.833333333336</c:v>
                </c:pt>
                <c:pt idx="1200">
                  <c:v>44597.836805555555</c:v>
                </c:pt>
                <c:pt idx="1201">
                  <c:v>44597.840277777781</c:v>
                </c:pt>
                <c:pt idx="1202">
                  <c:v>44597.84375</c:v>
                </c:pt>
                <c:pt idx="1203">
                  <c:v>44597.847222222219</c:v>
                </c:pt>
                <c:pt idx="1204">
                  <c:v>44597.850694444445</c:v>
                </c:pt>
                <c:pt idx="1205">
                  <c:v>44597.854166666664</c:v>
                </c:pt>
                <c:pt idx="1206">
                  <c:v>44597.857638888891</c:v>
                </c:pt>
                <c:pt idx="1207">
                  <c:v>44597.861111111109</c:v>
                </c:pt>
                <c:pt idx="1208">
                  <c:v>44597.864583333336</c:v>
                </c:pt>
                <c:pt idx="1209">
                  <c:v>44597.868055555555</c:v>
                </c:pt>
                <c:pt idx="1210">
                  <c:v>44597.871527777781</c:v>
                </c:pt>
                <c:pt idx="1211">
                  <c:v>44597.875</c:v>
                </c:pt>
                <c:pt idx="1212">
                  <c:v>44597.878472222219</c:v>
                </c:pt>
                <c:pt idx="1213">
                  <c:v>44597.881944444445</c:v>
                </c:pt>
                <c:pt idx="1214">
                  <c:v>44597.885416666664</c:v>
                </c:pt>
                <c:pt idx="1215">
                  <c:v>44597.888888888891</c:v>
                </c:pt>
                <c:pt idx="1216">
                  <c:v>44597.892361111109</c:v>
                </c:pt>
                <c:pt idx="1217">
                  <c:v>44597.895833333336</c:v>
                </c:pt>
                <c:pt idx="1218">
                  <c:v>44597.899305555555</c:v>
                </c:pt>
                <c:pt idx="1219">
                  <c:v>44597.902777777781</c:v>
                </c:pt>
                <c:pt idx="1220">
                  <c:v>44597.90625</c:v>
                </c:pt>
                <c:pt idx="1221">
                  <c:v>44597.909722222219</c:v>
                </c:pt>
                <c:pt idx="1222">
                  <c:v>44597.913194444445</c:v>
                </c:pt>
                <c:pt idx="1223">
                  <c:v>44597.916666666664</c:v>
                </c:pt>
                <c:pt idx="1224">
                  <c:v>44597.920138888891</c:v>
                </c:pt>
                <c:pt idx="1225">
                  <c:v>44597.923611111109</c:v>
                </c:pt>
                <c:pt idx="1226">
                  <c:v>44597.927083333336</c:v>
                </c:pt>
                <c:pt idx="1227">
                  <c:v>44597.930555555555</c:v>
                </c:pt>
                <c:pt idx="1228">
                  <c:v>44597.934027777781</c:v>
                </c:pt>
                <c:pt idx="1229">
                  <c:v>44597.9375</c:v>
                </c:pt>
                <c:pt idx="1230">
                  <c:v>44597.940972222219</c:v>
                </c:pt>
                <c:pt idx="1231">
                  <c:v>44597.944444444445</c:v>
                </c:pt>
                <c:pt idx="1232">
                  <c:v>44597.947916666664</c:v>
                </c:pt>
                <c:pt idx="1233">
                  <c:v>44597.951388888891</c:v>
                </c:pt>
                <c:pt idx="1234">
                  <c:v>44597.954861111109</c:v>
                </c:pt>
                <c:pt idx="1235">
                  <c:v>44597.958333333336</c:v>
                </c:pt>
                <c:pt idx="1236">
                  <c:v>44597.961805555555</c:v>
                </c:pt>
                <c:pt idx="1237">
                  <c:v>44597.965277777781</c:v>
                </c:pt>
                <c:pt idx="1238">
                  <c:v>44597.96875</c:v>
                </c:pt>
                <c:pt idx="1239">
                  <c:v>44597.972222222219</c:v>
                </c:pt>
                <c:pt idx="1240">
                  <c:v>44597.975694444445</c:v>
                </c:pt>
                <c:pt idx="1241">
                  <c:v>44597.979166666664</c:v>
                </c:pt>
                <c:pt idx="1242">
                  <c:v>44597.982638888891</c:v>
                </c:pt>
                <c:pt idx="1243">
                  <c:v>44597.986111111109</c:v>
                </c:pt>
                <c:pt idx="1244">
                  <c:v>44597.989583333336</c:v>
                </c:pt>
                <c:pt idx="1245">
                  <c:v>44597.993055555555</c:v>
                </c:pt>
                <c:pt idx="1246">
                  <c:v>44597.996527777781</c:v>
                </c:pt>
                <c:pt idx="1247">
                  <c:v>44598</c:v>
                </c:pt>
                <c:pt idx="1248">
                  <c:v>44598.003472222219</c:v>
                </c:pt>
                <c:pt idx="1249">
                  <c:v>44598.006944444445</c:v>
                </c:pt>
                <c:pt idx="1250">
                  <c:v>44598.010416666664</c:v>
                </c:pt>
                <c:pt idx="1251">
                  <c:v>44598.013888888891</c:v>
                </c:pt>
                <c:pt idx="1252">
                  <c:v>44598.017361111109</c:v>
                </c:pt>
                <c:pt idx="1253">
                  <c:v>44598.020833333336</c:v>
                </c:pt>
                <c:pt idx="1254">
                  <c:v>44598.024305555555</c:v>
                </c:pt>
                <c:pt idx="1255">
                  <c:v>44598.027777777781</c:v>
                </c:pt>
                <c:pt idx="1256">
                  <c:v>44598.03125</c:v>
                </c:pt>
                <c:pt idx="1257">
                  <c:v>44598.034722222219</c:v>
                </c:pt>
                <c:pt idx="1258">
                  <c:v>44598.038194444445</c:v>
                </c:pt>
                <c:pt idx="1259">
                  <c:v>44598.041666666664</c:v>
                </c:pt>
                <c:pt idx="1260">
                  <c:v>44598.045138888891</c:v>
                </c:pt>
                <c:pt idx="1261">
                  <c:v>44598.048611111109</c:v>
                </c:pt>
                <c:pt idx="1262">
                  <c:v>44598.052083333336</c:v>
                </c:pt>
                <c:pt idx="1263">
                  <c:v>44598.055555555555</c:v>
                </c:pt>
                <c:pt idx="1264">
                  <c:v>44598.059027777781</c:v>
                </c:pt>
                <c:pt idx="1265">
                  <c:v>44598.0625</c:v>
                </c:pt>
                <c:pt idx="1266">
                  <c:v>44598.065972222219</c:v>
                </c:pt>
                <c:pt idx="1267">
                  <c:v>44598.069444444445</c:v>
                </c:pt>
                <c:pt idx="1268">
                  <c:v>44598.072916666664</c:v>
                </c:pt>
                <c:pt idx="1269">
                  <c:v>44598.076388888891</c:v>
                </c:pt>
                <c:pt idx="1270">
                  <c:v>44598.079861111109</c:v>
                </c:pt>
                <c:pt idx="1271">
                  <c:v>44598.083333333336</c:v>
                </c:pt>
                <c:pt idx="1272">
                  <c:v>44598.086805555555</c:v>
                </c:pt>
                <c:pt idx="1273">
                  <c:v>44598.090277777781</c:v>
                </c:pt>
                <c:pt idx="1274">
                  <c:v>44598.09375</c:v>
                </c:pt>
                <c:pt idx="1275">
                  <c:v>44598.097222222219</c:v>
                </c:pt>
                <c:pt idx="1276">
                  <c:v>44598.100694444445</c:v>
                </c:pt>
                <c:pt idx="1277">
                  <c:v>44598.104166666664</c:v>
                </c:pt>
                <c:pt idx="1278">
                  <c:v>44598.107638888891</c:v>
                </c:pt>
                <c:pt idx="1279">
                  <c:v>44598.111111111109</c:v>
                </c:pt>
                <c:pt idx="1280">
                  <c:v>44598.114583333336</c:v>
                </c:pt>
                <c:pt idx="1281">
                  <c:v>44598.118055555555</c:v>
                </c:pt>
                <c:pt idx="1282">
                  <c:v>44598.121527777781</c:v>
                </c:pt>
                <c:pt idx="1283">
                  <c:v>44598.125</c:v>
                </c:pt>
                <c:pt idx="1284">
                  <c:v>44598.128472222219</c:v>
                </c:pt>
                <c:pt idx="1285">
                  <c:v>44598.131944444445</c:v>
                </c:pt>
                <c:pt idx="1286">
                  <c:v>44598.135416666664</c:v>
                </c:pt>
                <c:pt idx="1287">
                  <c:v>44598.138888888891</c:v>
                </c:pt>
                <c:pt idx="1288">
                  <c:v>44598.142361111109</c:v>
                </c:pt>
                <c:pt idx="1289">
                  <c:v>44598.145833333336</c:v>
                </c:pt>
                <c:pt idx="1290">
                  <c:v>44598.149305555555</c:v>
                </c:pt>
                <c:pt idx="1291">
                  <c:v>44598.152777777781</c:v>
                </c:pt>
                <c:pt idx="1292">
                  <c:v>44598.15625</c:v>
                </c:pt>
                <c:pt idx="1293">
                  <c:v>44598.159722222219</c:v>
                </c:pt>
                <c:pt idx="1294">
                  <c:v>44598.163194444445</c:v>
                </c:pt>
                <c:pt idx="1295">
                  <c:v>44598.166666666664</c:v>
                </c:pt>
                <c:pt idx="1296">
                  <c:v>44598.170138888891</c:v>
                </c:pt>
                <c:pt idx="1297">
                  <c:v>44598.173611111109</c:v>
                </c:pt>
                <c:pt idx="1298">
                  <c:v>44598.177083333336</c:v>
                </c:pt>
                <c:pt idx="1299">
                  <c:v>44598.180555555555</c:v>
                </c:pt>
                <c:pt idx="1300">
                  <c:v>44598.184027777781</c:v>
                </c:pt>
                <c:pt idx="1301">
                  <c:v>44598.1875</c:v>
                </c:pt>
                <c:pt idx="1302">
                  <c:v>44598.190972222219</c:v>
                </c:pt>
                <c:pt idx="1303">
                  <c:v>44598.194444444445</c:v>
                </c:pt>
                <c:pt idx="1304">
                  <c:v>44598.197916666664</c:v>
                </c:pt>
                <c:pt idx="1305">
                  <c:v>44598.201388888891</c:v>
                </c:pt>
                <c:pt idx="1306">
                  <c:v>44598.204861111109</c:v>
                </c:pt>
                <c:pt idx="1307">
                  <c:v>44598.208333333336</c:v>
                </c:pt>
                <c:pt idx="1308">
                  <c:v>44598.211805555555</c:v>
                </c:pt>
                <c:pt idx="1309">
                  <c:v>44598.215277777781</c:v>
                </c:pt>
                <c:pt idx="1310">
                  <c:v>44598.21875</c:v>
                </c:pt>
                <c:pt idx="1311">
                  <c:v>44598.222222222219</c:v>
                </c:pt>
                <c:pt idx="1312">
                  <c:v>44598.225694444445</c:v>
                </c:pt>
                <c:pt idx="1313">
                  <c:v>44598.229166666664</c:v>
                </c:pt>
                <c:pt idx="1314">
                  <c:v>44598.232638888891</c:v>
                </c:pt>
                <c:pt idx="1315">
                  <c:v>44598.236111111109</c:v>
                </c:pt>
                <c:pt idx="1316">
                  <c:v>44598.239583333336</c:v>
                </c:pt>
                <c:pt idx="1317">
                  <c:v>44598.243055555555</c:v>
                </c:pt>
                <c:pt idx="1318">
                  <c:v>44598.246527777781</c:v>
                </c:pt>
                <c:pt idx="1319">
                  <c:v>44598.25</c:v>
                </c:pt>
                <c:pt idx="1320">
                  <c:v>44598.253472222219</c:v>
                </c:pt>
                <c:pt idx="1321">
                  <c:v>44598.256944444445</c:v>
                </c:pt>
                <c:pt idx="1322">
                  <c:v>44598.260416666664</c:v>
                </c:pt>
                <c:pt idx="1323">
                  <c:v>44598.263888888891</c:v>
                </c:pt>
                <c:pt idx="1324">
                  <c:v>44598.267361111109</c:v>
                </c:pt>
                <c:pt idx="1325">
                  <c:v>44598.270833333336</c:v>
                </c:pt>
                <c:pt idx="1326">
                  <c:v>44598.274305555555</c:v>
                </c:pt>
                <c:pt idx="1327">
                  <c:v>44598.277777777781</c:v>
                </c:pt>
                <c:pt idx="1328">
                  <c:v>44598.28125</c:v>
                </c:pt>
                <c:pt idx="1329">
                  <c:v>44598.284722222219</c:v>
                </c:pt>
                <c:pt idx="1330">
                  <c:v>44598.288194444445</c:v>
                </c:pt>
                <c:pt idx="1331">
                  <c:v>44598.291666666664</c:v>
                </c:pt>
                <c:pt idx="1332">
                  <c:v>44598.295138888891</c:v>
                </c:pt>
                <c:pt idx="1333">
                  <c:v>44598.298611111109</c:v>
                </c:pt>
                <c:pt idx="1334">
                  <c:v>44598.302083333336</c:v>
                </c:pt>
                <c:pt idx="1335">
                  <c:v>44598.305555555555</c:v>
                </c:pt>
                <c:pt idx="1336">
                  <c:v>44598.309027777781</c:v>
                </c:pt>
                <c:pt idx="1337">
                  <c:v>44598.3125</c:v>
                </c:pt>
                <c:pt idx="1338">
                  <c:v>44598.315972222219</c:v>
                </c:pt>
                <c:pt idx="1339">
                  <c:v>44598.319444444445</c:v>
                </c:pt>
                <c:pt idx="1340">
                  <c:v>44598.322916666664</c:v>
                </c:pt>
                <c:pt idx="1341">
                  <c:v>44598.326388888891</c:v>
                </c:pt>
                <c:pt idx="1342">
                  <c:v>44598.329861111109</c:v>
                </c:pt>
                <c:pt idx="1343">
                  <c:v>44598.333333333336</c:v>
                </c:pt>
                <c:pt idx="1344">
                  <c:v>44598.336805555555</c:v>
                </c:pt>
                <c:pt idx="1345">
                  <c:v>44598.340277777781</c:v>
                </c:pt>
                <c:pt idx="1346">
                  <c:v>44598.34375</c:v>
                </c:pt>
                <c:pt idx="1347">
                  <c:v>44598.347222222219</c:v>
                </c:pt>
                <c:pt idx="1348">
                  <c:v>44598.350694444445</c:v>
                </c:pt>
                <c:pt idx="1349">
                  <c:v>44598.354166666664</c:v>
                </c:pt>
                <c:pt idx="1350">
                  <c:v>44598.357638888891</c:v>
                </c:pt>
                <c:pt idx="1351">
                  <c:v>44598.361111111109</c:v>
                </c:pt>
                <c:pt idx="1352">
                  <c:v>44598.364583333336</c:v>
                </c:pt>
                <c:pt idx="1353">
                  <c:v>44598.368055555555</c:v>
                </c:pt>
                <c:pt idx="1354">
                  <c:v>44598.371527777781</c:v>
                </c:pt>
                <c:pt idx="1355">
                  <c:v>44598.375</c:v>
                </c:pt>
                <c:pt idx="1356">
                  <c:v>44598.378472222219</c:v>
                </c:pt>
                <c:pt idx="1357">
                  <c:v>44598.381944444445</c:v>
                </c:pt>
                <c:pt idx="1358">
                  <c:v>44598.385416666664</c:v>
                </c:pt>
                <c:pt idx="1359">
                  <c:v>44598.388888888891</c:v>
                </c:pt>
                <c:pt idx="1360">
                  <c:v>44598.392361111109</c:v>
                </c:pt>
                <c:pt idx="1361">
                  <c:v>44598.395833333336</c:v>
                </c:pt>
                <c:pt idx="1362">
                  <c:v>44598.399305555555</c:v>
                </c:pt>
                <c:pt idx="1363">
                  <c:v>44598.402777777781</c:v>
                </c:pt>
                <c:pt idx="1364">
                  <c:v>44598.40625</c:v>
                </c:pt>
                <c:pt idx="1365">
                  <c:v>44598.409722222219</c:v>
                </c:pt>
                <c:pt idx="1366">
                  <c:v>44598.413194444445</c:v>
                </c:pt>
                <c:pt idx="1367">
                  <c:v>44598.416666666664</c:v>
                </c:pt>
                <c:pt idx="1368">
                  <c:v>44598.420138888891</c:v>
                </c:pt>
                <c:pt idx="1369">
                  <c:v>44598.423611111109</c:v>
                </c:pt>
                <c:pt idx="1370">
                  <c:v>44598.427083333336</c:v>
                </c:pt>
                <c:pt idx="1371">
                  <c:v>44598.430555555555</c:v>
                </c:pt>
                <c:pt idx="1372">
                  <c:v>44598.434027777781</c:v>
                </c:pt>
                <c:pt idx="1373">
                  <c:v>44598.4375</c:v>
                </c:pt>
                <c:pt idx="1374">
                  <c:v>44598.440972222219</c:v>
                </c:pt>
                <c:pt idx="1375">
                  <c:v>44598.444444444445</c:v>
                </c:pt>
                <c:pt idx="1376">
                  <c:v>44598.447916666664</c:v>
                </c:pt>
                <c:pt idx="1377">
                  <c:v>44598.451388888891</c:v>
                </c:pt>
                <c:pt idx="1378">
                  <c:v>44598.454861111109</c:v>
                </c:pt>
                <c:pt idx="1379">
                  <c:v>44598.458333333336</c:v>
                </c:pt>
                <c:pt idx="1380">
                  <c:v>44598.461805555555</c:v>
                </c:pt>
                <c:pt idx="1381">
                  <c:v>44598.465277777781</c:v>
                </c:pt>
                <c:pt idx="1382">
                  <c:v>44598.46875</c:v>
                </c:pt>
                <c:pt idx="1383">
                  <c:v>44598.472222222219</c:v>
                </c:pt>
                <c:pt idx="1384">
                  <c:v>44598.475694444445</c:v>
                </c:pt>
                <c:pt idx="1385">
                  <c:v>44598.479166666664</c:v>
                </c:pt>
                <c:pt idx="1386">
                  <c:v>44598.482638888891</c:v>
                </c:pt>
                <c:pt idx="1387">
                  <c:v>44598.486111111109</c:v>
                </c:pt>
                <c:pt idx="1388">
                  <c:v>44598.489583333336</c:v>
                </c:pt>
                <c:pt idx="1389">
                  <c:v>44598.493055555555</c:v>
                </c:pt>
                <c:pt idx="1390">
                  <c:v>44598.496527777781</c:v>
                </c:pt>
                <c:pt idx="1391">
                  <c:v>44598.5</c:v>
                </c:pt>
                <c:pt idx="1392">
                  <c:v>44598.503472222219</c:v>
                </c:pt>
                <c:pt idx="1393">
                  <c:v>44598.506944444445</c:v>
                </c:pt>
                <c:pt idx="1394">
                  <c:v>44598.510416666664</c:v>
                </c:pt>
                <c:pt idx="1395">
                  <c:v>44598.513888888891</c:v>
                </c:pt>
                <c:pt idx="1396">
                  <c:v>44598.517361111109</c:v>
                </c:pt>
                <c:pt idx="1397">
                  <c:v>44598.520833333336</c:v>
                </c:pt>
                <c:pt idx="1398">
                  <c:v>44598.524305555555</c:v>
                </c:pt>
                <c:pt idx="1399">
                  <c:v>44598.527777777781</c:v>
                </c:pt>
                <c:pt idx="1400">
                  <c:v>44598.53125</c:v>
                </c:pt>
                <c:pt idx="1401">
                  <c:v>44598.534722222219</c:v>
                </c:pt>
                <c:pt idx="1402">
                  <c:v>44598.538194444445</c:v>
                </c:pt>
                <c:pt idx="1403">
                  <c:v>44598.541666666664</c:v>
                </c:pt>
                <c:pt idx="1404">
                  <c:v>44598.545138888891</c:v>
                </c:pt>
                <c:pt idx="1405">
                  <c:v>44598.548611111109</c:v>
                </c:pt>
                <c:pt idx="1406">
                  <c:v>44598.552083333336</c:v>
                </c:pt>
                <c:pt idx="1407">
                  <c:v>44598.555555555555</c:v>
                </c:pt>
                <c:pt idx="1408">
                  <c:v>44598.559027777781</c:v>
                </c:pt>
                <c:pt idx="1409">
                  <c:v>44598.5625</c:v>
                </c:pt>
                <c:pt idx="1410">
                  <c:v>44598.565972222219</c:v>
                </c:pt>
                <c:pt idx="1411">
                  <c:v>44598.569444444445</c:v>
                </c:pt>
                <c:pt idx="1412">
                  <c:v>44598.572916666664</c:v>
                </c:pt>
                <c:pt idx="1413">
                  <c:v>44598.576388888891</c:v>
                </c:pt>
                <c:pt idx="1414">
                  <c:v>44598.579861111109</c:v>
                </c:pt>
                <c:pt idx="1415">
                  <c:v>44598.583333333336</c:v>
                </c:pt>
                <c:pt idx="1416">
                  <c:v>44598.586805555555</c:v>
                </c:pt>
                <c:pt idx="1417">
                  <c:v>44598.590277777781</c:v>
                </c:pt>
                <c:pt idx="1418">
                  <c:v>44598.59375</c:v>
                </c:pt>
                <c:pt idx="1419">
                  <c:v>44598.597222222219</c:v>
                </c:pt>
                <c:pt idx="1420">
                  <c:v>44598.600694444445</c:v>
                </c:pt>
                <c:pt idx="1421">
                  <c:v>44598.604166666664</c:v>
                </c:pt>
                <c:pt idx="1422">
                  <c:v>44598.607638888891</c:v>
                </c:pt>
                <c:pt idx="1423">
                  <c:v>44598.611111111109</c:v>
                </c:pt>
                <c:pt idx="1424">
                  <c:v>44598.614583333336</c:v>
                </c:pt>
                <c:pt idx="1425">
                  <c:v>44598.618055555555</c:v>
                </c:pt>
                <c:pt idx="1426">
                  <c:v>44598.621527777781</c:v>
                </c:pt>
                <c:pt idx="1427">
                  <c:v>44598.625</c:v>
                </c:pt>
                <c:pt idx="1428">
                  <c:v>44598.628472222219</c:v>
                </c:pt>
                <c:pt idx="1429">
                  <c:v>44598.631944444445</c:v>
                </c:pt>
                <c:pt idx="1430">
                  <c:v>44598.635416666664</c:v>
                </c:pt>
                <c:pt idx="1431">
                  <c:v>44598.638888888891</c:v>
                </c:pt>
                <c:pt idx="1432">
                  <c:v>44598.642361111109</c:v>
                </c:pt>
                <c:pt idx="1433">
                  <c:v>44598.645833333336</c:v>
                </c:pt>
                <c:pt idx="1434">
                  <c:v>44598.649305555555</c:v>
                </c:pt>
                <c:pt idx="1435">
                  <c:v>44598.652777777781</c:v>
                </c:pt>
                <c:pt idx="1436">
                  <c:v>44598.65625</c:v>
                </c:pt>
                <c:pt idx="1437">
                  <c:v>44598.659722222219</c:v>
                </c:pt>
                <c:pt idx="1438">
                  <c:v>44598.663194444445</c:v>
                </c:pt>
                <c:pt idx="1439">
                  <c:v>44598.666666666664</c:v>
                </c:pt>
                <c:pt idx="1440">
                  <c:v>44598.670138888891</c:v>
                </c:pt>
                <c:pt idx="1441">
                  <c:v>44598.673611111109</c:v>
                </c:pt>
                <c:pt idx="1442">
                  <c:v>44598.677083333336</c:v>
                </c:pt>
                <c:pt idx="1443">
                  <c:v>44598.680555555555</c:v>
                </c:pt>
                <c:pt idx="1444">
                  <c:v>44598.684027777781</c:v>
                </c:pt>
                <c:pt idx="1445">
                  <c:v>44598.6875</c:v>
                </c:pt>
                <c:pt idx="1446">
                  <c:v>44598.690972222219</c:v>
                </c:pt>
                <c:pt idx="1447">
                  <c:v>44598.694444444445</c:v>
                </c:pt>
                <c:pt idx="1448">
                  <c:v>44598.697916666664</c:v>
                </c:pt>
                <c:pt idx="1449">
                  <c:v>44598.701388888891</c:v>
                </c:pt>
                <c:pt idx="1450">
                  <c:v>44598.704861111109</c:v>
                </c:pt>
                <c:pt idx="1451">
                  <c:v>44598.708333333336</c:v>
                </c:pt>
                <c:pt idx="1452">
                  <c:v>44598.711805555555</c:v>
                </c:pt>
                <c:pt idx="1453">
                  <c:v>44598.715277777781</c:v>
                </c:pt>
                <c:pt idx="1454">
                  <c:v>44598.71875</c:v>
                </c:pt>
                <c:pt idx="1455">
                  <c:v>44598.722222222219</c:v>
                </c:pt>
                <c:pt idx="1456">
                  <c:v>44598.725694444445</c:v>
                </c:pt>
                <c:pt idx="1457">
                  <c:v>44598.729166666664</c:v>
                </c:pt>
                <c:pt idx="1458">
                  <c:v>44598.732638888891</c:v>
                </c:pt>
                <c:pt idx="1459">
                  <c:v>44598.736111111109</c:v>
                </c:pt>
                <c:pt idx="1460">
                  <c:v>44598.739583333336</c:v>
                </c:pt>
                <c:pt idx="1461">
                  <c:v>44598.743055555555</c:v>
                </c:pt>
                <c:pt idx="1462">
                  <c:v>44598.746527777781</c:v>
                </c:pt>
                <c:pt idx="1463">
                  <c:v>44598.75</c:v>
                </c:pt>
                <c:pt idx="1464">
                  <c:v>44598.753472222219</c:v>
                </c:pt>
                <c:pt idx="1465">
                  <c:v>44598.756944444445</c:v>
                </c:pt>
                <c:pt idx="1466">
                  <c:v>44598.760416666664</c:v>
                </c:pt>
                <c:pt idx="1467">
                  <c:v>44598.763888888891</c:v>
                </c:pt>
                <c:pt idx="1468">
                  <c:v>44598.767361111109</c:v>
                </c:pt>
                <c:pt idx="1469">
                  <c:v>44598.770833333336</c:v>
                </c:pt>
                <c:pt idx="1470">
                  <c:v>44598.774305555555</c:v>
                </c:pt>
                <c:pt idx="1471">
                  <c:v>44598.777777777781</c:v>
                </c:pt>
                <c:pt idx="1472">
                  <c:v>44598.78125</c:v>
                </c:pt>
                <c:pt idx="1473">
                  <c:v>44598.784722222219</c:v>
                </c:pt>
                <c:pt idx="1474">
                  <c:v>44598.788194444445</c:v>
                </c:pt>
                <c:pt idx="1475">
                  <c:v>44598.791666666664</c:v>
                </c:pt>
                <c:pt idx="1476">
                  <c:v>44598.795138888891</c:v>
                </c:pt>
                <c:pt idx="1477">
                  <c:v>44598.798611111109</c:v>
                </c:pt>
                <c:pt idx="1478">
                  <c:v>44598.802083333336</c:v>
                </c:pt>
                <c:pt idx="1479">
                  <c:v>44598.805555555555</c:v>
                </c:pt>
                <c:pt idx="1480">
                  <c:v>44598.809027777781</c:v>
                </c:pt>
                <c:pt idx="1481">
                  <c:v>44598.8125</c:v>
                </c:pt>
                <c:pt idx="1482">
                  <c:v>44598.815972222219</c:v>
                </c:pt>
                <c:pt idx="1483">
                  <c:v>44598.819444444445</c:v>
                </c:pt>
                <c:pt idx="1484">
                  <c:v>44598.822916666664</c:v>
                </c:pt>
                <c:pt idx="1485">
                  <c:v>44598.826388888891</c:v>
                </c:pt>
                <c:pt idx="1486">
                  <c:v>44598.829861111109</c:v>
                </c:pt>
                <c:pt idx="1487">
                  <c:v>44598.833333333336</c:v>
                </c:pt>
                <c:pt idx="1488">
                  <c:v>44598.836805555555</c:v>
                </c:pt>
                <c:pt idx="1489">
                  <c:v>44598.840277777781</c:v>
                </c:pt>
                <c:pt idx="1490">
                  <c:v>44598.84375</c:v>
                </c:pt>
                <c:pt idx="1491">
                  <c:v>44598.847222222219</c:v>
                </c:pt>
                <c:pt idx="1492">
                  <c:v>44598.850694444445</c:v>
                </c:pt>
                <c:pt idx="1493">
                  <c:v>44598.854166666664</c:v>
                </c:pt>
                <c:pt idx="1494">
                  <c:v>44598.857638888891</c:v>
                </c:pt>
                <c:pt idx="1495">
                  <c:v>44598.861111111109</c:v>
                </c:pt>
                <c:pt idx="1496">
                  <c:v>44598.864583333336</c:v>
                </c:pt>
                <c:pt idx="1497">
                  <c:v>44598.868055555555</c:v>
                </c:pt>
                <c:pt idx="1498">
                  <c:v>44598.871527777781</c:v>
                </c:pt>
                <c:pt idx="1499">
                  <c:v>44598.875</c:v>
                </c:pt>
                <c:pt idx="1500">
                  <c:v>44598.878472222219</c:v>
                </c:pt>
                <c:pt idx="1501">
                  <c:v>44598.881944444445</c:v>
                </c:pt>
                <c:pt idx="1502">
                  <c:v>44598.885416666664</c:v>
                </c:pt>
                <c:pt idx="1503">
                  <c:v>44598.888888888891</c:v>
                </c:pt>
                <c:pt idx="1504">
                  <c:v>44598.892361111109</c:v>
                </c:pt>
                <c:pt idx="1505">
                  <c:v>44598.895833333336</c:v>
                </c:pt>
                <c:pt idx="1506">
                  <c:v>44598.899305555555</c:v>
                </c:pt>
                <c:pt idx="1507">
                  <c:v>44598.902777777781</c:v>
                </c:pt>
                <c:pt idx="1508">
                  <c:v>44598.90625</c:v>
                </c:pt>
                <c:pt idx="1509">
                  <c:v>44598.909722222219</c:v>
                </c:pt>
                <c:pt idx="1510">
                  <c:v>44598.913194444445</c:v>
                </c:pt>
                <c:pt idx="1511">
                  <c:v>44598.916666666664</c:v>
                </c:pt>
                <c:pt idx="1512">
                  <c:v>44598.920138888891</c:v>
                </c:pt>
                <c:pt idx="1513">
                  <c:v>44598.923611111109</c:v>
                </c:pt>
                <c:pt idx="1514">
                  <c:v>44598.927083333336</c:v>
                </c:pt>
                <c:pt idx="1515">
                  <c:v>44598.930555555555</c:v>
                </c:pt>
                <c:pt idx="1516">
                  <c:v>44598.934027777781</c:v>
                </c:pt>
                <c:pt idx="1517">
                  <c:v>44598.9375</c:v>
                </c:pt>
                <c:pt idx="1518">
                  <c:v>44598.940972222219</c:v>
                </c:pt>
                <c:pt idx="1519">
                  <c:v>44598.944444444445</c:v>
                </c:pt>
                <c:pt idx="1520">
                  <c:v>44598.947916666664</c:v>
                </c:pt>
                <c:pt idx="1521">
                  <c:v>44598.951388888891</c:v>
                </c:pt>
                <c:pt idx="1522">
                  <c:v>44598.954861111109</c:v>
                </c:pt>
                <c:pt idx="1523">
                  <c:v>44598.958333333336</c:v>
                </c:pt>
                <c:pt idx="1524">
                  <c:v>44598.961805555555</c:v>
                </c:pt>
                <c:pt idx="1525">
                  <c:v>44598.965277777781</c:v>
                </c:pt>
                <c:pt idx="1526">
                  <c:v>44598.96875</c:v>
                </c:pt>
                <c:pt idx="1527">
                  <c:v>44598.972222222219</c:v>
                </c:pt>
                <c:pt idx="1528">
                  <c:v>44598.975694444445</c:v>
                </c:pt>
                <c:pt idx="1529">
                  <c:v>44598.979166666664</c:v>
                </c:pt>
                <c:pt idx="1530">
                  <c:v>44598.982638888891</c:v>
                </c:pt>
                <c:pt idx="1531">
                  <c:v>44598.986111111109</c:v>
                </c:pt>
                <c:pt idx="1532">
                  <c:v>44598.989583333336</c:v>
                </c:pt>
                <c:pt idx="1533">
                  <c:v>44598.993055555555</c:v>
                </c:pt>
                <c:pt idx="1534">
                  <c:v>44598.996527777781</c:v>
                </c:pt>
                <c:pt idx="1535">
                  <c:v>44599</c:v>
                </c:pt>
                <c:pt idx="1536">
                  <c:v>44599.003472222219</c:v>
                </c:pt>
                <c:pt idx="1537">
                  <c:v>44599.006944444445</c:v>
                </c:pt>
                <c:pt idx="1538">
                  <c:v>44599.010416666664</c:v>
                </c:pt>
                <c:pt idx="1539">
                  <c:v>44599.013888888891</c:v>
                </c:pt>
                <c:pt idx="1540">
                  <c:v>44599.017361111109</c:v>
                </c:pt>
                <c:pt idx="1541">
                  <c:v>44599.020833333336</c:v>
                </c:pt>
                <c:pt idx="1542">
                  <c:v>44599.024305555555</c:v>
                </c:pt>
                <c:pt idx="1543">
                  <c:v>44599.027777777781</c:v>
                </c:pt>
                <c:pt idx="1544">
                  <c:v>44599.03125</c:v>
                </c:pt>
                <c:pt idx="1545">
                  <c:v>44599.034722222219</c:v>
                </c:pt>
                <c:pt idx="1546">
                  <c:v>44599.038194444445</c:v>
                </c:pt>
                <c:pt idx="1547">
                  <c:v>44599.041666666664</c:v>
                </c:pt>
                <c:pt idx="1548">
                  <c:v>44599.045138888891</c:v>
                </c:pt>
                <c:pt idx="1549">
                  <c:v>44599.048611111109</c:v>
                </c:pt>
                <c:pt idx="1550">
                  <c:v>44599.052083333336</c:v>
                </c:pt>
                <c:pt idx="1551">
                  <c:v>44599.055555555555</c:v>
                </c:pt>
                <c:pt idx="1552">
                  <c:v>44599.059027777781</c:v>
                </c:pt>
                <c:pt idx="1553">
                  <c:v>44599.0625</c:v>
                </c:pt>
                <c:pt idx="1554">
                  <c:v>44599.065972222219</c:v>
                </c:pt>
                <c:pt idx="1555">
                  <c:v>44599.069444444445</c:v>
                </c:pt>
                <c:pt idx="1556">
                  <c:v>44599.072916666664</c:v>
                </c:pt>
                <c:pt idx="1557">
                  <c:v>44599.076388888891</c:v>
                </c:pt>
                <c:pt idx="1558">
                  <c:v>44599.079861111109</c:v>
                </c:pt>
                <c:pt idx="1559">
                  <c:v>44599.083333333336</c:v>
                </c:pt>
                <c:pt idx="1560">
                  <c:v>44599.086805555555</c:v>
                </c:pt>
                <c:pt idx="1561">
                  <c:v>44599.090277777781</c:v>
                </c:pt>
                <c:pt idx="1562">
                  <c:v>44599.09375</c:v>
                </c:pt>
                <c:pt idx="1563">
                  <c:v>44599.097222222219</c:v>
                </c:pt>
                <c:pt idx="1564">
                  <c:v>44599.100694444445</c:v>
                </c:pt>
                <c:pt idx="1565">
                  <c:v>44599.104166666664</c:v>
                </c:pt>
                <c:pt idx="1566">
                  <c:v>44599.107638888891</c:v>
                </c:pt>
                <c:pt idx="1567">
                  <c:v>44599.111111111109</c:v>
                </c:pt>
                <c:pt idx="1568">
                  <c:v>44599.114583333336</c:v>
                </c:pt>
                <c:pt idx="1569">
                  <c:v>44599.118055555555</c:v>
                </c:pt>
                <c:pt idx="1570">
                  <c:v>44599.121527777781</c:v>
                </c:pt>
                <c:pt idx="1571">
                  <c:v>44599.125</c:v>
                </c:pt>
                <c:pt idx="1572">
                  <c:v>44599.128472222219</c:v>
                </c:pt>
                <c:pt idx="1573">
                  <c:v>44599.131944444445</c:v>
                </c:pt>
                <c:pt idx="1574">
                  <c:v>44599.135416666664</c:v>
                </c:pt>
                <c:pt idx="1575">
                  <c:v>44599.138888888891</c:v>
                </c:pt>
                <c:pt idx="1576">
                  <c:v>44599.142361111109</c:v>
                </c:pt>
                <c:pt idx="1577">
                  <c:v>44599.145833333336</c:v>
                </c:pt>
                <c:pt idx="1578">
                  <c:v>44599.149305555555</c:v>
                </c:pt>
                <c:pt idx="1579">
                  <c:v>44599.152777777781</c:v>
                </c:pt>
                <c:pt idx="1580">
                  <c:v>44599.15625</c:v>
                </c:pt>
                <c:pt idx="1581">
                  <c:v>44599.159722222219</c:v>
                </c:pt>
                <c:pt idx="1582">
                  <c:v>44599.163194444445</c:v>
                </c:pt>
                <c:pt idx="1583">
                  <c:v>44599.166666666664</c:v>
                </c:pt>
                <c:pt idx="1584">
                  <c:v>44599.170138888891</c:v>
                </c:pt>
                <c:pt idx="1585">
                  <c:v>44599.173611111109</c:v>
                </c:pt>
                <c:pt idx="1586">
                  <c:v>44599.177083333336</c:v>
                </c:pt>
                <c:pt idx="1587">
                  <c:v>44599.180555555555</c:v>
                </c:pt>
                <c:pt idx="1588">
                  <c:v>44599.184027777781</c:v>
                </c:pt>
                <c:pt idx="1589">
                  <c:v>44599.1875</c:v>
                </c:pt>
                <c:pt idx="1590">
                  <c:v>44599.190972222219</c:v>
                </c:pt>
                <c:pt idx="1591">
                  <c:v>44599.194444444445</c:v>
                </c:pt>
                <c:pt idx="1592">
                  <c:v>44599.197916666664</c:v>
                </c:pt>
                <c:pt idx="1593">
                  <c:v>44599.201388888891</c:v>
                </c:pt>
                <c:pt idx="1594">
                  <c:v>44599.204861111109</c:v>
                </c:pt>
                <c:pt idx="1595">
                  <c:v>44599.208333333336</c:v>
                </c:pt>
                <c:pt idx="1596">
                  <c:v>44599.211805555555</c:v>
                </c:pt>
                <c:pt idx="1597">
                  <c:v>44599.215277777781</c:v>
                </c:pt>
                <c:pt idx="1598">
                  <c:v>44599.21875</c:v>
                </c:pt>
                <c:pt idx="1599">
                  <c:v>44599.222222222219</c:v>
                </c:pt>
                <c:pt idx="1600">
                  <c:v>44599.225694444445</c:v>
                </c:pt>
                <c:pt idx="1601">
                  <c:v>44599.229166666664</c:v>
                </c:pt>
                <c:pt idx="1602">
                  <c:v>44599.232638888891</c:v>
                </c:pt>
                <c:pt idx="1603">
                  <c:v>44599.236111111109</c:v>
                </c:pt>
                <c:pt idx="1604">
                  <c:v>44599.239583333336</c:v>
                </c:pt>
                <c:pt idx="1605">
                  <c:v>44599.243055555555</c:v>
                </c:pt>
                <c:pt idx="1606">
                  <c:v>44599.246527777781</c:v>
                </c:pt>
                <c:pt idx="1607">
                  <c:v>44599.25</c:v>
                </c:pt>
                <c:pt idx="1608">
                  <c:v>44599.253472222219</c:v>
                </c:pt>
                <c:pt idx="1609">
                  <c:v>44599.256944444445</c:v>
                </c:pt>
                <c:pt idx="1610">
                  <c:v>44599.260416666664</c:v>
                </c:pt>
                <c:pt idx="1611">
                  <c:v>44599.263888888891</c:v>
                </c:pt>
                <c:pt idx="1612">
                  <c:v>44599.267361111109</c:v>
                </c:pt>
                <c:pt idx="1613">
                  <c:v>44599.270833333336</c:v>
                </c:pt>
                <c:pt idx="1614">
                  <c:v>44599.274305555555</c:v>
                </c:pt>
                <c:pt idx="1615">
                  <c:v>44599.277777777781</c:v>
                </c:pt>
                <c:pt idx="1616">
                  <c:v>44599.28125</c:v>
                </c:pt>
                <c:pt idx="1617">
                  <c:v>44599.284722222219</c:v>
                </c:pt>
                <c:pt idx="1618">
                  <c:v>44599.288194444445</c:v>
                </c:pt>
                <c:pt idx="1619">
                  <c:v>44599.291666666664</c:v>
                </c:pt>
                <c:pt idx="1620">
                  <c:v>44599.295138888891</c:v>
                </c:pt>
                <c:pt idx="1621">
                  <c:v>44599.298611111109</c:v>
                </c:pt>
                <c:pt idx="1622">
                  <c:v>44599.302083333336</c:v>
                </c:pt>
                <c:pt idx="1623">
                  <c:v>44599.305555555555</c:v>
                </c:pt>
                <c:pt idx="1624">
                  <c:v>44599.309027777781</c:v>
                </c:pt>
                <c:pt idx="1625">
                  <c:v>44599.3125</c:v>
                </c:pt>
                <c:pt idx="1626">
                  <c:v>44599.315972222219</c:v>
                </c:pt>
                <c:pt idx="1627">
                  <c:v>44599.319444444445</c:v>
                </c:pt>
                <c:pt idx="1628">
                  <c:v>44599.322916666664</c:v>
                </c:pt>
                <c:pt idx="1629">
                  <c:v>44599.326388888891</c:v>
                </c:pt>
                <c:pt idx="1630">
                  <c:v>44599.329861111109</c:v>
                </c:pt>
                <c:pt idx="1631">
                  <c:v>44599.333333333336</c:v>
                </c:pt>
                <c:pt idx="1632">
                  <c:v>44599.336805555555</c:v>
                </c:pt>
                <c:pt idx="1633">
                  <c:v>44599.340277777781</c:v>
                </c:pt>
                <c:pt idx="1634">
                  <c:v>44599.34375</c:v>
                </c:pt>
                <c:pt idx="1635">
                  <c:v>44599.347222222219</c:v>
                </c:pt>
                <c:pt idx="1636">
                  <c:v>44599.350694444445</c:v>
                </c:pt>
                <c:pt idx="1637">
                  <c:v>44599.354166666664</c:v>
                </c:pt>
                <c:pt idx="1638">
                  <c:v>44599.357638888891</c:v>
                </c:pt>
                <c:pt idx="1639">
                  <c:v>44599.361111111109</c:v>
                </c:pt>
                <c:pt idx="1640">
                  <c:v>44599.364583333336</c:v>
                </c:pt>
                <c:pt idx="1641">
                  <c:v>44599.368055555555</c:v>
                </c:pt>
                <c:pt idx="1642">
                  <c:v>44599.371527777781</c:v>
                </c:pt>
                <c:pt idx="1643">
                  <c:v>44599.375</c:v>
                </c:pt>
                <c:pt idx="1644">
                  <c:v>44599.378472222219</c:v>
                </c:pt>
                <c:pt idx="1645">
                  <c:v>44599.381944444445</c:v>
                </c:pt>
                <c:pt idx="1646">
                  <c:v>44599.385416666664</c:v>
                </c:pt>
                <c:pt idx="1647">
                  <c:v>44599.388888888891</c:v>
                </c:pt>
                <c:pt idx="1648">
                  <c:v>44599.392361111109</c:v>
                </c:pt>
                <c:pt idx="1649">
                  <c:v>44599.395833333336</c:v>
                </c:pt>
                <c:pt idx="1650">
                  <c:v>44599.399305555555</c:v>
                </c:pt>
                <c:pt idx="1651">
                  <c:v>44599.402777777781</c:v>
                </c:pt>
                <c:pt idx="1652">
                  <c:v>44599.40625</c:v>
                </c:pt>
                <c:pt idx="1653">
                  <c:v>44599.409722222219</c:v>
                </c:pt>
                <c:pt idx="1654">
                  <c:v>44599.413194444445</c:v>
                </c:pt>
                <c:pt idx="1655">
                  <c:v>44599.416666666664</c:v>
                </c:pt>
                <c:pt idx="1656">
                  <c:v>44599.420138888891</c:v>
                </c:pt>
                <c:pt idx="1657">
                  <c:v>44599.423611111109</c:v>
                </c:pt>
                <c:pt idx="1658">
                  <c:v>44599.427083333336</c:v>
                </c:pt>
                <c:pt idx="1659">
                  <c:v>44599.430555555555</c:v>
                </c:pt>
                <c:pt idx="1660">
                  <c:v>44599.434027777781</c:v>
                </c:pt>
                <c:pt idx="1661">
                  <c:v>44599.4375</c:v>
                </c:pt>
                <c:pt idx="1662">
                  <c:v>44599.440972222219</c:v>
                </c:pt>
                <c:pt idx="1663">
                  <c:v>44599.444444444445</c:v>
                </c:pt>
                <c:pt idx="1664">
                  <c:v>44599.447916666664</c:v>
                </c:pt>
                <c:pt idx="1665">
                  <c:v>44599.451388888891</c:v>
                </c:pt>
                <c:pt idx="1666">
                  <c:v>44599.454861111109</c:v>
                </c:pt>
                <c:pt idx="1667">
                  <c:v>44599.458333333336</c:v>
                </c:pt>
                <c:pt idx="1668">
                  <c:v>44599.461805555555</c:v>
                </c:pt>
                <c:pt idx="1669">
                  <c:v>44599.465277777781</c:v>
                </c:pt>
                <c:pt idx="1670">
                  <c:v>44599.46875</c:v>
                </c:pt>
                <c:pt idx="1671">
                  <c:v>44599.472222222219</c:v>
                </c:pt>
                <c:pt idx="1672">
                  <c:v>44599.475694444445</c:v>
                </c:pt>
                <c:pt idx="1673">
                  <c:v>44599.479166666664</c:v>
                </c:pt>
                <c:pt idx="1674">
                  <c:v>44599.482638888891</c:v>
                </c:pt>
                <c:pt idx="1675">
                  <c:v>44599.486111111109</c:v>
                </c:pt>
                <c:pt idx="1676">
                  <c:v>44599.489583333336</c:v>
                </c:pt>
                <c:pt idx="1677">
                  <c:v>44599.493055555555</c:v>
                </c:pt>
                <c:pt idx="1678">
                  <c:v>44599.496527777781</c:v>
                </c:pt>
                <c:pt idx="1679">
                  <c:v>44599.5</c:v>
                </c:pt>
                <c:pt idx="1680">
                  <c:v>44599.503472222219</c:v>
                </c:pt>
                <c:pt idx="1681">
                  <c:v>44599.506944444445</c:v>
                </c:pt>
                <c:pt idx="1682">
                  <c:v>44599.510416666664</c:v>
                </c:pt>
                <c:pt idx="1683">
                  <c:v>44599.513888888891</c:v>
                </c:pt>
                <c:pt idx="1684">
                  <c:v>44599.517361111109</c:v>
                </c:pt>
                <c:pt idx="1685">
                  <c:v>44599.520833333336</c:v>
                </c:pt>
                <c:pt idx="1686">
                  <c:v>44599.524305555555</c:v>
                </c:pt>
                <c:pt idx="1687">
                  <c:v>44599.527777777781</c:v>
                </c:pt>
                <c:pt idx="1688">
                  <c:v>44599.53125</c:v>
                </c:pt>
                <c:pt idx="1689">
                  <c:v>44599.534722222219</c:v>
                </c:pt>
                <c:pt idx="1690">
                  <c:v>44599.538194444445</c:v>
                </c:pt>
                <c:pt idx="1691">
                  <c:v>44599.541666666664</c:v>
                </c:pt>
                <c:pt idx="1692">
                  <c:v>44599.545138888891</c:v>
                </c:pt>
                <c:pt idx="1693">
                  <c:v>44599.548611111109</c:v>
                </c:pt>
                <c:pt idx="1694">
                  <c:v>44599.552083333336</c:v>
                </c:pt>
                <c:pt idx="1695">
                  <c:v>44599.555555555555</c:v>
                </c:pt>
                <c:pt idx="1696">
                  <c:v>44599.559027777781</c:v>
                </c:pt>
                <c:pt idx="1697">
                  <c:v>44599.5625</c:v>
                </c:pt>
                <c:pt idx="1698">
                  <c:v>44599.565972222219</c:v>
                </c:pt>
                <c:pt idx="1699">
                  <c:v>44599.569444444445</c:v>
                </c:pt>
                <c:pt idx="1700">
                  <c:v>44599.572916666664</c:v>
                </c:pt>
                <c:pt idx="1701">
                  <c:v>44599.576388888891</c:v>
                </c:pt>
                <c:pt idx="1702">
                  <c:v>44599.579861111109</c:v>
                </c:pt>
                <c:pt idx="1703">
                  <c:v>44599.583333333336</c:v>
                </c:pt>
                <c:pt idx="1704">
                  <c:v>44599.586805555555</c:v>
                </c:pt>
                <c:pt idx="1705">
                  <c:v>44599.590277777781</c:v>
                </c:pt>
                <c:pt idx="1706">
                  <c:v>44599.59375</c:v>
                </c:pt>
                <c:pt idx="1707">
                  <c:v>44599.597222222219</c:v>
                </c:pt>
                <c:pt idx="1708">
                  <c:v>44599.600694444445</c:v>
                </c:pt>
                <c:pt idx="1709">
                  <c:v>44599.604166666664</c:v>
                </c:pt>
                <c:pt idx="1710">
                  <c:v>44599.607638888891</c:v>
                </c:pt>
                <c:pt idx="1711">
                  <c:v>44599.611111111109</c:v>
                </c:pt>
                <c:pt idx="1712">
                  <c:v>44599.614583333336</c:v>
                </c:pt>
                <c:pt idx="1713">
                  <c:v>44599.618055555555</c:v>
                </c:pt>
                <c:pt idx="1714">
                  <c:v>44599.621527777781</c:v>
                </c:pt>
                <c:pt idx="1715">
                  <c:v>44599.625</c:v>
                </c:pt>
                <c:pt idx="1716">
                  <c:v>44599.628472222219</c:v>
                </c:pt>
                <c:pt idx="1717">
                  <c:v>44599.631944444445</c:v>
                </c:pt>
                <c:pt idx="1718">
                  <c:v>44599.635416666664</c:v>
                </c:pt>
                <c:pt idx="1719">
                  <c:v>44599.638888888891</c:v>
                </c:pt>
                <c:pt idx="1720">
                  <c:v>44599.642361111109</c:v>
                </c:pt>
                <c:pt idx="1721">
                  <c:v>44599.645833333336</c:v>
                </c:pt>
                <c:pt idx="1722">
                  <c:v>44599.649305555555</c:v>
                </c:pt>
                <c:pt idx="1723">
                  <c:v>44599.652777777781</c:v>
                </c:pt>
                <c:pt idx="1724">
                  <c:v>44599.65625</c:v>
                </c:pt>
                <c:pt idx="1725">
                  <c:v>44599.659722222219</c:v>
                </c:pt>
                <c:pt idx="1726">
                  <c:v>44599.663194444445</c:v>
                </c:pt>
                <c:pt idx="1727">
                  <c:v>44599.666666666664</c:v>
                </c:pt>
                <c:pt idx="1728">
                  <c:v>44599.670138888891</c:v>
                </c:pt>
                <c:pt idx="1729">
                  <c:v>44599.673611111109</c:v>
                </c:pt>
                <c:pt idx="1730">
                  <c:v>44599.677083333336</c:v>
                </c:pt>
                <c:pt idx="1731">
                  <c:v>44599.680555555555</c:v>
                </c:pt>
                <c:pt idx="1732">
                  <c:v>44599.684027777781</c:v>
                </c:pt>
                <c:pt idx="1733">
                  <c:v>44599.6875</c:v>
                </c:pt>
                <c:pt idx="1734">
                  <c:v>44599.690972222219</c:v>
                </c:pt>
                <c:pt idx="1735">
                  <c:v>44599.694444444445</c:v>
                </c:pt>
                <c:pt idx="1736">
                  <c:v>44599.697916666664</c:v>
                </c:pt>
                <c:pt idx="1737">
                  <c:v>44599.701388888891</c:v>
                </c:pt>
                <c:pt idx="1738">
                  <c:v>44599.704861111109</c:v>
                </c:pt>
                <c:pt idx="1739">
                  <c:v>44599.708333333336</c:v>
                </c:pt>
                <c:pt idx="1740">
                  <c:v>44599.711805555555</c:v>
                </c:pt>
                <c:pt idx="1741">
                  <c:v>44599.715277777781</c:v>
                </c:pt>
                <c:pt idx="1742">
                  <c:v>44599.71875</c:v>
                </c:pt>
                <c:pt idx="1743">
                  <c:v>44599.722222222219</c:v>
                </c:pt>
                <c:pt idx="1744">
                  <c:v>44599.725694444445</c:v>
                </c:pt>
                <c:pt idx="1745">
                  <c:v>44599.729166666664</c:v>
                </c:pt>
                <c:pt idx="1746">
                  <c:v>44599.732638888891</c:v>
                </c:pt>
                <c:pt idx="1747">
                  <c:v>44599.736111111109</c:v>
                </c:pt>
                <c:pt idx="1748">
                  <c:v>44599.739583333336</c:v>
                </c:pt>
                <c:pt idx="1749">
                  <c:v>44599.743055555555</c:v>
                </c:pt>
                <c:pt idx="1750">
                  <c:v>44599.746527777781</c:v>
                </c:pt>
                <c:pt idx="1751">
                  <c:v>44599.75</c:v>
                </c:pt>
                <c:pt idx="1752">
                  <c:v>44599.753472222219</c:v>
                </c:pt>
                <c:pt idx="1753">
                  <c:v>44599.756944444445</c:v>
                </c:pt>
                <c:pt idx="1754">
                  <c:v>44599.760416666664</c:v>
                </c:pt>
                <c:pt idx="1755">
                  <c:v>44599.763888888891</c:v>
                </c:pt>
                <c:pt idx="1756">
                  <c:v>44599.767361111109</c:v>
                </c:pt>
                <c:pt idx="1757">
                  <c:v>44599.770833333336</c:v>
                </c:pt>
                <c:pt idx="1758">
                  <c:v>44599.774305555555</c:v>
                </c:pt>
                <c:pt idx="1759">
                  <c:v>44599.777777777781</c:v>
                </c:pt>
                <c:pt idx="1760">
                  <c:v>44599.78125</c:v>
                </c:pt>
                <c:pt idx="1761">
                  <c:v>44599.784722222219</c:v>
                </c:pt>
                <c:pt idx="1762">
                  <c:v>44599.788194444445</c:v>
                </c:pt>
                <c:pt idx="1763">
                  <c:v>44599.791666666664</c:v>
                </c:pt>
                <c:pt idx="1764">
                  <c:v>44599.795138888891</c:v>
                </c:pt>
                <c:pt idx="1765">
                  <c:v>44599.798611111109</c:v>
                </c:pt>
                <c:pt idx="1766">
                  <c:v>44599.802083333336</c:v>
                </c:pt>
                <c:pt idx="1767">
                  <c:v>44599.805555555555</c:v>
                </c:pt>
                <c:pt idx="1768">
                  <c:v>44599.809027777781</c:v>
                </c:pt>
                <c:pt idx="1769">
                  <c:v>44599.8125</c:v>
                </c:pt>
                <c:pt idx="1770">
                  <c:v>44599.815972222219</c:v>
                </c:pt>
                <c:pt idx="1771">
                  <c:v>44599.819444444445</c:v>
                </c:pt>
                <c:pt idx="1772">
                  <c:v>44599.822916666664</c:v>
                </c:pt>
                <c:pt idx="1773">
                  <c:v>44599.826388888891</c:v>
                </c:pt>
                <c:pt idx="1774">
                  <c:v>44599.829861111109</c:v>
                </c:pt>
                <c:pt idx="1775">
                  <c:v>44599.833333333336</c:v>
                </c:pt>
                <c:pt idx="1776">
                  <c:v>44599.836805555555</c:v>
                </c:pt>
                <c:pt idx="1777">
                  <c:v>44599.840277777781</c:v>
                </c:pt>
                <c:pt idx="1778">
                  <c:v>44599.84375</c:v>
                </c:pt>
                <c:pt idx="1779">
                  <c:v>44599.847222222219</c:v>
                </c:pt>
                <c:pt idx="1780">
                  <c:v>44599.850694444445</c:v>
                </c:pt>
                <c:pt idx="1781">
                  <c:v>44599.854166666664</c:v>
                </c:pt>
                <c:pt idx="1782">
                  <c:v>44599.857638888891</c:v>
                </c:pt>
                <c:pt idx="1783">
                  <c:v>44599.861111111109</c:v>
                </c:pt>
                <c:pt idx="1784">
                  <c:v>44599.864583333336</c:v>
                </c:pt>
                <c:pt idx="1785">
                  <c:v>44599.868055555555</c:v>
                </c:pt>
                <c:pt idx="1786">
                  <c:v>44599.871527777781</c:v>
                </c:pt>
                <c:pt idx="1787">
                  <c:v>44599.875</c:v>
                </c:pt>
                <c:pt idx="1788">
                  <c:v>44599.878472222219</c:v>
                </c:pt>
                <c:pt idx="1789">
                  <c:v>44599.881944444445</c:v>
                </c:pt>
                <c:pt idx="1790">
                  <c:v>44599.885416666664</c:v>
                </c:pt>
                <c:pt idx="1791">
                  <c:v>44599.888888888891</c:v>
                </c:pt>
                <c:pt idx="1792">
                  <c:v>44599.892361111109</c:v>
                </c:pt>
                <c:pt idx="1793">
                  <c:v>44599.895833333336</c:v>
                </c:pt>
                <c:pt idx="1794">
                  <c:v>44599.899305555555</c:v>
                </c:pt>
                <c:pt idx="1795">
                  <c:v>44599.902777777781</c:v>
                </c:pt>
                <c:pt idx="1796">
                  <c:v>44599.90625</c:v>
                </c:pt>
                <c:pt idx="1797">
                  <c:v>44599.909722222219</c:v>
                </c:pt>
                <c:pt idx="1798">
                  <c:v>44599.913194444445</c:v>
                </c:pt>
                <c:pt idx="1799">
                  <c:v>44599.916666666664</c:v>
                </c:pt>
                <c:pt idx="1800">
                  <c:v>44599.920138888891</c:v>
                </c:pt>
                <c:pt idx="1801">
                  <c:v>44599.923611111109</c:v>
                </c:pt>
                <c:pt idx="1802">
                  <c:v>44599.927083333336</c:v>
                </c:pt>
                <c:pt idx="1803">
                  <c:v>44599.930555555555</c:v>
                </c:pt>
                <c:pt idx="1804">
                  <c:v>44599.934027777781</c:v>
                </c:pt>
                <c:pt idx="1805">
                  <c:v>44599.9375</c:v>
                </c:pt>
                <c:pt idx="1806">
                  <c:v>44599.940972222219</c:v>
                </c:pt>
                <c:pt idx="1807">
                  <c:v>44599.944444444445</c:v>
                </c:pt>
                <c:pt idx="1808">
                  <c:v>44599.947916666664</c:v>
                </c:pt>
                <c:pt idx="1809">
                  <c:v>44599.951388888891</c:v>
                </c:pt>
                <c:pt idx="1810">
                  <c:v>44599.954861111109</c:v>
                </c:pt>
                <c:pt idx="1811">
                  <c:v>44599.958333333336</c:v>
                </c:pt>
                <c:pt idx="1812">
                  <c:v>44599.961805555555</c:v>
                </c:pt>
                <c:pt idx="1813">
                  <c:v>44599.965277777781</c:v>
                </c:pt>
                <c:pt idx="1814">
                  <c:v>44599.96875</c:v>
                </c:pt>
                <c:pt idx="1815">
                  <c:v>44599.972222222219</c:v>
                </c:pt>
                <c:pt idx="1816">
                  <c:v>44599.975694444445</c:v>
                </c:pt>
                <c:pt idx="1817">
                  <c:v>44599.979166666664</c:v>
                </c:pt>
                <c:pt idx="1818">
                  <c:v>44599.982638888891</c:v>
                </c:pt>
                <c:pt idx="1819">
                  <c:v>44599.986111111109</c:v>
                </c:pt>
                <c:pt idx="1820">
                  <c:v>44599.989583333336</c:v>
                </c:pt>
                <c:pt idx="1821">
                  <c:v>44599.993055555555</c:v>
                </c:pt>
                <c:pt idx="1822">
                  <c:v>44599.996527777781</c:v>
                </c:pt>
                <c:pt idx="1823">
                  <c:v>44600</c:v>
                </c:pt>
                <c:pt idx="1824">
                  <c:v>44600.003472222219</c:v>
                </c:pt>
                <c:pt idx="1825">
                  <c:v>44600.006944444445</c:v>
                </c:pt>
                <c:pt idx="1826">
                  <c:v>44600.010416666664</c:v>
                </c:pt>
                <c:pt idx="1827">
                  <c:v>44600.013888888891</c:v>
                </c:pt>
                <c:pt idx="1828">
                  <c:v>44600.017361111109</c:v>
                </c:pt>
                <c:pt idx="1829">
                  <c:v>44600.020833333336</c:v>
                </c:pt>
                <c:pt idx="1830">
                  <c:v>44600.024305555555</c:v>
                </c:pt>
                <c:pt idx="1831">
                  <c:v>44600.027777777781</c:v>
                </c:pt>
                <c:pt idx="1832">
                  <c:v>44600.03125</c:v>
                </c:pt>
                <c:pt idx="1833">
                  <c:v>44600.034722222219</c:v>
                </c:pt>
                <c:pt idx="1834">
                  <c:v>44600.038194444445</c:v>
                </c:pt>
                <c:pt idx="1835">
                  <c:v>44600.041666666664</c:v>
                </c:pt>
                <c:pt idx="1836">
                  <c:v>44600.045138888891</c:v>
                </c:pt>
                <c:pt idx="1837">
                  <c:v>44600.048611111109</c:v>
                </c:pt>
                <c:pt idx="1838">
                  <c:v>44600.052083333336</c:v>
                </c:pt>
                <c:pt idx="1839">
                  <c:v>44600.055555555555</c:v>
                </c:pt>
                <c:pt idx="1840">
                  <c:v>44600.059027777781</c:v>
                </c:pt>
                <c:pt idx="1841">
                  <c:v>44600.0625</c:v>
                </c:pt>
                <c:pt idx="1842">
                  <c:v>44600.065972222219</c:v>
                </c:pt>
                <c:pt idx="1843">
                  <c:v>44600.069444444445</c:v>
                </c:pt>
                <c:pt idx="1844">
                  <c:v>44600.072916666664</c:v>
                </c:pt>
                <c:pt idx="1845">
                  <c:v>44600.076388888891</c:v>
                </c:pt>
                <c:pt idx="1846">
                  <c:v>44600.079861111109</c:v>
                </c:pt>
                <c:pt idx="1847">
                  <c:v>44600.083333333336</c:v>
                </c:pt>
                <c:pt idx="1848">
                  <c:v>44600.086805555555</c:v>
                </c:pt>
                <c:pt idx="1849">
                  <c:v>44600.090277777781</c:v>
                </c:pt>
                <c:pt idx="1850">
                  <c:v>44600.09375</c:v>
                </c:pt>
                <c:pt idx="1851">
                  <c:v>44600.097222222219</c:v>
                </c:pt>
                <c:pt idx="1852">
                  <c:v>44600.100694444445</c:v>
                </c:pt>
                <c:pt idx="1853">
                  <c:v>44600.104166666664</c:v>
                </c:pt>
                <c:pt idx="1854">
                  <c:v>44600.107638888891</c:v>
                </c:pt>
                <c:pt idx="1855">
                  <c:v>44600.111111111109</c:v>
                </c:pt>
                <c:pt idx="1856">
                  <c:v>44600.114583333336</c:v>
                </c:pt>
                <c:pt idx="1857">
                  <c:v>44600.118055555555</c:v>
                </c:pt>
                <c:pt idx="1858">
                  <c:v>44600.121527777781</c:v>
                </c:pt>
                <c:pt idx="1859">
                  <c:v>44600.125</c:v>
                </c:pt>
                <c:pt idx="1860">
                  <c:v>44600.128472222219</c:v>
                </c:pt>
                <c:pt idx="1861">
                  <c:v>44600.131944444445</c:v>
                </c:pt>
                <c:pt idx="1862">
                  <c:v>44600.135416666664</c:v>
                </c:pt>
                <c:pt idx="1863">
                  <c:v>44600.138888888891</c:v>
                </c:pt>
                <c:pt idx="1864">
                  <c:v>44600.142361111109</c:v>
                </c:pt>
                <c:pt idx="1865">
                  <c:v>44600.145833333336</c:v>
                </c:pt>
                <c:pt idx="1866">
                  <c:v>44600.149305555555</c:v>
                </c:pt>
                <c:pt idx="1867">
                  <c:v>44600.152777777781</c:v>
                </c:pt>
                <c:pt idx="1868">
                  <c:v>44600.15625</c:v>
                </c:pt>
                <c:pt idx="1869">
                  <c:v>44600.159722222219</c:v>
                </c:pt>
                <c:pt idx="1870">
                  <c:v>44600.163194444445</c:v>
                </c:pt>
                <c:pt idx="1871">
                  <c:v>44600.166666666664</c:v>
                </c:pt>
                <c:pt idx="1872">
                  <c:v>44600.170138888891</c:v>
                </c:pt>
                <c:pt idx="1873">
                  <c:v>44600.173611111109</c:v>
                </c:pt>
                <c:pt idx="1874">
                  <c:v>44600.177083333336</c:v>
                </c:pt>
                <c:pt idx="1875">
                  <c:v>44600.180555555555</c:v>
                </c:pt>
                <c:pt idx="1876">
                  <c:v>44600.184027777781</c:v>
                </c:pt>
                <c:pt idx="1877">
                  <c:v>44600.1875</c:v>
                </c:pt>
                <c:pt idx="1878">
                  <c:v>44600.190972222219</c:v>
                </c:pt>
                <c:pt idx="1879">
                  <c:v>44600.194444444445</c:v>
                </c:pt>
                <c:pt idx="1880">
                  <c:v>44600.197916666664</c:v>
                </c:pt>
                <c:pt idx="1881">
                  <c:v>44600.201388888891</c:v>
                </c:pt>
                <c:pt idx="1882">
                  <c:v>44600.204861111109</c:v>
                </c:pt>
                <c:pt idx="1883">
                  <c:v>44600.208333333336</c:v>
                </c:pt>
                <c:pt idx="1884">
                  <c:v>44600.211805555555</c:v>
                </c:pt>
                <c:pt idx="1885">
                  <c:v>44600.215277777781</c:v>
                </c:pt>
                <c:pt idx="1886">
                  <c:v>44600.21875</c:v>
                </c:pt>
                <c:pt idx="1887">
                  <c:v>44600.222222222219</c:v>
                </c:pt>
                <c:pt idx="1888">
                  <c:v>44600.225694444445</c:v>
                </c:pt>
                <c:pt idx="1889">
                  <c:v>44600.229166666664</c:v>
                </c:pt>
                <c:pt idx="1890">
                  <c:v>44600.232638888891</c:v>
                </c:pt>
                <c:pt idx="1891">
                  <c:v>44600.236111111109</c:v>
                </c:pt>
                <c:pt idx="1892">
                  <c:v>44600.239583333336</c:v>
                </c:pt>
                <c:pt idx="1893">
                  <c:v>44600.243055555555</c:v>
                </c:pt>
                <c:pt idx="1894">
                  <c:v>44600.246527777781</c:v>
                </c:pt>
                <c:pt idx="1895">
                  <c:v>44600.25</c:v>
                </c:pt>
                <c:pt idx="1896">
                  <c:v>44600.253472222219</c:v>
                </c:pt>
                <c:pt idx="1897">
                  <c:v>44600.256944444445</c:v>
                </c:pt>
                <c:pt idx="1898">
                  <c:v>44600.260416666664</c:v>
                </c:pt>
                <c:pt idx="1899">
                  <c:v>44600.263888888891</c:v>
                </c:pt>
                <c:pt idx="1900">
                  <c:v>44600.267361111109</c:v>
                </c:pt>
                <c:pt idx="1901">
                  <c:v>44600.270833333336</c:v>
                </c:pt>
                <c:pt idx="1902">
                  <c:v>44600.274305555555</c:v>
                </c:pt>
                <c:pt idx="1903">
                  <c:v>44600.277777777781</c:v>
                </c:pt>
                <c:pt idx="1904">
                  <c:v>44600.28125</c:v>
                </c:pt>
                <c:pt idx="1905">
                  <c:v>44600.284722222219</c:v>
                </c:pt>
                <c:pt idx="1906">
                  <c:v>44600.288194444445</c:v>
                </c:pt>
                <c:pt idx="1907">
                  <c:v>44600.291666666664</c:v>
                </c:pt>
                <c:pt idx="1908">
                  <c:v>44600.295138888891</c:v>
                </c:pt>
                <c:pt idx="1909">
                  <c:v>44600.298611111109</c:v>
                </c:pt>
                <c:pt idx="1910">
                  <c:v>44600.302083333336</c:v>
                </c:pt>
                <c:pt idx="1911">
                  <c:v>44600.305555555555</c:v>
                </c:pt>
                <c:pt idx="1912">
                  <c:v>44600.309027777781</c:v>
                </c:pt>
                <c:pt idx="1913">
                  <c:v>44600.3125</c:v>
                </c:pt>
                <c:pt idx="1914">
                  <c:v>44600.315972222219</c:v>
                </c:pt>
                <c:pt idx="1915">
                  <c:v>44600.319444444445</c:v>
                </c:pt>
                <c:pt idx="1916">
                  <c:v>44600.322916666664</c:v>
                </c:pt>
                <c:pt idx="1917">
                  <c:v>44600.326388888891</c:v>
                </c:pt>
                <c:pt idx="1918">
                  <c:v>44600.329861111109</c:v>
                </c:pt>
                <c:pt idx="1919">
                  <c:v>44600.333333333336</c:v>
                </c:pt>
                <c:pt idx="1920">
                  <c:v>44600.336805555555</c:v>
                </c:pt>
                <c:pt idx="1921">
                  <c:v>44600.340277777781</c:v>
                </c:pt>
                <c:pt idx="1922">
                  <c:v>44600.34375</c:v>
                </c:pt>
                <c:pt idx="1923">
                  <c:v>44600.347222222219</c:v>
                </c:pt>
                <c:pt idx="1924">
                  <c:v>44600.350694444445</c:v>
                </c:pt>
                <c:pt idx="1925">
                  <c:v>44600.354166666664</c:v>
                </c:pt>
                <c:pt idx="1926">
                  <c:v>44600.357638888891</c:v>
                </c:pt>
                <c:pt idx="1927">
                  <c:v>44600.361111111109</c:v>
                </c:pt>
                <c:pt idx="1928">
                  <c:v>44600.364583333336</c:v>
                </c:pt>
                <c:pt idx="1929">
                  <c:v>44600.368055555555</c:v>
                </c:pt>
                <c:pt idx="1930">
                  <c:v>44600.371527777781</c:v>
                </c:pt>
                <c:pt idx="1931">
                  <c:v>44600.375</c:v>
                </c:pt>
                <c:pt idx="1932">
                  <c:v>44600.378472222219</c:v>
                </c:pt>
                <c:pt idx="1933">
                  <c:v>44600.381944444445</c:v>
                </c:pt>
                <c:pt idx="1934">
                  <c:v>44600.385416666664</c:v>
                </c:pt>
                <c:pt idx="1935">
                  <c:v>44600.388888888891</c:v>
                </c:pt>
                <c:pt idx="1936">
                  <c:v>44600.392361111109</c:v>
                </c:pt>
                <c:pt idx="1937">
                  <c:v>44600.395833333336</c:v>
                </c:pt>
                <c:pt idx="1938">
                  <c:v>44600.399305555555</c:v>
                </c:pt>
                <c:pt idx="1939">
                  <c:v>44600.402777777781</c:v>
                </c:pt>
                <c:pt idx="1940">
                  <c:v>44600.40625</c:v>
                </c:pt>
                <c:pt idx="1941">
                  <c:v>44600.409722222219</c:v>
                </c:pt>
                <c:pt idx="1942">
                  <c:v>44600.413194444445</c:v>
                </c:pt>
                <c:pt idx="1943">
                  <c:v>44600.416666666664</c:v>
                </c:pt>
                <c:pt idx="1944">
                  <c:v>44600.420138888891</c:v>
                </c:pt>
                <c:pt idx="1945">
                  <c:v>44600.423611111109</c:v>
                </c:pt>
                <c:pt idx="1946">
                  <c:v>44600.427083333336</c:v>
                </c:pt>
                <c:pt idx="1947">
                  <c:v>44600.430555555555</c:v>
                </c:pt>
                <c:pt idx="1948">
                  <c:v>44600.434027777781</c:v>
                </c:pt>
                <c:pt idx="1949">
                  <c:v>44600.4375</c:v>
                </c:pt>
                <c:pt idx="1950">
                  <c:v>44600.440972222219</c:v>
                </c:pt>
                <c:pt idx="1951">
                  <c:v>44600.444444444445</c:v>
                </c:pt>
                <c:pt idx="1952">
                  <c:v>44600.447916666664</c:v>
                </c:pt>
                <c:pt idx="1953">
                  <c:v>44600.451388888891</c:v>
                </c:pt>
                <c:pt idx="1954">
                  <c:v>44600.454861111109</c:v>
                </c:pt>
                <c:pt idx="1955">
                  <c:v>44600.458333333336</c:v>
                </c:pt>
                <c:pt idx="1956">
                  <c:v>44600.461805555555</c:v>
                </c:pt>
                <c:pt idx="1957">
                  <c:v>44600.465277777781</c:v>
                </c:pt>
                <c:pt idx="1958">
                  <c:v>44600.46875</c:v>
                </c:pt>
                <c:pt idx="1959">
                  <c:v>44600.472222222219</c:v>
                </c:pt>
                <c:pt idx="1960">
                  <c:v>44600.475694444445</c:v>
                </c:pt>
                <c:pt idx="1961">
                  <c:v>44600.479166666664</c:v>
                </c:pt>
                <c:pt idx="1962">
                  <c:v>44600.482638888891</c:v>
                </c:pt>
                <c:pt idx="1963">
                  <c:v>44600.486111111109</c:v>
                </c:pt>
                <c:pt idx="1964">
                  <c:v>44600.489583333336</c:v>
                </c:pt>
                <c:pt idx="1965">
                  <c:v>44600.493055555555</c:v>
                </c:pt>
                <c:pt idx="1966">
                  <c:v>44600.496527777781</c:v>
                </c:pt>
                <c:pt idx="1967">
                  <c:v>44600.5</c:v>
                </c:pt>
                <c:pt idx="1968">
                  <c:v>44600.503472222219</c:v>
                </c:pt>
                <c:pt idx="1969">
                  <c:v>44600.506944444445</c:v>
                </c:pt>
                <c:pt idx="1970">
                  <c:v>44600.510416666664</c:v>
                </c:pt>
                <c:pt idx="1971">
                  <c:v>44600.513888888891</c:v>
                </c:pt>
                <c:pt idx="1972">
                  <c:v>44600.517361111109</c:v>
                </c:pt>
                <c:pt idx="1973">
                  <c:v>44600.520833333336</c:v>
                </c:pt>
                <c:pt idx="1974">
                  <c:v>44600.524305555555</c:v>
                </c:pt>
                <c:pt idx="1975">
                  <c:v>44600.527777777781</c:v>
                </c:pt>
                <c:pt idx="1976">
                  <c:v>44600.53125</c:v>
                </c:pt>
                <c:pt idx="1977">
                  <c:v>44600.534722222219</c:v>
                </c:pt>
                <c:pt idx="1978">
                  <c:v>44600.538194444445</c:v>
                </c:pt>
                <c:pt idx="1979">
                  <c:v>44600.541666666664</c:v>
                </c:pt>
                <c:pt idx="1980">
                  <c:v>44600.545138888891</c:v>
                </c:pt>
                <c:pt idx="1981">
                  <c:v>44600.548611111109</c:v>
                </c:pt>
                <c:pt idx="1982">
                  <c:v>44600.552083333336</c:v>
                </c:pt>
                <c:pt idx="1983">
                  <c:v>44600.555555555555</c:v>
                </c:pt>
                <c:pt idx="1984">
                  <c:v>44600.559027777781</c:v>
                </c:pt>
                <c:pt idx="1985">
                  <c:v>44600.5625</c:v>
                </c:pt>
                <c:pt idx="1986">
                  <c:v>44600.565972222219</c:v>
                </c:pt>
                <c:pt idx="1987">
                  <c:v>44600.569444444445</c:v>
                </c:pt>
                <c:pt idx="1988">
                  <c:v>44600.572916666664</c:v>
                </c:pt>
                <c:pt idx="1989">
                  <c:v>44600.576388888891</c:v>
                </c:pt>
                <c:pt idx="1990">
                  <c:v>44600.579861111109</c:v>
                </c:pt>
                <c:pt idx="1991">
                  <c:v>44600.583333333336</c:v>
                </c:pt>
                <c:pt idx="1992">
                  <c:v>44600.586805555555</c:v>
                </c:pt>
                <c:pt idx="1993">
                  <c:v>44600.590277777781</c:v>
                </c:pt>
                <c:pt idx="1994">
                  <c:v>44600.59375</c:v>
                </c:pt>
                <c:pt idx="1995">
                  <c:v>44600.597222222219</c:v>
                </c:pt>
                <c:pt idx="1996">
                  <c:v>44600.600694444445</c:v>
                </c:pt>
                <c:pt idx="1997">
                  <c:v>44600.604166666664</c:v>
                </c:pt>
                <c:pt idx="1998">
                  <c:v>44600.607638888891</c:v>
                </c:pt>
                <c:pt idx="1999">
                  <c:v>44600.611111111109</c:v>
                </c:pt>
                <c:pt idx="2000">
                  <c:v>44600.614583333336</c:v>
                </c:pt>
                <c:pt idx="2001">
                  <c:v>44600.618055555555</c:v>
                </c:pt>
                <c:pt idx="2002">
                  <c:v>44600.621527777781</c:v>
                </c:pt>
                <c:pt idx="2003">
                  <c:v>44600.625</c:v>
                </c:pt>
                <c:pt idx="2004">
                  <c:v>44600.628472222219</c:v>
                </c:pt>
                <c:pt idx="2005">
                  <c:v>44600.631944444445</c:v>
                </c:pt>
                <c:pt idx="2006">
                  <c:v>44600.635416666664</c:v>
                </c:pt>
                <c:pt idx="2007">
                  <c:v>44600.638888888891</c:v>
                </c:pt>
                <c:pt idx="2008">
                  <c:v>44600.642361111109</c:v>
                </c:pt>
                <c:pt idx="2009">
                  <c:v>44600.645833333336</c:v>
                </c:pt>
                <c:pt idx="2010">
                  <c:v>44600.649305555555</c:v>
                </c:pt>
                <c:pt idx="2011">
                  <c:v>44600.652777777781</c:v>
                </c:pt>
                <c:pt idx="2012">
                  <c:v>44600.65625</c:v>
                </c:pt>
                <c:pt idx="2013">
                  <c:v>44600.659722222219</c:v>
                </c:pt>
                <c:pt idx="2014">
                  <c:v>44600.663194444445</c:v>
                </c:pt>
                <c:pt idx="2015">
                  <c:v>44600.666666666664</c:v>
                </c:pt>
                <c:pt idx="2016">
                  <c:v>44600.670138888891</c:v>
                </c:pt>
                <c:pt idx="2017">
                  <c:v>44600.673611111109</c:v>
                </c:pt>
                <c:pt idx="2018">
                  <c:v>44600.677083333336</c:v>
                </c:pt>
                <c:pt idx="2019">
                  <c:v>44600.680555555555</c:v>
                </c:pt>
                <c:pt idx="2020">
                  <c:v>44600.684027777781</c:v>
                </c:pt>
                <c:pt idx="2021">
                  <c:v>44600.6875</c:v>
                </c:pt>
                <c:pt idx="2022">
                  <c:v>44600.690972222219</c:v>
                </c:pt>
                <c:pt idx="2023">
                  <c:v>44600.694444444445</c:v>
                </c:pt>
                <c:pt idx="2024">
                  <c:v>44600.697916666664</c:v>
                </c:pt>
                <c:pt idx="2025">
                  <c:v>44600.701388888891</c:v>
                </c:pt>
                <c:pt idx="2026">
                  <c:v>44600.704861111109</c:v>
                </c:pt>
                <c:pt idx="2027">
                  <c:v>44600.708333333336</c:v>
                </c:pt>
                <c:pt idx="2028">
                  <c:v>44600.711805555555</c:v>
                </c:pt>
                <c:pt idx="2029">
                  <c:v>44600.715277777781</c:v>
                </c:pt>
                <c:pt idx="2030">
                  <c:v>44600.71875</c:v>
                </c:pt>
                <c:pt idx="2031">
                  <c:v>44600.722222222219</c:v>
                </c:pt>
                <c:pt idx="2032">
                  <c:v>44600.725694444445</c:v>
                </c:pt>
                <c:pt idx="2033">
                  <c:v>44600.729166666664</c:v>
                </c:pt>
                <c:pt idx="2034">
                  <c:v>44600.732638888891</c:v>
                </c:pt>
                <c:pt idx="2035">
                  <c:v>44600.736111111109</c:v>
                </c:pt>
                <c:pt idx="2036">
                  <c:v>44600.739583333336</c:v>
                </c:pt>
                <c:pt idx="2037">
                  <c:v>44600.743055555555</c:v>
                </c:pt>
                <c:pt idx="2038">
                  <c:v>44600.746527777781</c:v>
                </c:pt>
                <c:pt idx="2039">
                  <c:v>44600.75</c:v>
                </c:pt>
                <c:pt idx="2040">
                  <c:v>44600.753472222219</c:v>
                </c:pt>
                <c:pt idx="2041">
                  <c:v>44600.756944444445</c:v>
                </c:pt>
                <c:pt idx="2042">
                  <c:v>44600.760416666664</c:v>
                </c:pt>
                <c:pt idx="2043">
                  <c:v>44600.763888888891</c:v>
                </c:pt>
                <c:pt idx="2044">
                  <c:v>44600.767361111109</c:v>
                </c:pt>
                <c:pt idx="2045">
                  <c:v>44600.770833333336</c:v>
                </c:pt>
                <c:pt idx="2046">
                  <c:v>44600.774305555555</c:v>
                </c:pt>
                <c:pt idx="2047">
                  <c:v>44600.777777777781</c:v>
                </c:pt>
                <c:pt idx="2048">
                  <c:v>44600.78125</c:v>
                </c:pt>
                <c:pt idx="2049">
                  <c:v>44600.784722222219</c:v>
                </c:pt>
                <c:pt idx="2050">
                  <c:v>44600.788194444445</c:v>
                </c:pt>
                <c:pt idx="2051">
                  <c:v>44600.791666666664</c:v>
                </c:pt>
                <c:pt idx="2052">
                  <c:v>44600.795138888891</c:v>
                </c:pt>
                <c:pt idx="2053">
                  <c:v>44600.798611111109</c:v>
                </c:pt>
                <c:pt idx="2054">
                  <c:v>44600.802083333336</c:v>
                </c:pt>
                <c:pt idx="2055">
                  <c:v>44600.805555555555</c:v>
                </c:pt>
                <c:pt idx="2056">
                  <c:v>44600.809027777781</c:v>
                </c:pt>
                <c:pt idx="2057">
                  <c:v>44600.8125</c:v>
                </c:pt>
                <c:pt idx="2058">
                  <c:v>44600.815972222219</c:v>
                </c:pt>
                <c:pt idx="2059">
                  <c:v>44600.819444444445</c:v>
                </c:pt>
                <c:pt idx="2060">
                  <c:v>44600.822916666664</c:v>
                </c:pt>
                <c:pt idx="2061">
                  <c:v>44600.826388888891</c:v>
                </c:pt>
                <c:pt idx="2062">
                  <c:v>44600.829861111109</c:v>
                </c:pt>
                <c:pt idx="2063">
                  <c:v>44600.833333333336</c:v>
                </c:pt>
                <c:pt idx="2064">
                  <c:v>44600.836805555555</c:v>
                </c:pt>
                <c:pt idx="2065">
                  <c:v>44600.840277777781</c:v>
                </c:pt>
                <c:pt idx="2066">
                  <c:v>44600.84375</c:v>
                </c:pt>
                <c:pt idx="2067">
                  <c:v>44600.847222222219</c:v>
                </c:pt>
                <c:pt idx="2068">
                  <c:v>44600.850694444445</c:v>
                </c:pt>
                <c:pt idx="2069">
                  <c:v>44600.854166666664</c:v>
                </c:pt>
                <c:pt idx="2070">
                  <c:v>44600.857638888891</c:v>
                </c:pt>
                <c:pt idx="2071">
                  <c:v>44600.861111111109</c:v>
                </c:pt>
                <c:pt idx="2072">
                  <c:v>44600.864583333336</c:v>
                </c:pt>
                <c:pt idx="2073">
                  <c:v>44600.868055555555</c:v>
                </c:pt>
                <c:pt idx="2074">
                  <c:v>44600.871527777781</c:v>
                </c:pt>
                <c:pt idx="2075">
                  <c:v>44600.875</c:v>
                </c:pt>
                <c:pt idx="2076">
                  <c:v>44600.878472222219</c:v>
                </c:pt>
                <c:pt idx="2077">
                  <c:v>44600.881944444445</c:v>
                </c:pt>
                <c:pt idx="2078">
                  <c:v>44600.885416666664</c:v>
                </c:pt>
                <c:pt idx="2079">
                  <c:v>44600.888888888891</c:v>
                </c:pt>
                <c:pt idx="2080">
                  <c:v>44600.892361111109</c:v>
                </c:pt>
                <c:pt idx="2081">
                  <c:v>44600.895833333336</c:v>
                </c:pt>
                <c:pt idx="2082">
                  <c:v>44600.899305555555</c:v>
                </c:pt>
                <c:pt idx="2083">
                  <c:v>44600.902777777781</c:v>
                </c:pt>
                <c:pt idx="2084">
                  <c:v>44600.90625</c:v>
                </c:pt>
                <c:pt idx="2085">
                  <c:v>44600.909722222219</c:v>
                </c:pt>
                <c:pt idx="2086">
                  <c:v>44600.913194444445</c:v>
                </c:pt>
                <c:pt idx="2087">
                  <c:v>44600.916666666664</c:v>
                </c:pt>
                <c:pt idx="2088">
                  <c:v>44600.920138888891</c:v>
                </c:pt>
                <c:pt idx="2089">
                  <c:v>44600.923611111109</c:v>
                </c:pt>
                <c:pt idx="2090">
                  <c:v>44600.927083333336</c:v>
                </c:pt>
                <c:pt idx="2091">
                  <c:v>44600.930555555555</c:v>
                </c:pt>
                <c:pt idx="2092">
                  <c:v>44600.934027777781</c:v>
                </c:pt>
                <c:pt idx="2093">
                  <c:v>44600.9375</c:v>
                </c:pt>
                <c:pt idx="2094">
                  <c:v>44600.940972222219</c:v>
                </c:pt>
                <c:pt idx="2095">
                  <c:v>44600.944444444445</c:v>
                </c:pt>
                <c:pt idx="2096">
                  <c:v>44600.947916666664</c:v>
                </c:pt>
                <c:pt idx="2097">
                  <c:v>44600.951388888891</c:v>
                </c:pt>
                <c:pt idx="2098">
                  <c:v>44600.954861111109</c:v>
                </c:pt>
                <c:pt idx="2099">
                  <c:v>44600.958333333336</c:v>
                </c:pt>
                <c:pt idx="2100">
                  <c:v>44600.961805555555</c:v>
                </c:pt>
                <c:pt idx="2101">
                  <c:v>44600.965277777781</c:v>
                </c:pt>
                <c:pt idx="2102">
                  <c:v>44600.96875</c:v>
                </c:pt>
                <c:pt idx="2103">
                  <c:v>44600.972222222219</c:v>
                </c:pt>
                <c:pt idx="2104">
                  <c:v>44600.975694444445</c:v>
                </c:pt>
                <c:pt idx="2105">
                  <c:v>44600.979166666664</c:v>
                </c:pt>
                <c:pt idx="2106">
                  <c:v>44600.982638888891</c:v>
                </c:pt>
                <c:pt idx="2107">
                  <c:v>44600.986111111109</c:v>
                </c:pt>
                <c:pt idx="2108">
                  <c:v>44600.989583333336</c:v>
                </c:pt>
                <c:pt idx="2109">
                  <c:v>44600.993055555555</c:v>
                </c:pt>
                <c:pt idx="2110">
                  <c:v>44600.996527777781</c:v>
                </c:pt>
                <c:pt idx="2111">
                  <c:v>44601</c:v>
                </c:pt>
                <c:pt idx="2112">
                  <c:v>44601.003472222219</c:v>
                </c:pt>
                <c:pt idx="2113">
                  <c:v>44601.006944444445</c:v>
                </c:pt>
                <c:pt idx="2114">
                  <c:v>44601.010416666664</c:v>
                </c:pt>
                <c:pt idx="2115">
                  <c:v>44601.013888888891</c:v>
                </c:pt>
                <c:pt idx="2116">
                  <c:v>44601.017361111109</c:v>
                </c:pt>
                <c:pt idx="2117">
                  <c:v>44601.020833333336</c:v>
                </c:pt>
                <c:pt idx="2118">
                  <c:v>44601.024305555555</c:v>
                </c:pt>
                <c:pt idx="2119">
                  <c:v>44601.027777777781</c:v>
                </c:pt>
                <c:pt idx="2120">
                  <c:v>44601.03125</c:v>
                </c:pt>
                <c:pt idx="2121">
                  <c:v>44601.034722222219</c:v>
                </c:pt>
                <c:pt idx="2122">
                  <c:v>44601.038194444445</c:v>
                </c:pt>
                <c:pt idx="2123">
                  <c:v>44601.041666666664</c:v>
                </c:pt>
                <c:pt idx="2124">
                  <c:v>44601.045138888891</c:v>
                </c:pt>
                <c:pt idx="2125">
                  <c:v>44601.048611111109</c:v>
                </c:pt>
                <c:pt idx="2126">
                  <c:v>44601.052083333336</c:v>
                </c:pt>
                <c:pt idx="2127">
                  <c:v>44601.055555555555</c:v>
                </c:pt>
                <c:pt idx="2128">
                  <c:v>44601.059027777781</c:v>
                </c:pt>
                <c:pt idx="2129">
                  <c:v>44601.0625</c:v>
                </c:pt>
                <c:pt idx="2130">
                  <c:v>44601.065972222219</c:v>
                </c:pt>
                <c:pt idx="2131">
                  <c:v>44601.069444444445</c:v>
                </c:pt>
                <c:pt idx="2132">
                  <c:v>44601.072916666664</c:v>
                </c:pt>
                <c:pt idx="2133">
                  <c:v>44601.076388888891</c:v>
                </c:pt>
                <c:pt idx="2134">
                  <c:v>44601.079861111109</c:v>
                </c:pt>
                <c:pt idx="2135">
                  <c:v>44601.083333333336</c:v>
                </c:pt>
                <c:pt idx="2136">
                  <c:v>44601.086805555555</c:v>
                </c:pt>
                <c:pt idx="2137">
                  <c:v>44601.090277777781</c:v>
                </c:pt>
                <c:pt idx="2138">
                  <c:v>44601.09375</c:v>
                </c:pt>
                <c:pt idx="2139">
                  <c:v>44601.097222222219</c:v>
                </c:pt>
                <c:pt idx="2140">
                  <c:v>44601.100694444445</c:v>
                </c:pt>
                <c:pt idx="2141">
                  <c:v>44601.104166666664</c:v>
                </c:pt>
                <c:pt idx="2142">
                  <c:v>44601.107638888891</c:v>
                </c:pt>
                <c:pt idx="2143">
                  <c:v>44601.111111111109</c:v>
                </c:pt>
                <c:pt idx="2144">
                  <c:v>44601.114583333336</c:v>
                </c:pt>
                <c:pt idx="2145">
                  <c:v>44601.118055555555</c:v>
                </c:pt>
                <c:pt idx="2146">
                  <c:v>44601.121527777781</c:v>
                </c:pt>
                <c:pt idx="2147">
                  <c:v>44601.125</c:v>
                </c:pt>
                <c:pt idx="2148">
                  <c:v>44601.128472222219</c:v>
                </c:pt>
                <c:pt idx="2149">
                  <c:v>44601.131944444445</c:v>
                </c:pt>
                <c:pt idx="2150">
                  <c:v>44601.135416666664</c:v>
                </c:pt>
                <c:pt idx="2151">
                  <c:v>44601.138888888891</c:v>
                </c:pt>
                <c:pt idx="2152">
                  <c:v>44601.142361111109</c:v>
                </c:pt>
                <c:pt idx="2153">
                  <c:v>44601.145833333336</c:v>
                </c:pt>
                <c:pt idx="2154">
                  <c:v>44601.149305555555</c:v>
                </c:pt>
                <c:pt idx="2155">
                  <c:v>44601.152777777781</c:v>
                </c:pt>
                <c:pt idx="2156">
                  <c:v>44601.15625</c:v>
                </c:pt>
                <c:pt idx="2157">
                  <c:v>44601.159722222219</c:v>
                </c:pt>
                <c:pt idx="2158">
                  <c:v>44601.163194444445</c:v>
                </c:pt>
                <c:pt idx="2159">
                  <c:v>44601.166666666664</c:v>
                </c:pt>
                <c:pt idx="2160">
                  <c:v>44601.170138888891</c:v>
                </c:pt>
                <c:pt idx="2161">
                  <c:v>44601.173611111109</c:v>
                </c:pt>
                <c:pt idx="2162">
                  <c:v>44601.177083333336</c:v>
                </c:pt>
                <c:pt idx="2163">
                  <c:v>44601.180555555555</c:v>
                </c:pt>
                <c:pt idx="2164">
                  <c:v>44601.184027777781</c:v>
                </c:pt>
                <c:pt idx="2165">
                  <c:v>44601.1875</c:v>
                </c:pt>
                <c:pt idx="2166">
                  <c:v>44601.190972222219</c:v>
                </c:pt>
                <c:pt idx="2167">
                  <c:v>44601.194444444445</c:v>
                </c:pt>
                <c:pt idx="2168">
                  <c:v>44601.197916666664</c:v>
                </c:pt>
                <c:pt idx="2169">
                  <c:v>44601.201388888891</c:v>
                </c:pt>
                <c:pt idx="2170">
                  <c:v>44601.204861111109</c:v>
                </c:pt>
                <c:pt idx="2171">
                  <c:v>44601.208333333336</c:v>
                </c:pt>
                <c:pt idx="2172">
                  <c:v>44601.211805555555</c:v>
                </c:pt>
                <c:pt idx="2173">
                  <c:v>44601.215277777781</c:v>
                </c:pt>
                <c:pt idx="2174">
                  <c:v>44601.21875</c:v>
                </c:pt>
                <c:pt idx="2175">
                  <c:v>44601.222222222219</c:v>
                </c:pt>
                <c:pt idx="2176">
                  <c:v>44601.225694444445</c:v>
                </c:pt>
                <c:pt idx="2177">
                  <c:v>44601.229166666664</c:v>
                </c:pt>
                <c:pt idx="2178">
                  <c:v>44601.232638888891</c:v>
                </c:pt>
                <c:pt idx="2179">
                  <c:v>44601.236111111109</c:v>
                </c:pt>
                <c:pt idx="2180">
                  <c:v>44601.239583333336</c:v>
                </c:pt>
                <c:pt idx="2181">
                  <c:v>44601.243055555555</c:v>
                </c:pt>
                <c:pt idx="2182">
                  <c:v>44601.246527777781</c:v>
                </c:pt>
                <c:pt idx="2183">
                  <c:v>44601.25</c:v>
                </c:pt>
                <c:pt idx="2184">
                  <c:v>44601.253472222219</c:v>
                </c:pt>
                <c:pt idx="2185">
                  <c:v>44601.256944444445</c:v>
                </c:pt>
                <c:pt idx="2186">
                  <c:v>44601.260416666664</c:v>
                </c:pt>
                <c:pt idx="2187">
                  <c:v>44601.263888888891</c:v>
                </c:pt>
                <c:pt idx="2188">
                  <c:v>44601.267361111109</c:v>
                </c:pt>
                <c:pt idx="2189">
                  <c:v>44601.270833333336</c:v>
                </c:pt>
                <c:pt idx="2190">
                  <c:v>44601.274305555555</c:v>
                </c:pt>
                <c:pt idx="2191">
                  <c:v>44601.277777777781</c:v>
                </c:pt>
                <c:pt idx="2192">
                  <c:v>44601.28125</c:v>
                </c:pt>
                <c:pt idx="2193">
                  <c:v>44601.284722222219</c:v>
                </c:pt>
                <c:pt idx="2194">
                  <c:v>44601.288194444445</c:v>
                </c:pt>
                <c:pt idx="2195">
                  <c:v>44601.291666666664</c:v>
                </c:pt>
                <c:pt idx="2196">
                  <c:v>44601.295138888891</c:v>
                </c:pt>
                <c:pt idx="2197">
                  <c:v>44601.298611111109</c:v>
                </c:pt>
                <c:pt idx="2198">
                  <c:v>44601.302083333336</c:v>
                </c:pt>
                <c:pt idx="2199">
                  <c:v>44601.305555555555</c:v>
                </c:pt>
                <c:pt idx="2200">
                  <c:v>44601.309027777781</c:v>
                </c:pt>
                <c:pt idx="2201">
                  <c:v>44601.3125</c:v>
                </c:pt>
                <c:pt idx="2202">
                  <c:v>44601.315972222219</c:v>
                </c:pt>
                <c:pt idx="2203">
                  <c:v>44601.319444444445</c:v>
                </c:pt>
                <c:pt idx="2204">
                  <c:v>44601.322916666664</c:v>
                </c:pt>
                <c:pt idx="2205">
                  <c:v>44601.326388888891</c:v>
                </c:pt>
                <c:pt idx="2206">
                  <c:v>44601.329861111109</c:v>
                </c:pt>
                <c:pt idx="2207">
                  <c:v>44601.333333333336</c:v>
                </c:pt>
                <c:pt idx="2208">
                  <c:v>44601.336805555555</c:v>
                </c:pt>
                <c:pt idx="2209">
                  <c:v>44601.340277777781</c:v>
                </c:pt>
                <c:pt idx="2210">
                  <c:v>44601.34375</c:v>
                </c:pt>
                <c:pt idx="2211">
                  <c:v>44601.347222222219</c:v>
                </c:pt>
                <c:pt idx="2212">
                  <c:v>44601.350694444445</c:v>
                </c:pt>
                <c:pt idx="2213">
                  <c:v>44601.354166666664</c:v>
                </c:pt>
                <c:pt idx="2214">
                  <c:v>44601.357638888891</c:v>
                </c:pt>
                <c:pt idx="2215">
                  <c:v>44601.361111111109</c:v>
                </c:pt>
                <c:pt idx="2216">
                  <c:v>44601.364583333336</c:v>
                </c:pt>
                <c:pt idx="2217">
                  <c:v>44601.368055555555</c:v>
                </c:pt>
                <c:pt idx="2218">
                  <c:v>44601.371527777781</c:v>
                </c:pt>
                <c:pt idx="2219">
                  <c:v>44601.375</c:v>
                </c:pt>
                <c:pt idx="2220">
                  <c:v>44601.378472222219</c:v>
                </c:pt>
                <c:pt idx="2221">
                  <c:v>44601.381944444445</c:v>
                </c:pt>
                <c:pt idx="2222">
                  <c:v>44601.385416666664</c:v>
                </c:pt>
                <c:pt idx="2223">
                  <c:v>44601.388888888891</c:v>
                </c:pt>
                <c:pt idx="2224">
                  <c:v>44601.392361111109</c:v>
                </c:pt>
                <c:pt idx="2225">
                  <c:v>44601.395833333336</c:v>
                </c:pt>
                <c:pt idx="2226">
                  <c:v>44601.399305555555</c:v>
                </c:pt>
                <c:pt idx="2227">
                  <c:v>44601.402777777781</c:v>
                </c:pt>
                <c:pt idx="2228">
                  <c:v>44601.40625</c:v>
                </c:pt>
                <c:pt idx="2229">
                  <c:v>44601.409722222219</c:v>
                </c:pt>
                <c:pt idx="2230">
                  <c:v>44601.413194444445</c:v>
                </c:pt>
                <c:pt idx="2231">
                  <c:v>44601.416666666664</c:v>
                </c:pt>
                <c:pt idx="2232">
                  <c:v>44601.420138888891</c:v>
                </c:pt>
                <c:pt idx="2233">
                  <c:v>44601.423611111109</c:v>
                </c:pt>
                <c:pt idx="2234">
                  <c:v>44601.427083333336</c:v>
                </c:pt>
                <c:pt idx="2235">
                  <c:v>44601.430555555555</c:v>
                </c:pt>
                <c:pt idx="2236">
                  <c:v>44601.434027777781</c:v>
                </c:pt>
                <c:pt idx="2237">
                  <c:v>44601.4375</c:v>
                </c:pt>
                <c:pt idx="2238">
                  <c:v>44601.440972222219</c:v>
                </c:pt>
                <c:pt idx="2239">
                  <c:v>44601.444444444445</c:v>
                </c:pt>
                <c:pt idx="2240">
                  <c:v>44601.447916666664</c:v>
                </c:pt>
                <c:pt idx="2241">
                  <c:v>44601.451388888891</c:v>
                </c:pt>
                <c:pt idx="2242">
                  <c:v>44601.454861111109</c:v>
                </c:pt>
                <c:pt idx="2243">
                  <c:v>44601.458333333336</c:v>
                </c:pt>
                <c:pt idx="2244">
                  <c:v>44601.461805555555</c:v>
                </c:pt>
                <c:pt idx="2245">
                  <c:v>44601.465277777781</c:v>
                </c:pt>
                <c:pt idx="2246">
                  <c:v>44601.46875</c:v>
                </c:pt>
                <c:pt idx="2247">
                  <c:v>44601.472222222219</c:v>
                </c:pt>
                <c:pt idx="2248">
                  <c:v>44601.475694444445</c:v>
                </c:pt>
                <c:pt idx="2249">
                  <c:v>44601.479166666664</c:v>
                </c:pt>
                <c:pt idx="2250">
                  <c:v>44601.482638888891</c:v>
                </c:pt>
                <c:pt idx="2251">
                  <c:v>44601.486111111109</c:v>
                </c:pt>
                <c:pt idx="2252">
                  <c:v>44601.489583333336</c:v>
                </c:pt>
                <c:pt idx="2253">
                  <c:v>44601.493055555555</c:v>
                </c:pt>
                <c:pt idx="2254">
                  <c:v>44601.496527777781</c:v>
                </c:pt>
                <c:pt idx="2255">
                  <c:v>44601.5</c:v>
                </c:pt>
                <c:pt idx="2256">
                  <c:v>44601.503472222219</c:v>
                </c:pt>
                <c:pt idx="2257">
                  <c:v>44601.506944444445</c:v>
                </c:pt>
                <c:pt idx="2258">
                  <c:v>44601.510416666664</c:v>
                </c:pt>
                <c:pt idx="2259">
                  <c:v>44601.513888888891</c:v>
                </c:pt>
                <c:pt idx="2260">
                  <c:v>44601.517361111109</c:v>
                </c:pt>
                <c:pt idx="2261">
                  <c:v>44601.520833333336</c:v>
                </c:pt>
                <c:pt idx="2262">
                  <c:v>44601.524305555555</c:v>
                </c:pt>
                <c:pt idx="2263">
                  <c:v>44601.527777777781</c:v>
                </c:pt>
                <c:pt idx="2264">
                  <c:v>44601.53125</c:v>
                </c:pt>
                <c:pt idx="2265">
                  <c:v>44601.534722222219</c:v>
                </c:pt>
                <c:pt idx="2266">
                  <c:v>44601.538194444445</c:v>
                </c:pt>
                <c:pt idx="2267">
                  <c:v>44601.541666666664</c:v>
                </c:pt>
                <c:pt idx="2268">
                  <c:v>44601.545138888891</c:v>
                </c:pt>
                <c:pt idx="2269">
                  <c:v>44601.548611111109</c:v>
                </c:pt>
                <c:pt idx="2270">
                  <c:v>44601.552083333336</c:v>
                </c:pt>
                <c:pt idx="2271">
                  <c:v>44601.555555555555</c:v>
                </c:pt>
                <c:pt idx="2272">
                  <c:v>44601.559027777781</c:v>
                </c:pt>
                <c:pt idx="2273">
                  <c:v>44601.5625</c:v>
                </c:pt>
                <c:pt idx="2274">
                  <c:v>44601.565972222219</c:v>
                </c:pt>
                <c:pt idx="2275">
                  <c:v>44601.569444444445</c:v>
                </c:pt>
                <c:pt idx="2276">
                  <c:v>44601.572916666664</c:v>
                </c:pt>
                <c:pt idx="2277">
                  <c:v>44601.576388888891</c:v>
                </c:pt>
                <c:pt idx="2278">
                  <c:v>44601.579861111109</c:v>
                </c:pt>
                <c:pt idx="2279">
                  <c:v>44601.583333333336</c:v>
                </c:pt>
                <c:pt idx="2280">
                  <c:v>44601.586805555555</c:v>
                </c:pt>
                <c:pt idx="2281">
                  <c:v>44601.590277777781</c:v>
                </c:pt>
                <c:pt idx="2282">
                  <c:v>44601.59375</c:v>
                </c:pt>
                <c:pt idx="2283">
                  <c:v>44601.597222222219</c:v>
                </c:pt>
                <c:pt idx="2284">
                  <c:v>44601.600694444445</c:v>
                </c:pt>
                <c:pt idx="2285">
                  <c:v>44601.604166666664</c:v>
                </c:pt>
                <c:pt idx="2286">
                  <c:v>44601.607638888891</c:v>
                </c:pt>
                <c:pt idx="2287">
                  <c:v>44601.611111111109</c:v>
                </c:pt>
                <c:pt idx="2288">
                  <c:v>44601.614583333336</c:v>
                </c:pt>
                <c:pt idx="2289">
                  <c:v>44601.618055555555</c:v>
                </c:pt>
                <c:pt idx="2290">
                  <c:v>44601.621527777781</c:v>
                </c:pt>
                <c:pt idx="2291">
                  <c:v>44601.625</c:v>
                </c:pt>
                <c:pt idx="2292">
                  <c:v>44601.628472222219</c:v>
                </c:pt>
                <c:pt idx="2293">
                  <c:v>44601.631944444445</c:v>
                </c:pt>
                <c:pt idx="2294">
                  <c:v>44601.635416666664</c:v>
                </c:pt>
                <c:pt idx="2295">
                  <c:v>44601.638888888891</c:v>
                </c:pt>
                <c:pt idx="2296">
                  <c:v>44601.642361111109</c:v>
                </c:pt>
                <c:pt idx="2297">
                  <c:v>44601.645833333336</c:v>
                </c:pt>
                <c:pt idx="2298">
                  <c:v>44601.649305555555</c:v>
                </c:pt>
                <c:pt idx="2299">
                  <c:v>44601.652777777781</c:v>
                </c:pt>
                <c:pt idx="2300">
                  <c:v>44601.65625</c:v>
                </c:pt>
                <c:pt idx="2301">
                  <c:v>44601.659722222219</c:v>
                </c:pt>
                <c:pt idx="2302">
                  <c:v>44601.663194444445</c:v>
                </c:pt>
                <c:pt idx="2303">
                  <c:v>44601.666666666664</c:v>
                </c:pt>
                <c:pt idx="2304">
                  <c:v>44601.670138888891</c:v>
                </c:pt>
                <c:pt idx="2305">
                  <c:v>44601.673611111109</c:v>
                </c:pt>
                <c:pt idx="2306">
                  <c:v>44601.677083333336</c:v>
                </c:pt>
                <c:pt idx="2307">
                  <c:v>44601.680555555555</c:v>
                </c:pt>
                <c:pt idx="2308">
                  <c:v>44601.684027777781</c:v>
                </c:pt>
                <c:pt idx="2309">
                  <c:v>44601.6875</c:v>
                </c:pt>
                <c:pt idx="2310">
                  <c:v>44601.690972222219</c:v>
                </c:pt>
                <c:pt idx="2311">
                  <c:v>44601.694444444445</c:v>
                </c:pt>
                <c:pt idx="2312">
                  <c:v>44601.697916666664</c:v>
                </c:pt>
                <c:pt idx="2313">
                  <c:v>44601.701388888891</c:v>
                </c:pt>
                <c:pt idx="2314">
                  <c:v>44601.704861111109</c:v>
                </c:pt>
                <c:pt idx="2315">
                  <c:v>44601.708333333336</c:v>
                </c:pt>
                <c:pt idx="2316">
                  <c:v>44601.711805555555</c:v>
                </c:pt>
                <c:pt idx="2317">
                  <c:v>44601.715277777781</c:v>
                </c:pt>
                <c:pt idx="2318">
                  <c:v>44601.71875</c:v>
                </c:pt>
                <c:pt idx="2319">
                  <c:v>44601.722222222219</c:v>
                </c:pt>
                <c:pt idx="2320">
                  <c:v>44601.725694444445</c:v>
                </c:pt>
                <c:pt idx="2321">
                  <c:v>44601.729166666664</c:v>
                </c:pt>
                <c:pt idx="2322">
                  <c:v>44601.732638888891</c:v>
                </c:pt>
                <c:pt idx="2323">
                  <c:v>44601.736111111109</c:v>
                </c:pt>
                <c:pt idx="2324">
                  <c:v>44601.739583333336</c:v>
                </c:pt>
                <c:pt idx="2325">
                  <c:v>44601.743055555555</c:v>
                </c:pt>
                <c:pt idx="2326">
                  <c:v>44601.746527777781</c:v>
                </c:pt>
                <c:pt idx="2327">
                  <c:v>44601.75</c:v>
                </c:pt>
                <c:pt idx="2328">
                  <c:v>44601.753472222219</c:v>
                </c:pt>
                <c:pt idx="2329">
                  <c:v>44601.756944444445</c:v>
                </c:pt>
                <c:pt idx="2330">
                  <c:v>44601.760416666664</c:v>
                </c:pt>
                <c:pt idx="2331">
                  <c:v>44601.763888888891</c:v>
                </c:pt>
                <c:pt idx="2332">
                  <c:v>44601.767361111109</c:v>
                </c:pt>
                <c:pt idx="2333">
                  <c:v>44601.770833333336</c:v>
                </c:pt>
                <c:pt idx="2334">
                  <c:v>44601.774305555555</c:v>
                </c:pt>
                <c:pt idx="2335">
                  <c:v>44601.777777777781</c:v>
                </c:pt>
                <c:pt idx="2336">
                  <c:v>44601.78125</c:v>
                </c:pt>
                <c:pt idx="2337">
                  <c:v>44601.784722222219</c:v>
                </c:pt>
                <c:pt idx="2338">
                  <c:v>44601.788194444445</c:v>
                </c:pt>
                <c:pt idx="2339">
                  <c:v>44601.791666666664</c:v>
                </c:pt>
                <c:pt idx="2340">
                  <c:v>44601.795138888891</c:v>
                </c:pt>
                <c:pt idx="2341">
                  <c:v>44601.798611111109</c:v>
                </c:pt>
                <c:pt idx="2342">
                  <c:v>44601.802083333336</c:v>
                </c:pt>
                <c:pt idx="2343">
                  <c:v>44601.805555555555</c:v>
                </c:pt>
                <c:pt idx="2344">
                  <c:v>44601.809027777781</c:v>
                </c:pt>
                <c:pt idx="2345">
                  <c:v>44601.8125</c:v>
                </c:pt>
                <c:pt idx="2346">
                  <c:v>44601.815972222219</c:v>
                </c:pt>
                <c:pt idx="2347">
                  <c:v>44601.819444444445</c:v>
                </c:pt>
                <c:pt idx="2348">
                  <c:v>44601.822916666664</c:v>
                </c:pt>
                <c:pt idx="2349">
                  <c:v>44601.826388888891</c:v>
                </c:pt>
                <c:pt idx="2350">
                  <c:v>44601.829861111109</c:v>
                </c:pt>
                <c:pt idx="2351">
                  <c:v>44601.833333333336</c:v>
                </c:pt>
                <c:pt idx="2352">
                  <c:v>44601.836805555555</c:v>
                </c:pt>
                <c:pt idx="2353">
                  <c:v>44601.840277777781</c:v>
                </c:pt>
                <c:pt idx="2354">
                  <c:v>44601.84375</c:v>
                </c:pt>
                <c:pt idx="2355">
                  <c:v>44601.847222222219</c:v>
                </c:pt>
                <c:pt idx="2356">
                  <c:v>44601.850694444445</c:v>
                </c:pt>
                <c:pt idx="2357">
                  <c:v>44601.854166666664</c:v>
                </c:pt>
                <c:pt idx="2358">
                  <c:v>44601.857638888891</c:v>
                </c:pt>
                <c:pt idx="2359">
                  <c:v>44601.861111111109</c:v>
                </c:pt>
                <c:pt idx="2360">
                  <c:v>44601.864583333336</c:v>
                </c:pt>
                <c:pt idx="2361">
                  <c:v>44601.868055555555</c:v>
                </c:pt>
                <c:pt idx="2362">
                  <c:v>44601.871527777781</c:v>
                </c:pt>
                <c:pt idx="2363">
                  <c:v>44601.875</c:v>
                </c:pt>
                <c:pt idx="2364">
                  <c:v>44601.878472222219</c:v>
                </c:pt>
                <c:pt idx="2365">
                  <c:v>44601.881944444445</c:v>
                </c:pt>
                <c:pt idx="2366">
                  <c:v>44601.885416666664</c:v>
                </c:pt>
                <c:pt idx="2367">
                  <c:v>44601.888888888891</c:v>
                </c:pt>
                <c:pt idx="2368">
                  <c:v>44601.892361111109</c:v>
                </c:pt>
                <c:pt idx="2369">
                  <c:v>44601.895833333336</c:v>
                </c:pt>
                <c:pt idx="2370">
                  <c:v>44601.899305555555</c:v>
                </c:pt>
                <c:pt idx="2371">
                  <c:v>44601.902777777781</c:v>
                </c:pt>
                <c:pt idx="2372">
                  <c:v>44601.90625</c:v>
                </c:pt>
                <c:pt idx="2373">
                  <c:v>44601.909722222219</c:v>
                </c:pt>
                <c:pt idx="2374">
                  <c:v>44601.913194444445</c:v>
                </c:pt>
                <c:pt idx="2375">
                  <c:v>44601.916666666664</c:v>
                </c:pt>
                <c:pt idx="2376">
                  <c:v>44601.920138888891</c:v>
                </c:pt>
                <c:pt idx="2377">
                  <c:v>44601.923611111109</c:v>
                </c:pt>
                <c:pt idx="2378">
                  <c:v>44601.927083333336</c:v>
                </c:pt>
                <c:pt idx="2379">
                  <c:v>44601.930555555555</c:v>
                </c:pt>
                <c:pt idx="2380">
                  <c:v>44601.934027777781</c:v>
                </c:pt>
                <c:pt idx="2381">
                  <c:v>44601.9375</c:v>
                </c:pt>
                <c:pt idx="2382">
                  <c:v>44601.940972222219</c:v>
                </c:pt>
                <c:pt idx="2383">
                  <c:v>44601.944444444445</c:v>
                </c:pt>
                <c:pt idx="2384">
                  <c:v>44601.947916666664</c:v>
                </c:pt>
                <c:pt idx="2385">
                  <c:v>44601.951388888891</c:v>
                </c:pt>
                <c:pt idx="2386">
                  <c:v>44601.954861111109</c:v>
                </c:pt>
                <c:pt idx="2387">
                  <c:v>44601.958333333336</c:v>
                </c:pt>
                <c:pt idx="2388">
                  <c:v>44601.961805555555</c:v>
                </c:pt>
                <c:pt idx="2389">
                  <c:v>44601.965277777781</c:v>
                </c:pt>
                <c:pt idx="2390">
                  <c:v>44601.96875</c:v>
                </c:pt>
                <c:pt idx="2391">
                  <c:v>44601.972222222219</c:v>
                </c:pt>
                <c:pt idx="2392">
                  <c:v>44601.975694444445</c:v>
                </c:pt>
                <c:pt idx="2393">
                  <c:v>44601.979166666664</c:v>
                </c:pt>
                <c:pt idx="2394">
                  <c:v>44601.982638888891</c:v>
                </c:pt>
                <c:pt idx="2395">
                  <c:v>44601.986111111109</c:v>
                </c:pt>
                <c:pt idx="2396">
                  <c:v>44601.989583333336</c:v>
                </c:pt>
                <c:pt idx="2397">
                  <c:v>44601.993055555555</c:v>
                </c:pt>
                <c:pt idx="2398">
                  <c:v>44601.996527777781</c:v>
                </c:pt>
                <c:pt idx="2399">
                  <c:v>44602</c:v>
                </c:pt>
                <c:pt idx="2400">
                  <c:v>44602.003472222219</c:v>
                </c:pt>
                <c:pt idx="2401">
                  <c:v>44602.006944444445</c:v>
                </c:pt>
                <c:pt idx="2402">
                  <c:v>44602.010416666664</c:v>
                </c:pt>
                <c:pt idx="2403">
                  <c:v>44602.013888888891</c:v>
                </c:pt>
                <c:pt idx="2404">
                  <c:v>44602.017361111109</c:v>
                </c:pt>
                <c:pt idx="2405">
                  <c:v>44602.020833333336</c:v>
                </c:pt>
                <c:pt idx="2406">
                  <c:v>44602.024305555555</c:v>
                </c:pt>
                <c:pt idx="2407">
                  <c:v>44602.027777777781</c:v>
                </c:pt>
                <c:pt idx="2408">
                  <c:v>44602.03125</c:v>
                </c:pt>
                <c:pt idx="2409">
                  <c:v>44602.034722222219</c:v>
                </c:pt>
                <c:pt idx="2410">
                  <c:v>44602.038194444445</c:v>
                </c:pt>
                <c:pt idx="2411">
                  <c:v>44602.041666666664</c:v>
                </c:pt>
                <c:pt idx="2412">
                  <c:v>44602.045138888891</c:v>
                </c:pt>
                <c:pt idx="2413">
                  <c:v>44602.048611111109</c:v>
                </c:pt>
                <c:pt idx="2414">
                  <c:v>44602.052083333336</c:v>
                </c:pt>
                <c:pt idx="2415">
                  <c:v>44602.055555555555</c:v>
                </c:pt>
                <c:pt idx="2416">
                  <c:v>44602.059027777781</c:v>
                </c:pt>
                <c:pt idx="2417">
                  <c:v>44602.0625</c:v>
                </c:pt>
                <c:pt idx="2418">
                  <c:v>44602.065972222219</c:v>
                </c:pt>
                <c:pt idx="2419">
                  <c:v>44602.069444444445</c:v>
                </c:pt>
                <c:pt idx="2420">
                  <c:v>44602.072916666664</c:v>
                </c:pt>
                <c:pt idx="2421">
                  <c:v>44602.076388888891</c:v>
                </c:pt>
                <c:pt idx="2422">
                  <c:v>44602.079861111109</c:v>
                </c:pt>
                <c:pt idx="2423">
                  <c:v>44602.083333333336</c:v>
                </c:pt>
                <c:pt idx="2424">
                  <c:v>44602.086805555555</c:v>
                </c:pt>
                <c:pt idx="2425">
                  <c:v>44602.090277777781</c:v>
                </c:pt>
                <c:pt idx="2426">
                  <c:v>44602.09375</c:v>
                </c:pt>
                <c:pt idx="2427">
                  <c:v>44602.097222222219</c:v>
                </c:pt>
                <c:pt idx="2428">
                  <c:v>44602.100694444445</c:v>
                </c:pt>
                <c:pt idx="2429">
                  <c:v>44602.104166666664</c:v>
                </c:pt>
                <c:pt idx="2430">
                  <c:v>44602.107638888891</c:v>
                </c:pt>
                <c:pt idx="2431">
                  <c:v>44602.111111111109</c:v>
                </c:pt>
                <c:pt idx="2432">
                  <c:v>44602.114583333336</c:v>
                </c:pt>
                <c:pt idx="2433">
                  <c:v>44602.118055555555</c:v>
                </c:pt>
                <c:pt idx="2434">
                  <c:v>44602.121527777781</c:v>
                </c:pt>
                <c:pt idx="2435">
                  <c:v>44602.125</c:v>
                </c:pt>
                <c:pt idx="2436">
                  <c:v>44602.128472222219</c:v>
                </c:pt>
                <c:pt idx="2437">
                  <c:v>44602.131944444445</c:v>
                </c:pt>
                <c:pt idx="2438">
                  <c:v>44602.135416666664</c:v>
                </c:pt>
                <c:pt idx="2439">
                  <c:v>44602.138888888891</c:v>
                </c:pt>
                <c:pt idx="2440">
                  <c:v>44602.142361111109</c:v>
                </c:pt>
                <c:pt idx="2441">
                  <c:v>44602.145833333336</c:v>
                </c:pt>
                <c:pt idx="2442">
                  <c:v>44602.149305555555</c:v>
                </c:pt>
                <c:pt idx="2443">
                  <c:v>44602.152777777781</c:v>
                </c:pt>
                <c:pt idx="2444">
                  <c:v>44602.15625</c:v>
                </c:pt>
                <c:pt idx="2445">
                  <c:v>44602.159722222219</c:v>
                </c:pt>
                <c:pt idx="2446">
                  <c:v>44602.163194444445</c:v>
                </c:pt>
                <c:pt idx="2447">
                  <c:v>44602.166666666664</c:v>
                </c:pt>
                <c:pt idx="2448">
                  <c:v>44602.170138888891</c:v>
                </c:pt>
                <c:pt idx="2449">
                  <c:v>44602.173611111109</c:v>
                </c:pt>
                <c:pt idx="2450">
                  <c:v>44602.177083333336</c:v>
                </c:pt>
                <c:pt idx="2451">
                  <c:v>44602.180555555555</c:v>
                </c:pt>
                <c:pt idx="2452">
                  <c:v>44602.184027777781</c:v>
                </c:pt>
                <c:pt idx="2453">
                  <c:v>44602.1875</c:v>
                </c:pt>
                <c:pt idx="2454">
                  <c:v>44602.190972222219</c:v>
                </c:pt>
                <c:pt idx="2455">
                  <c:v>44602.194444444445</c:v>
                </c:pt>
                <c:pt idx="2456">
                  <c:v>44602.197916666664</c:v>
                </c:pt>
                <c:pt idx="2457">
                  <c:v>44602.201388888891</c:v>
                </c:pt>
                <c:pt idx="2458">
                  <c:v>44602.204861111109</c:v>
                </c:pt>
                <c:pt idx="2459">
                  <c:v>44602.208333333336</c:v>
                </c:pt>
                <c:pt idx="2460">
                  <c:v>44602.211805555555</c:v>
                </c:pt>
                <c:pt idx="2461">
                  <c:v>44602.215277777781</c:v>
                </c:pt>
                <c:pt idx="2462">
                  <c:v>44602.21875</c:v>
                </c:pt>
                <c:pt idx="2463">
                  <c:v>44602.222222222219</c:v>
                </c:pt>
                <c:pt idx="2464">
                  <c:v>44602.225694444445</c:v>
                </c:pt>
                <c:pt idx="2465">
                  <c:v>44602.229166666664</c:v>
                </c:pt>
                <c:pt idx="2466">
                  <c:v>44602.232638888891</c:v>
                </c:pt>
                <c:pt idx="2467">
                  <c:v>44602.236111111109</c:v>
                </c:pt>
                <c:pt idx="2468">
                  <c:v>44602.239583333336</c:v>
                </c:pt>
                <c:pt idx="2469">
                  <c:v>44602.243055555555</c:v>
                </c:pt>
                <c:pt idx="2470">
                  <c:v>44602.246527777781</c:v>
                </c:pt>
                <c:pt idx="2471">
                  <c:v>44602.25</c:v>
                </c:pt>
                <c:pt idx="2472">
                  <c:v>44602.253472222219</c:v>
                </c:pt>
                <c:pt idx="2473">
                  <c:v>44602.256944444445</c:v>
                </c:pt>
                <c:pt idx="2474">
                  <c:v>44602.260416666664</c:v>
                </c:pt>
                <c:pt idx="2475">
                  <c:v>44602.263888888891</c:v>
                </c:pt>
                <c:pt idx="2476">
                  <c:v>44602.267361111109</c:v>
                </c:pt>
                <c:pt idx="2477">
                  <c:v>44602.270833333336</c:v>
                </c:pt>
                <c:pt idx="2478">
                  <c:v>44602.274305555555</c:v>
                </c:pt>
                <c:pt idx="2479">
                  <c:v>44602.277777777781</c:v>
                </c:pt>
                <c:pt idx="2480">
                  <c:v>44602.28125</c:v>
                </c:pt>
                <c:pt idx="2481">
                  <c:v>44602.284722222219</c:v>
                </c:pt>
                <c:pt idx="2482">
                  <c:v>44602.288194444445</c:v>
                </c:pt>
                <c:pt idx="2483">
                  <c:v>44602.291666666664</c:v>
                </c:pt>
                <c:pt idx="2484">
                  <c:v>44602.295138888891</c:v>
                </c:pt>
                <c:pt idx="2485">
                  <c:v>44602.298611111109</c:v>
                </c:pt>
                <c:pt idx="2486">
                  <c:v>44602.302083333336</c:v>
                </c:pt>
                <c:pt idx="2487">
                  <c:v>44602.305555555555</c:v>
                </c:pt>
                <c:pt idx="2488">
                  <c:v>44602.309027777781</c:v>
                </c:pt>
                <c:pt idx="2489">
                  <c:v>44602.3125</c:v>
                </c:pt>
                <c:pt idx="2490">
                  <c:v>44602.315972222219</c:v>
                </c:pt>
                <c:pt idx="2491">
                  <c:v>44602.319444444445</c:v>
                </c:pt>
                <c:pt idx="2492">
                  <c:v>44602.322916666664</c:v>
                </c:pt>
                <c:pt idx="2493">
                  <c:v>44602.326388888891</c:v>
                </c:pt>
                <c:pt idx="2494">
                  <c:v>44602.329861111109</c:v>
                </c:pt>
                <c:pt idx="2495">
                  <c:v>44602.333333333336</c:v>
                </c:pt>
                <c:pt idx="2496">
                  <c:v>44602.336805555555</c:v>
                </c:pt>
                <c:pt idx="2497">
                  <c:v>44602.340277777781</c:v>
                </c:pt>
                <c:pt idx="2498">
                  <c:v>44602.34375</c:v>
                </c:pt>
                <c:pt idx="2499">
                  <c:v>44602.347222222219</c:v>
                </c:pt>
                <c:pt idx="2500">
                  <c:v>44602.350694444445</c:v>
                </c:pt>
                <c:pt idx="2501">
                  <c:v>44602.354166666664</c:v>
                </c:pt>
                <c:pt idx="2502">
                  <c:v>44602.357638888891</c:v>
                </c:pt>
                <c:pt idx="2503">
                  <c:v>44602.361111111109</c:v>
                </c:pt>
                <c:pt idx="2504">
                  <c:v>44602.364583333336</c:v>
                </c:pt>
                <c:pt idx="2505">
                  <c:v>44602.368055555555</c:v>
                </c:pt>
                <c:pt idx="2506">
                  <c:v>44602.371527777781</c:v>
                </c:pt>
                <c:pt idx="2507">
                  <c:v>44602.375</c:v>
                </c:pt>
                <c:pt idx="2508">
                  <c:v>44602.378472222219</c:v>
                </c:pt>
                <c:pt idx="2509">
                  <c:v>44602.381944444445</c:v>
                </c:pt>
                <c:pt idx="2510">
                  <c:v>44602.385416666664</c:v>
                </c:pt>
                <c:pt idx="2511">
                  <c:v>44602.388888888891</c:v>
                </c:pt>
                <c:pt idx="2512">
                  <c:v>44602.392361111109</c:v>
                </c:pt>
                <c:pt idx="2513">
                  <c:v>44602.395833333336</c:v>
                </c:pt>
                <c:pt idx="2514">
                  <c:v>44602.399305555555</c:v>
                </c:pt>
                <c:pt idx="2515">
                  <c:v>44602.402777777781</c:v>
                </c:pt>
                <c:pt idx="2516">
                  <c:v>44602.40625</c:v>
                </c:pt>
                <c:pt idx="2517">
                  <c:v>44602.409722222219</c:v>
                </c:pt>
                <c:pt idx="2518">
                  <c:v>44602.413194444445</c:v>
                </c:pt>
                <c:pt idx="2519">
                  <c:v>44602.416666666664</c:v>
                </c:pt>
                <c:pt idx="2520">
                  <c:v>44602.420138888891</c:v>
                </c:pt>
                <c:pt idx="2521">
                  <c:v>44602.423611111109</c:v>
                </c:pt>
                <c:pt idx="2522">
                  <c:v>44602.427083333336</c:v>
                </c:pt>
                <c:pt idx="2523">
                  <c:v>44602.430555555555</c:v>
                </c:pt>
                <c:pt idx="2524">
                  <c:v>44602.434027777781</c:v>
                </c:pt>
                <c:pt idx="2525">
                  <c:v>44602.4375</c:v>
                </c:pt>
                <c:pt idx="2526">
                  <c:v>44602.440972222219</c:v>
                </c:pt>
                <c:pt idx="2527">
                  <c:v>44602.444444444445</c:v>
                </c:pt>
                <c:pt idx="2528">
                  <c:v>44602.447916666664</c:v>
                </c:pt>
                <c:pt idx="2529">
                  <c:v>44602.451388888891</c:v>
                </c:pt>
                <c:pt idx="2530">
                  <c:v>44602.454861111109</c:v>
                </c:pt>
                <c:pt idx="2531">
                  <c:v>44602.458333333336</c:v>
                </c:pt>
                <c:pt idx="2532">
                  <c:v>44602.461805555555</c:v>
                </c:pt>
                <c:pt idx="2533">
                  <c:v>44602.465277777781</c:v>
                </c:pt>
                <c:pt idx="2534">
                  <c:v>44602.46875</c:v>
                </c:pt>
                <c:pt idx="2535">
                  <c:v>44602.472222222219</c:v>
                </c:pt>
                <c:pt idx="2536">
                  <c:v>44602.475694444445</c:v>
                </c:pt>
                <c:pt idx="2537">
                  <c:v>44602.479166666664</c:v>
                </c:pt>
                <c:pt idx="2538">
                  <c:v>44602.482638888891</c:v>
                </c:pt>
                <c:pt idx="2539">
                  <c:v>44602.486111111109</c:v>
                </c:pt>
                <c:pt idx="2540">
                  <c:v>44602.489583333336</c:v>
                </c:pt>
                <c:pt idx="2541">
                  <c:v>44602.493055555555</c:v>
                </c:pt>
                <c:pt idx="2542">
                  <c:v>44602.496527777781</c:v>
                </c:pt>
                <c:pt idx="2543">
                  <c:v>44602.5</c:v>
                </c:pt>
                <c:pt idx="2544">
                  <c:v>44602.503472222219</c:v>
                </c:pt>
                <c:pt idx="2545">
                  <c:v>44602.506944444445</c:v>
                </c:pt>
                <c:pt idx="2546">
                  <c:v>44602.510416666664</c:v>
                </c:pt>
                <c:pt idx="2547">
                  <c:v>44602.513888888891</c:v>
                </c:pt>
                <c:pt idx="2548">
                  <c:v>44602.517361111109</c:v>
                </c:pt>
                <c:pt idx="2549">
                  <c:v>44602.520833333336</c:v>
                </c:pt>
                <c:pt idx="2550">
                  <c:v>44602.524305555555</c:v>
                </c:pt>
                <c:pt idx="2551">
                  <c:v>44602.527777777781</c:v>
                </c:pt>
                <c:pt idx="2552">
                  <c:v>44602.53125</c:v>
                </c:pt>
                <c:pt idx="2553">
                  <c:v>44602.534722222219</c:v>
                </c:pt>
                <c:pt idx="2554">
                  <c:v>44602.538194444445</c:v>
                </c:pt>
                <c:pt idx="2555">
                  <c:v>44602.541666666664</c:v>
                </c:pt>
                <c:pt idx="2556">
                  <c:v>44602.545138888891</c:v>
                </c:pt>
                <c:pt idx="2557">
                  <c:v>44602.548611111109</c:v>
                </c:pt>
                <c:pt idx="2558">
                  <c:v>44602.552083333336</c:v>
                </c:pt>
                <c:pt idx="2559">
                  <c:v>44602.555555555555</c:v>
                </c:pt>
                <c:pt idx="2560">
                  <c:v>44602.559027777781</c:v>
                </c:pt>
                <c:pt idx="2561">
                  <c:v>44602.5625</c:v>
                </c:pt>
                <c:pt idx="2562">
                  <c:v>44602.565972222219</c:v>
                </c:pt>
                <c:pt idx="2563">
                  <c:v>44602.569444444445</c:v>
                </c:pt>
                <c:pt idx="2564">
                  <c:v>44602.572916666664</c:v>
                </c:pt>
                <c:pt idx="2565">
                  <c:v>44602.576388888891</c:v>
                </c:pt>
                <c:pt idx="2566">
                  <c:v>44602.579861111109</c:v>
                </c:pt>
                <c:pt idx="2567">
                  <c:v>44602.583333333336</c:v>
                </c:pt>
                <c:pt idx="2568">
                  <c:v>44602.586805555555</c:v>
                </c:pt>
                <c:pt idx="2569">
                  <c:v>44602.590277777781</c:v>
                </c:pt>
                <c:pt idx="2570">
                  <c:v>44602.59375</c:v>
                </c:pt>
                <c:pt idx="2571">
                  <c:v>44602.597222222219</c:v>
                </c:pt>
                <c:pt idx="2572">
                  <c:v>44602.600694444445</c:v>
                </c:pt>
                <c:pt idx="2573">
                  <c:v>44602.604166666664</c:v>
                </c:pt>
                <c:pt idx="2574">
                  <c:v>44602.607638888891</c:v>
                </c:pt>
                <c:pt idx="2575">
                  <c:v>44602.611111111109</c:v>
                </c:pt>
                <c:pt idx="2576">
                  <c:v>44602.614583333336</c:v>
                </c:pt>
                <c:pt idx="2577">
                  <c:v>44602.618055555555</c:v>
                </c:pt>
                <c:pt idx="2578">
                  <c:v>44602.621527777781</c:v>
                </c:pt>
                <c:pt idx="2579">
                  <c:v>44602.625</c:v>
                </c:pt>
                <c:pt idx="2580">
                  <c:v>44602.628472222219</c:v>
                </c:pt>
                <c:pt idx="2581">
                  <c:v>44602.631944444445</c:v>
                </c:pt>
                <c:pt idx="2582">
                  <c:v>44602.635416666664</c:v>
                </c:pt>
                <c:pt idx="2583">
                  <c:v>44602.638888888891</c:v>
                </c:pt>
                <c:pt idx="2584">
                  <c:v>44602.642361111109</c:v>
                </c:pt>
                <c:pt idx="2585">
                  <c:v>44602.645833333336</c:v>
                </c:pt>
                <c:pt idx="2586">
                  <c:v>44602.649305555555</c:v>
                </c:pt>
                <c:pt idx="2587">
                  <c:v>44602.652777777781</c:v>
                </c:pt>
                <c:pt idx="2588">
                  <c:v>44602.65625</c:v>
                </c:pt>
                <c:pt idx="2589">
                  <c:v>44602.659722222219</c:v>
                </c:pt>
                <c:pt idx="2590">
                  <c:v>44602.663194444445</c:v>
                </c:pt>
                <c:pt idx="2591">
                  <c:v>44602.666666666664</c:v>
                </c:pt>
                <c:pt idx="2592">
                  <c:v>44602.670138888891</c:v>
                </c:pt>
                <c:pt idx="2593">
                  <c:v>44602.673611111109</c:v>
                </c:pt>
                <c:pt idx="2594">
                  <c:v>44602.677083333336</c:v>
                </c:pt>
                <c:pt idx="2595">
                  <c:v>44602.680555555555</c:v>
                </c:pt>
                <c:pt idx="2596">
                  <c:v>44602.684027777781</c:v>
                </c:pt>
                <c:pt idx="2597">
                  <c:v>44602.6875</c:v>
                </c:pt>
                <c:pt idx="2598">
                  <c:v>44602.690972222219</c:v>
                </c:pt>
                <c:pt idx="2599">
                  <c:v>44602.694444444445</c:v>
                </c:pt>
                <c:pt idx="2600">
                  <c:v>44602.697916666664</c:v>
                </c:pt>
                <c:pt idx="2601">
                  <c:v>44602.701388888891</c:v>
                </c:pt>
                <c:pt idx="2602">
                  <c:v>44602.704861111109</c:v>
                </c:pt>
                <c:pt idx="2603">
                  <c:v>44602.708333333336</c:v>
                </c:pt>
                <c:pt idx="2604">
                  <c:v>44602.711805555555</c:v>
                </c:pt>
                <c:pt idx="2605">
                  <c:v>44602.715277777781</c:v>
                </c:pt>
                <c:pt idx="2606">
                  <c:v>44602.71875</c:v>
                </c:pt>
                <c:pt idx="2607">
                  <c:v>44602.722222222219</c:v>
                </c:pt>
                <c:pt idx="2608">
                  <c:v>44602.725694444445</c:v>
                </c:pt>
                <c:pt idx="2609">
                  <c:v>44602.729166666664</c:v>
                </c:pt>
                <c:pt idx="2610">
                  <c:v>44602.732638888891</c:v>
                </c:pt>
                <c:pt idx="2611">
                  <c:v>44602.736111111109</c:v>
                </c:pt>
                <c:pt idx="2612">
                  <c:v>44602.739583333336</c:v>
                </c:pt>
                <c:pt idx="2613">
                  <c:v>44602.743055555555</c:v>
                </c:pt>
                <c:pt idx="2614">
                  <c:v>44602.746527777781</c:v>
                </c:pt>
                <c:pt idx="2615">
                  <c:v>44602.75</c:v>
                </c:pt>
                <c:pt idx="2616">
                  <c:v>44602.753472222219</c:v>
                </c:pt>
                <c:pt idx="2617">
                  <c:v>44602.756944444445</c:v>
                </c:pt>
                <c:pt idx="2618">
                  <c:v>44602.760416666664</c:v>
                </c:pt>
                <c:pt idx="2619">
                  <c:v>44602.763888888891</c:v>
                </c:pt>
                <c:pt idx="2620">
                  <c:v>44602.767361111109</c:v>
                </c:pt>
                <c:pt idx="2621">
                  <c:v>44602.770833333336</c:v>
                </c:pt>
                <c:pt idx="2622">
                  <c:v>44602.774305555555</c:v>
                </c:pt>
                <c:pt idx="2623">
                  <c:v>44602.777777777781</c:v>
                </c:pt>
                <c:pt idx="2624">
                  <c:v>44602.78125</c:v>
                </c:pt>
                <c:pt idx="2625">
                  <c:v>44602.784722222219</c:v>
                </c:pt>
                <c:pt idx="2626">
                  <c:v>44602.788194444445</c:v>
                </c:pt>
                <c:pt idx="2627">
                  <c:v>44602.791666666664</c:v>
                </c:pt>
                <c:pt idx="2628">
                  <c:v>44602.795138888891</c:v>
                </c:pt>
                <c:pt idx="2629">
                  <c:v>44602.798611111109</c:v>
                </c:pt>
                <c:pt idx="2630">
                  <c:v>44602.802083333336</c:v>
                </c:pt>
                <c:pt idx="2631">
                  <c:v>44602.805555555555</c:v>
                </c:pt>
                <c:pt idx="2632">
                  <c:v>44602.809027777781</c:v>
                </c:pt>
                <c:pt idx="2633">
                  <c:v>44602.8125</c:v>
                </c:pt>
                <c:pt idx="2634">
                  <c:v>44602.815972222219</c:v>
                </c:pt>
                <c:pt idx="2635">
                  <c:v>44602.819444444445</c:v>
                </c:pt>
                <c:pt idx="2636">
                  <c:v>44602.822916666664</c:v>
                </c:pt>
                <c:pt idx="2637">
                  <c:v>44602.826388888891</c:v>
                </c:pt>
                <c:pt idx="2638">
                  <c:v>44602.829861111109</c:v>
                </c:pt>
                <c:pt idx="2639">
                  <c:v>44602.833333333336</c:v>
                </c:pt>
                <c:pt idx="2640">
                  <c:v>44602.836805555555</c:v>
                </c:pt>
                <c:pt idx="2641">
                  <c:v>44602.840277777781</c:v>
                </c:pt>
                <c:pt idx="2642">
                  <c:v>44602.84375</c:v>
                </c:pt>
                <c:pt idx="2643">
                  <c:v>44602.847222222219</c:v>
                </c:pt>
                <c:pt idx="2644">
                  <c:v>44602.850694444445</c:v>
                </c:pt>
                <c:pt idx="2645">
                  <c:v>44602.854166666664</c:v>
                </c:pt>
                <c:pt idx="2646">
                  <c:v>44602.857638888891</c:v>
                </c:pt>
                <c:pt idx="2647">
                  <c:v>44602.861111111109</c:v>
                </c:pt>
                <c:pt idx="2648">
                  <c:v>44602.864583333336</c:v>
                </c:pt>
                <c:pt idx="2649">
                  <c:v>44602.868055555555</c:v>
                </c:pt>
                <c:pt idx="2650">
                  <c:v>44602.871527777781</c:v>
                </c:pt>
                <c:pt idx="2651">
                  <c:v>44602.875</c:v>
                </c:pt>
                <c:pt idx="2652">
                  <c:v>44602.878472222219</c:v>
                </c:pt>
                <c:pt idx="2653">
                  <c:v>44602.881944444445</c:v>
                </c:pt>
                <c:pt idx="2654">
                  <c:v>44602.885416666664</c:v>
                </c:pt>
                <c:pt idx="2655">
                  <c:v>44602.888888888891</c:v>
                </c:pt>
                <c:pt idx="2656">
                  <c:v>44602.892361111109</c:v>
                </c:pt>
                <c:pt idx="2657">
                  <c:v>44602.895833333336</c:v>
                </c:pt>
                <c:pt idx="2658">
                  <c:v>44602.899305555555</c:v>
                </c:pt>
                <c:pt idx="2659">
                  <c:v>44602.902777777781</c:v>
                </c:pt>
                <c:pt idx="2660">
                  <c:v>44602.90625</c:v>
                </c:pt>
                <c:pt idx="2661">
                  <c:v>44602.909722222219</c:v>
                </c:pt>
                <c:pt idx="2662">
                  <c:v>44602.913194444445</c:v>
                </c:pt>
                <c:pt idx="2663">
                  <c:v>44602.916666666664</c:v>
                </c:pt>
                <c:pt idx="2664">
                  <c:v>44602.920138888891</c:v>
                </c:pt>
                <c:pt idx="2665">
                  <c:v>44602.923611111109</c:v>
                </c:pt>
                <c:pt idx="2666">
                  <c:v>44602.927083333336</c:v>
                </c:pt>
                <c:pt idx="2667">
                  <c:v>44602.930555555555</c:v>
                </c:pt>
                <c:pt idx="2668">
                  <c:v>44602.934027777781</c:v>
                </c:pt>
                <c:pt idx="2669">
                  <c:v>44602.9375</c:v>
                </c:pt>
                <c:pt idx="2670">
                  <c:v>44602.940972222219</c:v>
                </c:pt>
                <c:pt idx="2671">
                  <c:v>44602.944444444445</c:v>
                </c:pt>
                <c:pt idx="2672">
                  <c:v>44602.947916666664</c:v>
                </c:pt>
                <c:pt idx="2673">
                  <c:v>44602.951388888891</c:v>
                </c:pt>
                <c:pt idx="2674">
                  <c:v>44602.954861111109</c:v>
                </c:pt>
                <c:pt idx="2675">
                  <c:v>44602.958333333336</c:v>
                </c:pt>
                <c:pt idx="2676">
                  <c:v>44602.961805555555</c:v>
                </c:pt>
                <c:pt idx="2677">
                  <c:v>44602.965277777781</c:v>
                </c:pt>
                <c:pt idx="2678">
                  <c:v>44602.96875</c:v>
                </c:pt>
                <c:pt idx="2679">
                  <c:v>44602.972222222219</c:v>
                </c:pt>
                <c:pt idx="2680">
                  <c:v>44602.975694444445</c:v>
                </c:pt>
                <c:pt idx="2681">
                  <c:v>44602.979166666664</c:v>
                </c:pt>
                <c:pt idx="2682">
                  <c:v>44602.982638888891</c:v>
                </c:pt>
                <c:pt idx="2683">
                  <c:v>44602.986111111109</c:v>
                </c:pt>
                <c:pt idx="2684">
                  <c:v>44602.989583333336</c:v>
                </c:pt>
                <c:pt idx="2685">
                  <c:v>44602.993055555555</c:v>
                </c:pt>
                <c:pt idx="2686">
                  <c:v>44602.996527777781</c:v>
                </c:pt>
                <c:pt idx="2687">
                  <c:v>44603</c:v>
                </c:pt>
                <c:pt idx="2688">
                  <c:v>44603.003472222219</c:v>
                </c:pt>
                <c:pt idx="2689">
                  <c:v>44603.006944444445</c:v>
                </c:pt>
                <c:pt idx="2690">
                  <c:v>44603.010416666664</c:v>
                </c:pt>
                <c:pt idx="2691">
                  <c:v>44603.013888888891</c:v>
                </c:pt>
                <c:pt idx="2692">
                  <c:v>44603.017361111109</c:v>
                </c:pt>
                <c:pt idx="2693">
                  <c:v>44603.020833333336</c:v>
                </c:pt>
                <c:pt idx="2694">
                  <c:v>44603.024305555555</c:v>
                </c:pt>
                <c:pt idx="2695">
                  <c:v>44603.027777777781</c:v>
                </c:pt>
                <c:pt idx="2696">
                  <c:v>44603.03125</c:v>
                </c:pt>
                <c:pt idx="2697">
                  <c:v>44603.034722222219</c:v>
                </c:pt>
                <c:pt idx="2698">
                  <c:v>44603.038194444445</c:v>
                </c:pt>
                <c:pt idx="2699">
                  <c:v>44603.041666666664</c:v>
                </c:pt>
                <c:pt idx="2700">
                  <c:v>44603.045138888891</c:v>
                </c:pt>
                <c:pt idx="2701">
                  <c:v>44603.048611111109</c:v>
                </c:pt>
                <c:pt idx="2702">
                  <c:v>44603.052083333336</c:v>
                </c:pt>
                <c:pt idx="2703">
                  <c:v>44603.055555555555</c:v>
                </c:pt>
                <c:pt idx="2704">
                  <c:v>44603.059027777781</c:v>
                </c:pt>
                <c:pt idx="2705">
                  <c:v>44603.0625</c:v>
                </c:pt>
                <c:pt idx="2706">
                  <c:v>44603.065972222219</c:v>
                </c:pt>
                <c:pt idx="2707">
                  <c:v>44603.069444444445</c:v>
                </c:pt>
                <c:pt idx="2708">
                  <c:v>44603.072916666664</c:v>
                </c:pt>
                <c:pt idx="2709">
                  <c:v>44603.076388888891</c:v>
                </c:pt>
                <c:pt idx="2710">
                  <c:v>44603.079861111109</c:v>
                </c:pt>
                <c:pt idx="2711">
                  <c:v>44603.083333333336</c:v>
                </c:pt>
                <c:pt idx="2712">
                  <c:v>44603.086805555555</c:v>
                </c:pt>
                <c:pt idx="2713">
                  <c:v>44603.090277777781</c:v>
                </c:pt>
                <c:pt idx="2714">
                  <c:v>44603.09375</c:v>
                </c:pt>
                <c:pt idx="2715">
                  <c:v>44603.097222222219</c:v>
                </c:pt>
                <c:pt idx="2716">
                  <c:v>44603.100694444445</c:v>
                </c:pt>
                <c:pt idx="2717">
                  <c:v>44603.104166666664</c:v>
                </c:pt>
                <c:pt idx="2718">
                  <c:v>44603.107638888891</c:v>
                </c:pt>
                <c:pt idx="2719">
                  <c:v>44603.111111111109</c:v>
                </c:pt>
                <c:pt idx="2720">
                  <c:v>44603.114583333336</c:v>
                </c:pt>
                <c:pt idx="2721">
                  <c:v>44603.118055555555</c:v>
                </c:pt>
                <c:pt idx="2722">
                  <c:v>44603.121527777781</c:v>
                </c:pt>
                <c:pt idx="2723">
                  <c:v>44603.125</c:v>
                </c:pt>
                <c:pt idx="2724">
                  <c:v>44603.128472222219</c:v>
                </c:pt>
                <c:pt idx="2725">
                  <c:v>44603.131944444445</c:v>
                </c:pt>
                <c:pt idx="2726">
                  <c:v>44603.135416666664</c:v>
                </c:pt>
                <c:pt idx="2727">
                  <c:v>44603.138888888891</c:v>
                </c:pt>
                <c:pt idx="2728">
                  <c:v>44603.142361111109</c:v>
                </c:pt>
                <c:pt idx="2729">
                  <c:v>44603.145833333336</c:v>
                </c:pt>
                <c:pt idx="2730">
                  <c:v>44603.149305555555</c:v>
                </c:pt>
                <c:pt idx="2731">
                  <c:v>44603.152777777781</c:v>
                </c:pt>
                <c:pt idx="2732">
                  <c:v>44603.15625</c:v>
                </c:pt>
                <c:pt idx="2733">
                  <c:v>44603.159722222219</c:v>
                </c:pt>
                <c:pt idx="2734">
                  <c:v>44603.163194444445</c:v>
                </c:pt>
                <c:pt idx="2735">
                  <c:v>44603.166666666664</c:v>
                </c:pt>
                <c:pt idx="2736">
                  <c:v>44603.170138888891</c:v>
                </c:pt>
                <c:pt idx="2737">
                  <c:v>44603.173611111109</c:v>
                </c:pt>
                <c:pt idx="2738">
                  <c:v>44603.177083333336</c:v>
                </c:pt>
                <c:pt idx="2739">
                  <c:v>44603.180555555555</c:v>
                </c:pt>
                <c:pt idx="2740">
                  <c:v>44603.184027777781</c:v>
                </c:pt>
                <c:pt idx="2741">
                  <c:v>44603.1875</c:v>
                </c:pt>
                <c:pt idx="2742">
                  <c:v>44603.190972222219</c:v>
                </c:pt>
                <c:pt idx="2743">
                  <c:v>44603.194444444445</c:v>
                </c:pt>
                <c:pt idx="2744">
                  <c:v>44603.197916666664</c:v>
                </c:pt>
                <c:pt idx="2745">
                  <c:v>44603.201388888891</c:v>
                </c:pt>
                <c:pt idx="2746">
                  <c:v>44603.204861111109</c:v>
                </c:pt>
                <c:pt idx="2747">
                  <c:v>44603.208333333336</c:v>
                </c:pt>
                <c:pt idx="2748">
                  <c:v>44603.211805555555</c:v>
                </c:pt>
                <c:pt idx="2749">
                  <c:v>44603.215277777781</c:v>
                </c:pt>
                <c:pt idx="2750">
                  <c:v>44603.21875</c:v>
                </c:pt>
                <c:pt idx="2751">
                  <c:v>44603.222222222219</c:v>
                </c:pt>
                <c:pt idx="2752">
                  <c:v>44603.225694444445</c:v>
                </c:pt>
                <c:pt idx="2753">
                  <c:v>44603.229166666664</c:v>
                </c:pt>
                <c:pt idx="2754">
                  <c:v>44603.232638888891</c:v>
                </c:pt>
                <c:pt idx="2755">
                  <c:v>44603.236111111109</c:v>
                </c:pt>
                <c:pt idx="2756">
                  <c:v>44603.239583333336</c:v>
                </c:pt>
                <c:pt idx="2757">
                  <c:v>44603.243055555555</c:v>
                </c:pt>
                <c:pt idx="2758">
                  <c:v>44603.246527777781</c:v>
                </c:pt>
                <c:pt idx="2759">
                  <c:v>44603.25</c:v>
                </c:pt>
                <c:pt idx="2760">
                  <c:v>44603.253472222219</c:v>
                </c:pt>
                <c:pt idx="2761">
                  <c:v>44603.256944444445</c:v>
                </c:pt>
                <c:pt idx="2762">
                  <c:v>44603.260416666664</c:v>
                </c:pt>
                <c:pt idx="2763">
                  <c:v>44603.263888888891</c:v>
                </c:pt>
                <c:pt idx="2764">
                  <c:v>44603.267361111109</c:v>
                </c:pt>
                <c:pt idx="2765">
                  <c:v>44603.270833333336</c:v>
                </c:pt>
                <c:pt idx="2766">
                  <c:v>44603.274305555555</c:v>
                </c:pt>
                <c:pt idx="2767">
                  <c:v>44603.277777777781</c:v>
                </c:pt>
                <c:pt idx="2768">
                  <c:v>44603.28125</c:v>
                </c:pt>
                <c:pt idx="2769">
                  <c:v>44603.284722222219</c:v>
                </c:pt>
                <c:pt idx="2770">
                  <c:v>44603.288194444445</c:v>
                </c:pt>
                <c:pt idx="2771">
                  <c:v>44603.291666666664</c:v>
                </c:pt>
                <c:pt idx="2772">
                  <c:v>44603.295138888891</c:v>
                </c:pt>
                <c:pt idx="2773">
                  <c:v>44603.298611111109</c:v>
                </c:pt>
                <c:pt idx="2774">
                  <c:v>44603.302083333336</c:v>
                </c:pt>
                <c:pt idx="2775">
                  <c:v>44603.305555555555</c:v>
                </c:pt>
                <c:pt idx="2776">
                  <c:v>44603.309027777781</c:v>
                </c:pt>
                <c:pt idx="2777">
                  <c:v>44603.3125</c:v>
                </c:pt>
                <c:pt idx="2778">
                  <c:v>44603.315972222219</c:v>
                </c:pt>
                <c:pt idx="2779">
                  <c:v>44603.319444444445</c:v>
                </c:pt>
                <c:pt idx="2780">
                  <c:v>44603.322916666664</c:v>
                </c:pt>
                <c:pt idx="2781">
                  <c:v>44603.326388888891</c:v>
                </c:pt>
                <c:pt idx="2782">
                  <c:v>44603.329861111109</c:v>
                </c:pt>
                <c:pt idx="2783">
                  <c:v>44603.333333333336</c:v>
                </c:pt>
                <c:pt idx="2784">
                  <c:v>44603.336805555555</c:v>
                </c:pt>
                <c:pt idx="2785">
                  <c:v>44603.340277777781</c:v>
                </c:pt>
                <c:pt idx="2786">
                  <c:v>44603.34375</c:v>
                </c:pt>
                <c:pt idx="2787">
                  <c:v>44603.347222222219</c:v>
                </c:pt>
                <c:pt idx="2788">
                  <c:v>44603.350694444445</c:v>
                </c:pt>
                <c:pt idx="2789">
                  <c:v>44603.354166666664</c:v>
                </c:pt>
                <c:pt idx="2790">
                  <c:v>44603.357638888891</c:v>
                </c:pt>
                <c:pt idx="2791">
                  <c:v>44603.361111111109</c:v>
                </c:pt>
                <c:pt idx="2792">
                  <c:v>44603.364583333336</c:v>
                </c:pt>
                <c:pt idx="2793">
                  <c:v>44603.368055555555</c:v>
                </c:pt>
                <c:pt idx="2794">
                  <c:v>44603.371527777781</c:v>
                </c:pt>
                <c:pt idx="2795">
                  <c:v>44603.375</c:v>
                </c:pt>
                <c:pt idx="2796">
                  <c:v>44603.378472222219</c:v>
                </c:pt>
                <c:pt idx="2797">
                  <c:v>44603.381944444445</c:v>
                </c:pt>
                <c:pt idx="2798">
                  <c:v>44603.385416666664</c:v>
                </c:pt>
                <c:pt idx="2799">
                  <c:v>44603.388888888891</c:v>
                </c:pt>
                <c:pt idx="2800">
                  <c:v>44603.392361111109</c:v>
                </c:pt>
                <c:pt idx="2801">
                  <c:v>44603.395833333336</c:v>
                </c:pt>
                <c:pt idx="2802">
                  <c:v>44603.399305555555</c:v>
                </c:pt>
                <c:pt idx="2803">
                  <c:v>44603.402777777781</c:v>
                </c:pt>
                <c:pt idx="2804">
                  <c:v>44603.40625</c:v>
                </c:pt>
                <c:pt idx="2805">
                  <c:v>44603.409722222219</c:v>
                </c:pt>
                <c:pt idx="2806">
                  <c:v>44603.413194444445</c:v>
                </c:pt>
                <c:pt idx="2807">
                  <c:v>44603.416666666664</c:v>
                </c:pt>
                <c:pt idx="2808">
                  <c:v>44603.420138888891</c:v>
                </c:pt>
                <c:pt idx="2809">
                  <c:v>44603.423611111109</c:v>
                </c:pt>
                <c:pt idx="2810">
                  <c:v>44603.427083333336</c:v>
                </c:pt>
                <c:pt idx="2811">
                  <c:v>44603.430555555555</c:v>
                </c:pt>
                <c:pt idx="2812">
                  <c:v>44603.434027777781</c:v>
                </c:pt>
                <c:pt idx="2813">
                  <c:v>44603.4375</c:v>
                </c:pt>
                <c:pt idx="2814">
                  <c:v>44603.440972222219</c:v>
                </c:pt>
                <c:pt idx="2815">
                  <c:v>44603.444444444445</c:v>
                </c:pt>
                <c:pt idx="2816">
                  <c:v>44603.447916666664</c:v>
                </c:pt>
                <c:pt idx="2817">
                  <c:v>44603.451388888891</c:v>
                </c:pt>
                <c:pt idx="2818">
                  <c:v>44603.454861111109</c:v>
                </c:pt>
                <c:pt idx="2819">
                  <c:v>44603.458333333336</c:v>
                </c:pt>
                <c:pt idx="2820">
                  <c:v>44603.461805555555</c:v>
                </c:pt>
                <c:pt idx="2821">
                  <c:v>44603.465277777781</c:v>
                </c:pt>
                <c:pt idx="2822">
                  <c:v>44603.46875</c:v>
                </c:pt>
                <c:pt idx="2823">
                  <c:v>44603.472222222219</c:v>
                </c:pt>
                <c:pt idx="2824">
                  <c:v>44603.475694444445</c:v>
                </c:pt>
                <c:pt idx="2825">
                  <c:v>44603.479166666664</c:v>
                </c:pt>
                <c:pt idx="2826">
                  <c:v>44603.482638888891</c:v>
                </c:pt>
                <c:pt idx="2827">
                  <c:v>44603.486111111109</c:v>
                </c:pt>
                <c:pt idx="2828">
                  <c:v>44603.489583333336</c:v>
                </c:pt>
                <c:pt idx="2829">
                  <c:v>44603.493055555555</c:v>
                </c:pt>
                <c:pt idx="2830">
                  <c:v>44603.496527777781</c:v>
                </c:pt>
                <c:pt idx="2831">
                  <c:v>44603.5</c:v>
                </c:pt>
                <c:pt idx="2832">
                  <c:v>44603.503472222219</c:v>
                </c:pt>
                <c:pt idx="2833">
                  <c:v>44603.506944444445</c:v>
                </c:pt>
                <c:pt idx="2834">
                  <c:v>44603.510416666664</c:v>
                </c:pt>
                <c:pt idx="2835">
                  <c:v>44603.513888888891</c:v>
                </c:pt>
                <c:pt idx="2836">
                  <c:v>44603.517361111109</c:v>
                </c:pt>
                <c:pt idx="2837">
                  <c:v>44603.520833333336</c:v>
                </c:pt>
                <c:pt idx="2838">
                  <c:v>44603.524305555555</c:v>
                </c:pt>
                <c:pt idx="2839">
                  <c:v>44603.527777777781</c:v>
                </c:pt>
                <c:pt idx="2840">
                  <c:v>44603.53125</c:v>
                </c:pt>
                <c:pt idx="2841">
                  <c:v>44603.534722222219</c:v>
                </c:pt>
                <c:pt idx="2842">
                  <c:v>44603.538194444445</c:v>
                </c:pt>
                <c:pt idx="2843">
                  <c:v>44603.541666666664</c:v>
                </c:pt>
                <c:pt idx="2844">
                  <c:v>44603.545138888891</c:v>
                </c:pt>
                <c:pt idx="2845">
                  <c:v>44603.548611111109</c:v>
                </c:pt>
                <c:pt idx="2846">
                  <c:v>44603.552083333336</c:v>
                </c:pt>
                <c:pt idx="2847">
                  <c:v>44603.555555555555</c:v>
                </c:pt>
                <c:pt idx="2848">
                  <c:v>44603.559027777781</c:v>
                </c:pt>
                <c:pt idx="2849">
                  <c:v>44603.5625</c:v>
                </c:pt>
                <c:pt idx="2850">
                  <c:v>44603.565972222219</c:v>
                </c:pt>
                <c:pt idx="2851">
                  <c:v>44603.569444444445</c:v>
                </c:pt>
                <c:pt idx="2852">
                  <c:v>44603.572916666664</c:v>
                </c:pt>
                <c:pt idx="2853">
                  <c:v>44603.576388888891</c:v>
                </c:pt>
                <c:pt idx="2854">
                  <c:v>44603.579861111109</c:v>
                </c:pt>
                <c:pt idx="2855">
                  <c:v>44603.583333333336</c:v>
                </c:pt>
                <c:pt idx="2856">
                  <c:v>44603.586805555555</c:v>
                </c:pt>
                <c:pt idx="2857">
                  <c:v>44603.590277777781</c:v>
                </c:pt>
                <c:pt idx="2858">
                  <c:v>44603.59375</c:v>
                </c:pt>
                <c:pt idx="2859">
                  <c:v>44603.597222222219</c:v>
                </c:pt>
                <c:pt idx="2860">
                  <c:v>44603.600694444445</c:v>
                </c:pt>
                <c:pt idx="2861">
                  <c:v>44603.604166666664</c:v>
                </c:pt>
                <c:pt idx="2862">
                  <c:v>44603.607638888891</c:v>
                </c:pt>
                <c:pt idx="2863">
                  <c:v>44603.611111111109</c:v>
                </c:pt>
                <c:pt idx="2864">
                  <c:v>44603.614583333336</c:v>
                </c:pt>
                <c:pt idx="2865">
                  <c:v>44603.618055555555</c:v>
                </c:pt>
                <c:pt idx="2866">
                  <c:v>44603.621527777781</c:v>
                </c:pt>
                <c:pt idx="2867">
                  <c:v>44603.625</c:v>
                </c:pt>
                <c:pt idx="2868">
                  <c:v>44603.628472222219</c:v>
                </c:pt>
                <c:pt idx="2869">
                  <c:v>44603.631944444445</c:v>
                </c:pt>
                <c:pt idx="2870">
                  <c:v>44603.635416666664</c:v>
                </c:pt>
                <c:pt idx="2871">
                  <c:v>44603.638888888891</c:v>
                </c:pt>
                <c:pt idx="2872">
                  <c:v>44603.642361111109</c:v>
                </c:pt>
                <c:pt idx="2873">
                  <c:v>44603.645833333336</c:v>
                </c:pt>
                <c:pt idx="2874">
                  <c:v>44603.649305555555</c:v>
                </c:pt>
                <c:pt idx="2875">
                  <c:v>44603.652777777781</c:v>
                </c:pt>
                <c:pt idx="2876">
                  <c:v>44603.65625</c:v>
                </c:pt>
                <c:pt idx="2877">
                  <c:v>44603.659722222219</c:v>
                </c:pt>
                <c:pt idx="2878">
                  <c:v>44603.663194444445</c:v>
                </c:pt>
                <c:pt idx="2879">
                  <c:v>44603.666666666664</c:v>
                </c:pt>
                <c:pt idx="2880">
                  <c:v>44603.670138888891</c:v>
                </c:pt>
                <c:pt idx="2881">
                  <c:v>44603.673611111109</c:v>
                </c:pt>
                <c:pt idx="2882">
                  <c:v>44603.677083333336</c:v>
                </c:pt>
                <c:pt idx="2883">
                  <c:v>44603.680555555555</c:v>
                </c:pt>
                <c:pt idx="2884">
                  <c:v>44603.684027777781</c:v>
                </c:pt>
                <c:pt idx="2885">
                  <c:v>44603.6875</c:v>
                </c:pt>
                <c:pt idx="2886">
                  <c:v>44603.690972222219</c:v>
                </c:pt>
                <c:pt idx="2887">
                  <c:v>44603.694444444445</c:v>
                </c:pt>
                <c:pt idx="2888">
                  <c:v>44603.697916666664</c:v>
                </c:pt>
                <c:pt idx="2889">
                  <c:v>44603.701388888891</c:v>
                </c:pt>
                <c:pt idx="2890">
                  <c:v>44603.704861111109</c:v>
                </c:pt>
                <c:pt idx="2891">
                  <c:v>44603.708333333336</c:v>
                </c:pt>
                <c:pt idx="2892">
                  <c:v>44603.711805555555</c:v>
                </c:pt>
                <c:pt idx="2893">
                  <c:v>44603.715277777781</c:v>
                </c:pt>
                <c:pt idx="2894">
                  <c:v>44603.71875</c:v>
                </c:pt>
                <c:pt idx="2895">
                  <c:v>44603.722222222219</c:v>
                </c:pt>
                <c:pt idx="2896">
                  <c:v>44603.725694444445</c:v>
                </c:pt>
                <c:pt idx="2897">
                  <c:v>44603.729166666664</c:v>
                </c:pt>
                <c:pt idx="2898">
                  <c:v>44603.732638888891</c:v>
                </c:pt>
                <c:pt idx="2899">
                  <c:v>44603.736111111109</c:v>
                </c:pt>
                <c:pt idx="2900">
                  <c:v>44603.739583333336</c:v>
                </c:pt>
                <c:pt idx="2901">
                  <c:v>44603.743055555555</c:v>
                </c:pt>
                <c:pt idx="2902">
                  <c:v>44603.746527777781</c:v>
                </c:pt>
                <c:pt idx="2903">
                  <c:v>44603.75</c:v>
                </c:pt>
                <c:pt idx="2904">
                  <c:v>44603.753472222219</c:v>
                </c:pt>
                <c:pt idx="2905">
                  <c:v>44603.756944444445</c:v>
                </c:pt>
                <c:pt idx="2906">
                  <c:v>44603.760416666664</c:v>
                </c:pt>
                <c:pt idx="2907">
                  <c:v>44603.763888888891</c:v>
                </c:pt>
                <c:pt idx="2908">
                  <c:v>44603.767361111109</c:v>
                </c:pt>
                <c:pt idx="2909">
                  <c:v>44603.770833333336</c:v>
                </c:pt>
                <c:pt idx="2910">
                  <c:v>44603.774305555555</c:v>
                </c:pt>
                <c:pt idx="2911">
                  <c:v>44603.777777777781</c:v>
                </c:pt>
                <c:pt idx="2912">
                  <c:v>44603.78125</c:v>
                </c:pt>
                <c:pt idx="2913">
                  <c:v>44603.784722222219</c:v>
                </c:pt>
                <c:pt idx="2914">
                  <c:v>44603.788194444445</c:v>
                </c:pt>
                <c:pt idx="2915">
                  <c:v>44603.791666666664</c:v>
                </c:pt>
                <c:pt idx="2916">
                  <c:v>44603.795138888891</c:v>
                </c:pt>
                <c:pt idx="2917">
                  <c:v>44603.798611111109</c:v>
                </c:pt>
                <c:pt idx="2918">
                  <c:v>44603.802083333336</c:v>
                </c:pt>
                <c:pt idx="2919">
                  <c:v>44603.805555555555</c:v>
                </c:pt>
                <c:pt idx="2920">
                  <c:v>44603.809027777781</c:v>
                </c:pt>
                <c:pt idx="2921">
                  <c:v>44603.8125</c:v>
                </c:pt>
                <c:pt idx="2922">
                  <c:v>44603.815972222219</c:v>
                </c:pt>
                <c:pt idx="2923">
                  <c:v>44603.819444444445</c:v>
                </c:pt>
                <c:pt idx="2924">
                  <c:v>44603.822916666664</c:v>
                </c:pt>
                <c:pt idx="2925">
                  <c:v>44603.826388888891</c:v>
                </c:pt>
                <c:pt idx="2926">
                  <c:v>44603.829861111109</c:v>
                </c:pt>
                <c:pt idx="2927">
                  <c:v>44603.833333333336</c:v>
                </c:pt>
                <c:pt idx="2928">
                  <c:v>44603.836805555555</c:v>
                </c:pt>
                <c:pt idx="2929">
                  <c:v>44603.840277777781</c:v>
                </c:pt>
                <c:pt idx="2930">
                  <c:v>44603.84375</c:v>
                </c:pt>
                <c:pt idx="2931">
                  <c:v>44603.847222222219</c:v>
                </c:pt>
                <c:pt idx="2932">
                  <c:v>44603.850694444445</c:v>
                </c:pt>
                <c:pt idx="2933">
                  <c:v>44603.854166666664</c:v>
                </c:pt>
                <c:pt idx="2934">
                  <c:v>44603.857638888891</c:v>
                </c:pt>
                <c:pt idx="2935">
                  <c:v>44603.861111111109</c:v>
                </c:pt>
                <c:pt idx="2936">
                  <c:v>44603.864583333336</c:v>
                </c:pt>
                <c:pt idx="2937">
                  <c:v>44603.868055555555</c:v>
                </c:pt>
                <c:pt idx="2938">
                  <c:v>44603.871527777781</c:v>
                </c:pt>
                <c:pt idx="2939">
                  <c:v>44603.875</c:v>
                </c:pt>
                <c:pt idx="2940">
                  <c:v>44603.878472222219</c:v>
                </c:pt>
                <c:pt idx="2941">
                  <c:v>44603.881944444445</c:v>
                </c:pt>
                <c:pt idx="2942">
                  <c:v>44603.885416666664</c:v>
                </c:pt>
                <c:pt idx="2943">
                  <c:v>44603.888888888891</c:v>
                </c:pt>
                <c:pt idx="2944">
                  <c:v>44603.892361111109</c:v>
                </c:pt>
                <c:pt idx="2945">
                  <c:v>44603.895833333336</c:v>
                </c:pt>
                <c:pt idx="2946">
                  <c:v>44603.899305555555</c:v>
                </c:pt>
                <c:pt idx="2947">
                  <c:v>44603.902777777781</c:v>
                </c:pt>
                <c:pt idx="2948">
                  <c:v>44603.90625</c:v>
                </c:pt>
                <c:pt idx="2949">
                  <c:v>44603.909722222219</c:v>
                </c:pt>
                <c:pt idx="2950">
                  <c:v>44603.913194444445</c:v>
                </c:pt>
                <c:pt idx="2951">
                  <c:v>44603.916666666664</c:v>
                </c:pt>
                <c:pt idx="2952">
                  <c:v>44603.920138888891</c:v>
                </c:pt>
                <c:pt idx="2953">
                  <c:v>44603.923611111109</c:v>
                </c:pt>
                <c:pt idx="2954">
                  <c:v>44603.927083333336</c:v>
                </c:pt>
                <c:pt idx="2955">
                  <c:v>44603.930555555555</c:v>
                </c:pt>
                <c:pt idx="2956">
                  <c:v>44603.934027777781</c:v>
                </c:pt>
                <c:pt idx="2957">
                  <c:v>44603.9375</c:v>
                </c:pt>
                <c:pt idx="2958">
                  <c:v>44603.940972222219</c:v>
                </c:pt>
                <c:pt idx="2959">
                  <c:v>44603.944444444445</c:v>
                </c:pt>
                <c:pt idx="2960">
                  <c:v>44603.947916666664</c:v>
                </c:pt>
                <c:pt idx="2961">
                  <c:v>44603.951388888891</c:v>
                </c:pt>
                <c:pt idx="2962">
                  <c:v>44603.954861111109</c:v>
                </c:pt>
                <c:pt idx="2963">
                  <c:v>44603.958333333336</c:v>
                </c:pt>
                <c:pt idx="2964">
                  <c:v>44603.961805555555</c:v>
                </c:pt>
                <c:pt idx="2965">
                  <c:v>44603.965277777781</c:v>
                </c:pt>
                <c:pt idx="2966">
                  <c:v>44603.96875</c:v>
                </c:pt>
                <c:pt idx="2967">
                  <c:v>44603.972222222219</c:v>
                </c:pt>
                <c:pt idx="2968">
                  <c:v>44603.975694444445</c:v>
                </c:pt>
                <c:pt idx="2969">
                  <c:v>44603.979166666664</c:v>
                </c:pt>
                <c:pt idx="2970">
                  <c:v>44603.982638888891</c:v>
                </c:pt>
                <c:pt idx="2971">
                  <c:v>44603.986111111109</c:v>
                </c:pt>
                <c:pt idx="2972">
                  <c:v>44603.989583333336</c:v>
                </c:pt>
                <c:pt idx="2973">
                  <c:v>44603.993055555555</c:v>
                </c:pt>
                <c:pt idx="2974">
                  <c:v>44603.996527777781</c:v>
                </c:pt>
                <c:pt idx="2975">
                  <c:v>44604</c:v>
                </c:pt>
                <c:pt idx="2976">
                  <c:v>44604.003472222219</c:v>
                </c:pt>
                <c:pt idx="2977">
                  <c:v>44604.006944444445</c:v>
                </c:pt>
                <c:pt idx="2978">
                  <c:v>44604.010416666664</c:v>
                </c:pt>
                <c:pt idx="2979">
                  <c:v>44604.013888888891</c:v>
                </c:pt>
                <c:pt idx="2980">
                  <c:v>44604.017361111109</c:v>
                </c:pt>
                <c:pt idx="2981">
                  <c:v>44604.020833333336</c:v>
                </c:pt>
                <c:pt idx="2982">
                  <c:v>44604.024305555555</c:v>
                </c:pt>
                <c:pt idx="2983">
                  <c:v>44604.027777777781</c:v>
                </c:pt>
                <c:pt idx="2984">
                  <c:v>44604.03125</c:v>
                </c:pt>
                <c:pt idx="2985">
                  <c:v>44604.034722222219</c:v>
                </c:pt>
                <c:pt idx="2986">
                  <c:v>44604.038194444445</c:v>
                </c:pt>
                <c:pt idx="2987">
                  <c:v>44604.041666666664</c:v>
                </c:pt>
                <c:pt idx="2988">
                  <c:v>44604.045138888891</c:v>
                </c:pt>
                <c:pt idx="2989">
                  <c:v>44604.048611111109</c:v>
                </c:pt>
                <c:pt idx="2990">
                  <c:v>44604.052083333336</c:v>
                </c:pt>
                <c:pt idx="2991">
                  <c:v>44604.055555555555</c:v>
                </c:pt>
                <c:pt idx="2992">
                  <c:v>44604.059027777781</c:v>
                </c:pt>
                <c:pt idx="2993">
                  <c:v>44604.0625</c:v>
                </c:pt>
                <c:pt idx="2994">
                  <c:v>44604.065972222219</c:v>
                </c:pt>
                <c:pt idx="2995">
                  <c:v>44604.069444444445</c:v>
                </c:pt>
                <c:pt idx="2996">
                  <c:v>44604.072916666664</c:v>
                </c:pt>
                <c:pt idx="2997">
                  <c:v>44604.076388888891</c:v>
                </c:pt>
                <c:pt idx="2998">
                  <c:v>44604.079861111109</c:v>
                </c:pt>
                <c:pt idx="2999">
                  <c:v>44604.083333333336</c:v>
                </c:pt>
                <c:pt idx="3000">
                  <c:v>44604.086805555555</c:v>
                </c:pt>
                <c:pt idx="3001">
                  <c:v>44604.090277777781</c:v>
                </c:pt>
                <c:pt idx="3002">
                  <c:v>44604.09375</c:v>
                </c:pt>
                <c:pt idx="3003">
                  <c:v>44604.097222222219</c:v>
                </c:pt>
                <c:pt idx="3004">
                  <c:v>44604.100694444445</c:v>
                </c:pt>
                <c:pt idx="3005">
                  <c:v>44604.104166666664</c:v>
                </c:pt>
                <c:pt idx="3006">
                  <c:v>44604.107638888891</c:v>
                </c:pt>
                <c:pt idx="3007">
                  <c:v>44604.111111111109</c:v>
                </c:pt>
                <c:pt idx="3008">
                  <c:v>44604.114583333336</c:v>
                </c:pt>
                <c:pt idx="3009">
                  <c:v>44604.118055555555</c:v>
                </c:pt>
                <c:pt idx="3010">
                  <c:v>44604.121527777781</c:v>
                </c:pt>
                <c:pt idx="3011">
                  <c:v>44604.125</c:v>
                </c:pt>
                <c:pt idx="3012">
                  <c:v>44604.128472222219</c:v>
                </c:pt>
                <c:pt idx="3013">
                  <c:v>44604.131944444445</c:v>
                </c:pt>
                <c:pt idx="3014">
                  <c:v>44604.135416666664</c:v>
                </c:pt>
                <c:pt idx="3015">
                  <c:v>44604.138888888891</c:v>
                </c:pt>
                <c:pt idx="3016">
                  <c:v>44604.142361111109</c:v>
                </c:pt>
                <c:pt idx="3017">
                  <c:v>44604.145833333336</c:v>
                </c:pt>
                <c:pt idx="3018">
                  <c:v>44604.149305555555</c:v>
                </c:pt>
                <c:pt idx="3019">
                  <c:v>44604.152777777781</c:v>
                </c:pt>
                <c:pt idx="3020">
                  <c:v>44604.15625</c:v>
                </c:pt>
                <c:pt idx="3021">
                  <c:v>44604.159722222219</c:v>
                </c:pt>
                <c:pt idx="3022">
                  <c:v>44604.163194444445</c:v>
                </c:pt>
                <c:pt idx="3023">
                  <c:v>44604.166666666664</c:v>
                </c:pt>
                <c:pt idx="3024">
                  <c:v>44604.170138888891</c:v>
                </c:pt>
                <c:pt idx="3025">
                  <c:v>44604.173611111109</c:v>
                </c:pt>
                <c:pt idx="3026">
                  <c:v>44604.177083333336</c:v>
                </c:pt>
                <c:pt idx="3027">
                  <c:v>44604.180555555555</c:v>
                </c:pt>
                <c:pt idx="3028">
                  <c:v>44604.184027777781</c:v>
                </c:pt>
                <c:pt idx="3029">
                  <c:v>44604.1875</c:v>
                </c:pt>
                <c:pt idx="3030">
                  <c:v>44604.190972222219</c:v>
                </c:pt>
                <c:pt idx="3031">
                  <c:v>44604.194444444445</c:v>
                </c:pt>
                <c:pt idx="3032">
                  <c:v>44604.197916666664</c:v>
                </c:pt>
                <c:pt idx="3033">
                  <c:v>44604.201388888891</c:v>
                </c:pt>
                <c:pt idx="3034">
                  <c:v>44604.204861111109</c:v>
                </c:pt>
                <c:pt idx="3035">
                  <c:v>44604.208333333336</c:v>
                </c:pt>
                <c:pt idx="3036">
                  <c:v>44604.211805555555</c:v>
                </c:pt>
                <c:pt idx="3037">
                  <c:v>44604.215277777781</c:v>
                </c:pt>
                <c:pt idx="3038">
                  <c:v>44604.21875</c:v>
                </c:pt>
                <c:pt idx="3039">
                  <c:v>44604.222222222219</c:v>
                </c:pt>
                <c:pt idx="3040">
                  <c:v>44604.225694444445</c:v>
                </c:pt>
                <c:pt idx="3041">
                  <c:v>44604.229166666664</c:v>
                </c:pt>
                <c:pt idx="3042">
                  <c:v>44604.232638888891</c:v>
                </c:pt>
                <c:pt idx="3043">
                  <c:v>44604.236111111109</c:v>
                </c:pt>
                <c:pt idx="3044">
                  <c:v>44604.239583333336</c:v>
                </c:pt>
                <c:pt idx="3045">
                  <c:v>44604.243055555555</c:v>
                </c:pt>
                <c:pt idx="3046">
                  <c:v>44604.246527777781</c:v>
                </c:pt>
                <c:pt idx="3047">
                  <c:v>44604.25</c:v>
                </c:pt>
                <c:pt idx="3048">
                  <c:v>44604.253472222219</c:v>
                </c:pt>
                <c:pt idx="3049">
                  <c:v>44604.256944444445</c:v>
                </c:pt>
                <c:pt idx="3050">
                  <c:v>44604.260416666664</c:v>
                </c:pt>
                <c:pt idx="3051">
                  <c:v>44604.263888888891</c:v>
                </c:pt>
                <c:pt idx="3052">
                  <c:v>44604.267361111109</c:v>
                </c:pt>
                <c:pt idx="3053">
                  <c:v>44604.270833333336</c:v>
                </c:pt>
                <c:pt idx="3054">
                  <c:v>44604.274305555555</c:v>
                </c:pt>
                <c:pt idx="3055">
                  <c:v>44604.277777777781</c:v>
                </c:pt>
                <c:pt idx="3056">
                  <c:v>44604.28125</c:v>
                </c:pt>
                <c:pt idx="3057">
                  <c:v>44604.284722222219</c:v>
                </c:pt>
                <c:pt idx="3058">
                  <c:v>44604.288194444445</c:v>
                </c:pt>
                <c:pt idx="3059">
                  <c:v>44604.291666666664</c:v>
                </c:pt>
                <c:pt idx="3060">
                  <c:v>44604.295138888891</c:v>
                </c:pt>
                <c:pt idx="3061">
                  <c:v>44604.298611111109</c:v>
                </c:pt>
                <c:pt idx="3062">
                  <c:v>44604.302083333336</c:v>
                </c:pt>
                <c:pt idx="3063">
                  <c:v>44604.305555555555</c:v>
                </c:pt>
                <c:pt idx="3064">
                  <c:v>44604.309027777781</c:v>
                </c:pt>
                <c:pt idx="3065">
                  <c:v>44604.3125</c:v>
                </c:pt>
                <c:pt idx="3066">
                  <c:v>44604.315972222219</c:v>
                </c:pt>
                <c:pt idx="3067">
                  <c:v>44604.319444444445</c:v>
                </c:pt>
                <c:pt idx="3068">
                  <c:v>44604.322916666664</c:v>
                </c:pt>
                <c:pt idx="3069">
                  <c:v>44604.326388888891</c:v>
                </c:pt>
                <c:pt idx="3070">
                  <c:v>44604.329861111109</c:v>
                </c:pt>
                <c:pt idx="3071">
                  <c:v>44604.333333333336</c:v>
                </c:pt>
                <c:pt idx="3072">
                  <c:v>44604.336805555555</c:v>
                </c:pt>
                <c:pt idx="3073">
                  <c:v>44604.340277777781</c:v>
                </c:pt>
                <c:pt idx="3074">
                  <c:v>44604.34375</c:v>
                </c:pt>
                <c:pt idx="3075">
                  <c:v>44604.347222222219</c:v>
                </c:pt>
                <c:pt idx="3076">
                  <c:v>44604.350694444445</c:v>
                </c:pt>
                <c:pt idx="3077">
                  <c:v>44604.354166666664</c:v>
                </c:pt>
                <c:pt idx="3078">
                  <c:v>44604.357638888891</c:v>
                </c:pt>
                <c:pt idx="3079">
                  <c:v>44604.361111111109</c:v>
                </c:pt>
                <c:pt idx="3080">
                  <c:v>44604.364583333336</c:v>
                </c:pt>
                <c:pt idx="3081">
                  <c:v>44604.368055555555</c:v>
                </c:pt>
                <c:pt idx="3082">
                  <c:v>44604.371527777781</c:v>
                </c:pt>
                <c:pt idx="3083">
                  <c:v>44604.375</c:v>
                </c:pt>
                <c:pt idx="3084">
                  <c:v>44604.378472222219</c:v>
                </c:pt>
                <c:pt idx="3085">
                  <c:v>44604.381944444445</c:v>
                </c:pt>
                <c:pt idx="3086">
                  <c:v>44604.385416666664</c:v>
                </c:pt>
                <c:pt idx="3087">
                  <c:v>44604.388888888891</c:v>
                </c:pt>
                <c:pt idx="3088">
                  <c:v>44604.392361111109</c:v>
                </c:pt>
                <c:pt idx="3089">
                  <c:v>44604.395833333336</c:v>
                </c:pt>
                <c:pt idx="3090">
                  <c:v>44604.399305555555</c:v>
                </c:pt>
                <c:pt idx="3091">
                  <c:v>44604.402777777781</c:v>
                </c:pt>
                <c:pt idx="3092">
                  <c:v>44604.40625</c:v>
                </c:pt>
                <c:pt idx="3093">
                  <c:v>44604.409722222219</c:v>
                </c:pt>
                <c:pt idx="3094">
                  <c:v>44604.413194444445</c:v>
                </c:pt>
                <c:pt idx="3095">
                  <c:v>44604.416666666664</c:v>
                </c:pt>
                <c:pt idx="3096">
                  <c:v>44604.420138888891</c:v>
                </c:pt>
                <c:pt idx="3097">
                  <c:v>44604.423611111109</c:v>
                </c:pt>
                <c:pt idx="3098">
                  <c:v>44604.427083333336</c:v>
                </c:pt>
                <c:pt idx="3099">
                  <c:v>44604.430555555555</c:v>
                </c:pt>
                <c:pt idx="3100">
                  <c:v>44604.434027777781</c:v>
                </c:pt>
                <c:pt idx="3101">
                  <c:v>44604.4375</c:v>
                </c:pt>
                <c:pt idx="3102">
                  <c:v>44604.440972222219</c:v>
                </c:pt>
                <c:pt idx="3103">
                  <c:v>44604.444444444445</c:v>
                </c:pt>
                <c:pt idx="3104">
                  <c:v>44604.447916666664</c:v>
                </c:pt>
                <c:pt idx="3105">
                  <c:v>44604.451388888891</c:v>
                </c:pt>
                <c:pt idx="3106">
                  <c:v>44604.454861111109</c:v>
                </c:pt>
                <c:pt idx="3107">
                  <c:v>44604.458333333336</c:v>
                </c:pt>
                <c:pt idx="3108">
                  <c:v>44604.461805555555</c:v>
                </c:pt>
                <c:pt idx="3109">
                  <c:v>44604.465277777781</c:v>
                </c:pt>
                <c:pt idx="3110">
                  <c:v>44604.46875</c:v>
                </c:pt>
                <c:pt idx="3111">
                  <c:v>44604.472222222219</c:v>
                </c:pt>
                <c:pt idx="3112">
                  <c:v>44604.475694444445</c:v>
                </c:pt>
                <c:pt idx="3113">
                  <c:v>44604.479166666664</c:v>
                </c:pt>
                <c:pt idx="3114">
                  <c:v>44604.482638888891</c:v>
                </c:pt>
                <c:pt idx="3115">
                  <c:v>44604.486111111109</c:v>
                </c:pt>
                <c:pt idx="3116">
                  <c:v>44604.489583333336</c:v>
                </c:pt>
                <c:pt idx="3117">
                  <c:v>44604.493055555555</c:v>
                </c:pt>
                <c:pt idx="3118">
                  <c:v>44604.496527777781</c:v>
                </c:pt>
                <c:pt idx="3119">
                  <c:v>44604.5</c:v>
                </c:pt>
                <c:pt idx="3120">
                  <c:v>44604.503472222219</c:v>
                </c:pt>
                <c:pt idx="3121">
                  <c:v>44604.506944444445</c:v>
                </c:pt>
                <c:pt idx="3122">
                  <c:v>44604.510416666664</c:v>
                </c:pt>
                <c:pt idx="3123">
                  <c:v>44604.513888888891</c:v>
                </c:pt>
                <c:pt idx="3124">
                  <c:v>44604.517361111109</c:v>
                </c:pt>
                <c:pt idx="3125">
                  <c:v>44604.520833333336</c:v>
                </c:pt>
                <c:pt idx="3126">
                  <c:v>44604.524305555555</c:v>
                </c:pt>
                <c:pt idx="3127">
                  <c:v>44604.527777777781</c:v>
                </c:pt>
                <c:pt idx="3128">
                  <c:v>44604.53125</c:v>
                </c:pt>
                <c:pt idx="3129">
                  <c:v>44604.534722222219</c:v>
                </c:pt>
                <c:pt idx="3130">
                  <c:v>44604.538194444445</c:v>
                </c:pt>
                <c:pt idx="3131">
                  <c:v>44604.541666666664</c:v>
                </c:pt>
                <c:pt idx="3132">
                  <c:v>44604.545138888891</c:v>
                </c:pt>
                <c:pt idx="3133">
                  <c:v>44604.548611111109</c:v>
                </c:pt>
                <c:pt idx="3134">
                  <c:v>44604.552083333336</c:v>
                </c:pt>
                <c:pt idx="3135">
                  <c:v>44604.555555555555</c:v>
                </c:pt>
                <c:pt idx="3136">
                  <c:v>44604.559027777781</c:v>
                </c:pt>
                <c:pt idx="3137">
                  <c:v>44604.5625</c:v>
                </c:pt>
                <c:pt idx="3138">
                  <c:v>44604.565972222219</c:v>
                </c:pt>
                <c:pt idx="3139">
                  <c:v>44604.569444444445</c:v>
                </c:pt>
                <c:pt idx="3140">
                  <c:v>44604.572916666664</c:v>
                </c:pt>
                <c:pt idx="3141">
                  <c:v>44604.576388888891</c:v>
                </c:pt>
                <c:pt idx="3142">
                  <c:v>44604.579861111109</c:v>
                </c:pt>
                <c:pt idx="3143">
                  <c:v>44604.583333333336</c:v>
                </c:pt>
                <c:pt idx="3144">
                  <c:v>44604.586805555555</c:v>
                </c:pt>
                <c:pt idx="3145">
                  <c:v>44604.590277777781</c:v>
                </c:pt>
                <c:pt idx="3146">
                  <c:v>44604.59375</c:v>
                </c:pt>
                <c:pt idx="3147">
                  <c:v>44604.597222222219</c:v>
                </c:pt>
                <c:pt idx="3148">
                  <c:v>44604.600694444445</c:v>
                </c:pt>
                <c:pt idx="3149">
                  <c:v>44604.604166666664</c:v>
                </c:pt>
                <c:pt idx="3150">
                  <c:v>44604.607638888891</c:v>
                </c:pt>
                <c:pt idx="3151">
                  <c:v>44604.611111111109</c:v>
                </c:pt>
                <c:pt idx="3152">
                  <c:v>44604.614583333336</c:v>
                </c:pt>
                <c:pt idx="3153">
                  <c:v>44604.618055555555</c:v>
                </c:pt>
                <c:pt idx="3154">
                  <c:v>44604.621527777781</c:v>
                </c:pt>
                <c:pt idx="3155">
                  <c:v>44604.625</c:v>
                </c:pt>
                <c:pt idx="3156">
                  <c:v>44604.628472222219</c:v>
                </c:pt>
                <c:pt idx="3157">
                  <c:v>44604.631944444445</c:v>
                </c:pt>
                <c:pt idx="3158">
                  <c:v>44604.635416666664</c:v>
                </c:pt>
                <c:pt idx="3159">
                  <c:v>44604.638888888891</c:v>
                </c:pt>
                <c:pt idx="3160">
                  <c:v>44604.642361111109</c:v>
                </c:pt>
                <c:pt idx="3161">
                  <c:v>44604.645833333336</c:v>
                </c:pt>
                <c:pt idx="3162">
                  <c:v>44604.649305555555</c:v>
                </c:pt>
                <c:pt idx="3163">
                  <c:v>44604.652777777781</c:v>
                </c:pt>
                <c:pt idx="3164">
                  <c:v>44604.65625</c:v>
                </c:pt>
                <c:pt idx="3165">
                  <c:v>44604.659722222219</c:v>
                </c:pt>
                <c:pt idx="3166">
                  <c:v>44604.663194444445</c:v>
                </c:pt>
                <c:pt idx="3167">
                  <c:v>44604.666666666664</c:v>
                </c:pt>
                <c:pt idx="3168">
                  <c:v>44604.670138888891</c:v>
                </c:pt>
                <c:pt idx="3169">
                  <c:v>44604.673611111109</c:v>
                </c:pt>
                <c:pt idx="3170">
                  <c:v>44604.677083333336</c:v>
                </c:pt>
                <c:pt idx="3171">
                  <c:v>44604.680555555555</c:v>
                </c:pt>
                <c:pt idx="3172">
                  <c:v>44604.684027777781</c:v>
                </c:pt>
                <c:pt idx="3173">
                  <c:v>44604.6875</c:v>
                </c:pt>
                <c:pt idx="3174">
                  <c:v>44604.690972222219</c:v>
                </c:pt>
                <c:pt idx="3175">
                  <c:v>44604.694444444445</c:v>
                </c:pt>
                <c:pt idx="3176">
                  <c:v>44604.697916666664</c:v>
                </c:pt>
                <c:pt idx="3177">
                  <c:v>44604.701388888891</c:v>
                </c:pt>
                <c:pt idx="3178">
                  <c:v>44604.704861111109</c:v>
                </c:pt>
                <c:pt idx="3179">
                  <c:v>44604.708333333336</c:v>
                </c:pt>
                <c:pt idx="3180">
                  <c:v>44604.711805555555</c:v>
                </c:pt>
                <c:pt idx="3181">
                  <c:v>44604.715277777781</c:v>
                </c:pt>
                <c:pt idx="3182">
                  <c:v>44604.71875</c:v>
                </c:pt>
                <c:pt idx="3183">
                  <c:v>44604.722222222219</c:v>
                </c:pt>
                <c:pt idx="3184">
                  <c:v>44604.725694444445</c:v>
                </c:pt>
                <c:pt idx="3185">
                  <c:v>44604.729166666664</c:v>
                </c:pt>
                <c:pt idx="3186">
                  <c:v>44604.732638888891</c:v>
                </c:pt>
                <c:pt idx="3187">
                  <c:v>44604.736111111109</c:v>
                </c:pt>
                <c:pt idx="3188">
                  <c:v>44604.739583333336</c:v>
                </c:pt>
                <c:pt idx="3189">
                  <c:v>44604.743055555555</c:v>
                </c:pt>
                <c:pt idx="3190">
                  <c:v>44604.746527777781</c:v>
                </c:pt>
                <c:pt idx="3191">
                  <c:v>44604.75</c:v>
                </c:pt>
                <c:pt idx="3192">
                  <c:v>44604.753472222219</c:v>
                </c:pt>
                <c:pt idx="3193">
                  <c:v>44604.756944444445</c:v>
                </c:pt>
                <c:pt idx="3194">
                  <c:v>44604.760416666664</c:v>
                </c:pt>
                <c:pt idx="3195">
                  <c:v>44604.763888888891</c:v>
                </c:pt>
                <c:pt idx="3196">
                  <c:v>44604.767361111109</c:v>
                </c:pt>
                <c:pt idx="3197">
                  <c:v>44604.770833333336</c:v>
                </c:pt>
                <c:pt idx="3198">
                  <c:v>44604.774305555555</c:v>
                </c:pt>
                <c:pt idx="3199">
                  <c:v>44604.777777777781</c:v>
                </c:pt>
                <c:pt idx="3200">
                  <c:v>44604.78125</c:v>
                </c:pt>
                <c:pt idx="3201">
                  <c:v>44604.784722222219</c:v>
                </c:pt>
                <c:pt idx="3202">
                  <c:v>44604.788194444445</c:v>
                </c:pt>
                <c:pt idx="3203">
                  <c:v>44604.791666666664</c:v>
                </c:pt>
                <c:pt idx="3204">
                  <c:v>44604.795138888891</c:v>
                </c:pt>
                <c:pt idx="3205">
                  <c:v>44604.798611111109</c:v>
                </c:pt>
                <c:pt idx="3206">
                  <c:v>44604.802083333336</c:v>
                </c:pt>
                <c:pt idx="3207">
                  <c:v>44604.805555555555</c:v>
                </c:pt>
                <c:pt idx="3208">
                  <c:v>44604.809027777781</c:v>
                </c:pt>
                <c:pt idx="3209">
                  <c:v>44604.8125</c:v>
                </c:pt>
                <c:pt idx="3210">
                  <c:v>44604.815972222219</c:v>
                </c:pt>
                <c:pt idx="3211">
                  <c:v>44604.819444444445</c:v>
                </c:pt>
                <c:pt idx="3212">
                  <c:v>44604.822916666664</c:v>
                </c:pt>
                <c:pt idx="3213">
                  <c:v>44604.826388888891</c:v>
                </c:pt>
                <c:pt idx="3214">
                  <c:v>44604.829861111109</c:v>
                </c:pt>
                <c:pt idx="3215">
                  <c:v>44604.833333333336</c:v>
                </c:pt>
                <c:pt idx="3216">
                  <c:v>44604.836805555555</c:v>
                </c:pt>
                <c:pt idx="3217">
                  <c:v>44604.840277777781</c:v>
                </c:pt>
                <c:pt idx="3218">
                  <c:v>44604.84375</c:v>
                </c:pt>
                <c:pt idx="3219">
                  <c:v>44604.847222222219</c:v>
                </c:pt>
                <c:pt idx="3220">
                  <c:v>44604.850694444445</c:v>
                </c:pt>
                <c:pt idx="3221">
                  <c:v>44604.854166666664</c:v>
                </c:pt>
                <c:pt idx="3222">
                  <c:v>44604.857638888891</c:v>
                </c:pt>
                <c:pt idx="3223">
                  <c:v>44604.861111111109</c:v>
                </c:pt>
                <c:pt idx="3224">
                  <c:v>44604.864583333336</c:v>
                </c:pt>
                <c:pt idx="3225">
                  <c:v>44604.868055555555</c:v>
                </c:pt>
                <c:pt idx="3226">
                  <c:v>44604.871527777781</c:v>
                </c:pt>
                <c:pt idx="3227">
                  <c:v>44604.875</c:v>
                </c:pt>
                <c:pt idx="3228">
                  <c:v>44604.878472222219</c:v>
                </c:pt>
                <c:pt idx="3229">
                  <c:v>44604.881944444445</c:v>
                </c:pt>
                <c:pt idx="3230">
                  <c:v>44604.885416666664</c:v>
                </c:pt>
                <c:pt idx="3231">
                  <c:v>44604.888888888891</c:v>
                </c:pt>
                <c:pt idx="3232">
                  <c:v>44604.892361111109</c:v>
                </c:pt>
                <c:pt idx="3233">
                  <c:v>44604.895833333336</c:v>
                </c:pt>
                <c:pt idx="3234">
                  <c:v>44604.899305555555</c:v>
                </c:pt>
                <c:pt idx="3235">
                  <c:v>44604.902777777781</c:v>
                </c:pt>
                <c:pt idx="3236">
                  <c:v>44604.90625</c:v>
                </c:pt>
                <c:pt idx="3237">
                  <c:v>44604.909722222219</c:v>
                </c:pt>
                <c:pt idx="3238">
                  <c:v>44604.913194444445</c:v>
                </c:pt>
                <c:pt idx="3239">
                  <c:v>44604.916666666664</c:v>
                </c:pt>
                <c:pt idx="3240">
                  <c:v>44604.920138888891</c:v>
                </c:pt>
                <c:pt idx="3241">
                  <c:v>44604.923611111109</c:v>
                </c:pt>
                <c:pt idx="3242">
                  <c:v>44604.927083333336</c:v>
                </c:pt>
                <c:pt idx="3243">
                  <c:v>44604.930555555555</c:v>
                </c:pt>
                <c:pt idx="3244">
                  <c:v>44604.934027777781</c:v>
                </c:pt>
                <c:pt idx="3245">
                  <c:v>44604.9375</c:v>
                </c:pt>
                <c:pt idx="3246">
                  <c:v>44604.940972222219</c:v>
                </c:pt>
                <c:pt idx="3247">
                  <c:v>44604.944444444445</c:v>
                </c:pt>
                <c:pt idx="3248">
                  <c:v>44604.947916666664</c:v>
                </c:pt>
                <c:pt idx="3249">
                  <c:v>44604.951388888891</c:v>
                </c:pt>
                <c:pt idx="3250">
                  <c:v>44604.954861111109</c:v>
                </c:pt>
                <c:pt idx="3251">
                  <c:v>44604.958333333336</c:v>
                </c:pt>
                <c:pt idx="3252">
                  <c:v>44604.961805555555</c:v>
                </c:pt>
                <c:pt idx="3253">
                  <c:v>44604.965277777781</c:v>
                </c:pt>
                <c:pt idx="3254">
                  <c:v>44604.96875</c:v>
                </c:pt>
                <c:pt idx="3255">
                  <c:v>44604.972222222219</c:v>
                </c:pt>
                <c:pt idx="3256">
                  <c:v>44604.975694444445</c:v>
                </c:pt>
                <c:pt idx="3257">
                  <c:v>44604.979166666664</c:v>
                </c:pt>
                <c:pt idx="3258">
                  <c:v>44604.982638888891</c:v>
                </c:pt>
                <c:pt idx="3259">
                  <c:v>44604.986111111109</c:v>
                </c:pt>
                <c:pt idx="3260">
                  <c:v>44604.989583333336</c:v>
                </c:pt>
                <c:pt idx="3261">
                  <c:v>44604.993055555555</c:v>
                </c:pt>
                <c:pt idx="3262">
                  <c:v>44604.996527777781</c:v>
                </c:pt>
                <c:pt idx="3263">
                  <c:v>44605</c:v>
                </c:pt>
                <c:pt idx="3264">
                  <c:v>44605.003472222219</c:v>
                </c:pt>
                <c:pt idx="3265">
                  <c:v>44605.006944444445</c:v>
                </c:pt>
                <c:pt idx="3266">
                  <c:v>44605.010416666664</c:v>
                </c:pt>
                <c:pt idx="3267">
                  <c:v>44605.013888888891</c:v>
                </c:pt>
                <c:pt idx="3268">
                  <c:v>44605.017361111109</c:v>
                </c:pt>
                <c:pt idx="3269">
                  <c:v>44605.020833333336</c:v>
                </c:pt>
                <c:pt idx="3270">
                  <c:v>44605.024305555555</c:v>
                </c:pt>
                <c:pt idx="3271">
                  <c:v>44605.027777777781</c:v>
                </c:pt>
                <c:pt idx="3272">
                  <c:v>44605.03125</c:v>
                </c:pt>
                <c:pt idx="3273">
                  <c:v>44605.034722222219</c:v>
                </c:pt>
                <c:pt idx="3274">
                  <c:v>44605.038194444445</c:v>
                </c:pt>
                <c:pt idx="3275">
                  <c:v>44605.041666666664</c:v>
                </c:pt>
                <c:pt idx="3276">
                  <c:v>44605.045138888891</c:v>
                </c:pt>
                <c:pt idx="3277">
                  <c:v>44605.048611111109</c:v>
                </c:pt>
                <c:pt idx="3278">
                  <c:v>44605.052083333336</c:v>
                </c:pt>
                <c:pt idx="3279">
                  <c:v>44605.055555555555</c:v>
                </c:pt>
                <c:pt idx="3280">
                  <c:v>44605.059027777781</c:v>
                </c:pt>
                <c:pt idx="3281">
                  <c:v>44605.0625</c:v>
                </c:pt>
                <c:pt idx="3282">
                  <c:v>44605.065972222219</c:v>
                </c:pt>
                <c:pt idx="3283">
                  <c:v>44605.069444444445</c:v>
                </c:pt>
                <c:pt idx="3284">
                  <c:v>44605.072916666664</c:v>
                </c:pt>
                <c:pt idx="3285">
                  <c:v>44605.076388888891</c:v>
                </c:pt>
                <c:pt idx="3286">
                  <c:v>44605.079861111109</c:v>
                </c:pt>
                <c:pt idx="3287">
                  <c:v>44605.083333333336</c:v>
                </c:pt>
                <c:pt idx="3288">
                  <c:v>44605.086805555555</c:v>
                </c:pt>
                <c:pt idx="3289">
                  <c:v>44605.090277777781</c:v>
                </c:pt>
                <c:pt idx="3290">
                  <c:v>44605.09375</c:v>
                </c:pt>
                <c:pt idx="3291">
                  <c:v>44605.097222222219</c:v>
                </c:pt>
                <c:pt idx="3292">
                  <c:v>44605.100694444445</c:v>
                </c:pt>
                <c:pt idx="3293">
                  <c:v>44605.104166666664</c:v>
                </c:pt>
                <c:pt idx="3294">
                  <c:v>44605.107638888891</c:v>
                </c:pt>
                <c:pt idx="3295">
                  <c:v>44605.111111111109</c:v>
                </c:pt>
                <c:pt idx="3296">
                  <c:v>44605.114583333336</c:v>
                </c:pt>
                <c:pt idx="3297">
                  <c:v>44605.118055555555</c:v>
                </c:pt>
                <c:pt idx="3298">
                  <c:v>44605.121527777781</c:v>
                </c:pt>
                <c:pt idx="3299">
                  <c:v>44605.125</c:v>
                </c:pt>
                <c:pt idx="3300">
                  <c:v>44605.128472222219</c:v>
                </c:pt>
                <c:pt idx="3301">
                  <c:v>44605.131944444445</c:v>
                </c:pt>
                <c:pt idx="3302">
                  <c:v>44605.135416666664</c:v>
                </c:pt>
                <c:pt idx="3303">
                  <c:v>44605.138888888891</c:v>
                </c:pt>
                <c:pt idx="3304">
                  <c:v>44605.142361111109</c:v>
                </c:pt>
                <c:pt idx="3305">
                  <c:v>44605.145833333336</c:v>
                </c:pt>
                <c:pt idx="3306">
                  <c:v>44605.149305555555</c:v>
                </c:pt>
                <c:pt idx="3307">
                  <c:v>44605.152777777781</c:v>
                </c:pt>
                <c:pt idx="3308">
                  <c:v>44605.15625</c:v>
                </c:pt>
                <c:pt idx="3309">
                  <c:v>44605.159722222219</c:v>
                </c:pt>
                <c:pt idx="3310">
                  <c:v>44605.163194444445</c:v>
                </c:pt>
                <c:pt idx="3311">
                  <c:v>44605.166666666664</c:v>
                </c:pt>
                <c:pt idx="3312">
                  <c:v>44605.170138888891</c:v>
                </c:pt>
                <c:pt idx="3313">
                  <c:v>44605.173611111109</c:v>
                </c:pt>
                <c:pt idx="3314">
                  <c:v>44605.177083333336</c:v>
                </c:pt>
                <c:pt idx="3315">
                  <c:v>44605.180555555555</c:v>
                </c:pt>
                <c:pt idx="3316">
                  <c:v>44605.184027777781</c:v>
                </c:pt>
                <c:pt idx="3317">
                  <c:v>44605.1875</c:v>
                </c:pt>
                <c:pt idx="3318">
                  <c:v>44605.190972222219</c:v>
                </c:pt>
                <c:pt idx="3319">
                  <c:v>44605.194444444445</c:v>
                </c:pt>
                <c:pt idx="3320">
                  <c:v>44605.197916666664</c:v>
                </c:pt>
                <c:pt idx="3321">
                  <c:v>44605.201388888891</c:v>
                </c:pt>
                <c:pt idx="3322">
                  <c:v>44605.204861111109</c:v>
                </c:pt>
                <c:pt idx="3323">
                  <c:v>44605.208333333336</c:v>
                </c:pt>
                <c:pt idx="3324">
                  <c:v>44605.211805555555</c:v>
                </c:pt>
                <c:pt idx="3325">
                  <c:v>44605.215277777781</c:v>
                </c:pt>
                <c:pt idx="3326">
                  <c:v>44605.21875</c:v>
                </c:pt>
                <c:pt idx="3327">
                  <c:v>44605.222222222219</c:v>
                </c:pt>
                <c:pt idx="3328">
                  <c:v>44605.225694444445</c:v>
                </c:pt>
                <c:pt idx="3329">
                  <c:v>44605.229166666664</c:v>
                </c:pt>
                <c:pt idx="3330">
                  <c:v>44605.232638888891</c:v>
                </c:pt>
                <c:pt idx="3331">
                  <c:v>44605.236111111109</c:v>
                </c:pt>
                <c:pt idx="3332">
                  <c:v>44605.239583333336</c:v>
                </c:pt>
                <c:pt idx="3333">
                  <c:v>44605.243055555555</c:v>
                </c:pt>
                <c:pt idx="3334">
                  <c:v>44605.246527777781</c:v>
                </c:pt>
                <c:pt idx="3335">
                  <c:v>44605.25</c:v>
                </c:pt>
                <c:pt idx="3336">
                  <c:v>44605.253472222219</c:v>
                </c:pt>
                <c:pt idx="3337">
                  <c:v>44605.256944444445</c:v>
                </c:pt>
                <c:pt idx="3338">
                  <c:v>44605.260416666664</c:v>
                </c:pt>
                <c:pt idx="3339">
                  <c:v>44605.263888888891</c:v>
                </c:pt>
                <c:pt idx="3340">
                  <c:v>44605.267361111109</c:v>
                </c:pt>
                <c:pt idx="3341">
                  <c:v>44605.270833333336</c:v>
                </c:pt>
                <c:pt idx="3342">
                  <c:v>44605.274305555555</c:v>
                </c:pt>
                <c:pt idx="3343">
                  <c:v>44605.277777777781</c:v>
                </c:pt>
                <c:pt idx="3344">
                  <c:v>44605.28125</c:v>
                </c:pt>
                <c:pt idx="3345">
                  <c:v>44605.284722222219</c:v>
                </c:pt>
                <c:pt idx="3346">
                  <c:v>44605.288194444445</c:v>
                </c:pt>
                <c:pt idx="3347">
                  <c:v>44605.291666666664</c:v>
                </c:pt>
                <c:pt idx="3348">
                  <c:v>44605.295138888891</c:v>
                </c:pt>
                <c:pt idx="3349">
                  <c:v>44605.298611111109</c:v>
                </c:pt>
                <c:pt idx="3350">
                  <c:v>44605.302083333336</c:v>
                </c:pt>
                <c:pt idx="3351">
                  <c:v>44605.305555555555</c:v>
                </c:pt>
                <c:pt idx="3352">
                  <c:v>44605.309027777781</c:v>
                </c:pt>
                <c:pt idx="3353">
                  <c:v>44605.3125</c:v>
                </c:pt>
                <c:pt idx="3354">
                  <c:v>44605.315972222219</c:v>
                </c:pt>
                <c:pt idx="3355">
                  <c:v>44605.319444444445</c:v>
                </c:pt>
                <c:pt idx="3356">
                  <c:v>44605.322916666664</c:v>
                </c:pt>
                <c:pt idx="3357">
                  <c:v>44605.326388888891</c:v>
                </c:pt>
                <c:pt idx="3358">
                  <c:v>44605.329861111109</c:v>
                </c:pt>
                <c:pt idx="3359">
                  <c:v>44605.333333333336</c:v>
                </c:pt>
                <c:pt idx="3360">
                  <c:v>44605.336805555555</c:v>
                </c:pt>
                <c:pt idx="3361">
                  <c:v>44605.340277777781</c:v>
                </c:pt>
                <c:pt idx="3362">
                  <c:v>44605.34375</c:v>
                </c:pt>
                <c:pt idx="3363">
                  <c:v>44605.347222222219</c:v>
                </c:pt>
                <c:pt idx="3364">
                  <c:v>44605.350694444445</c:v>
                </c:pt>
                <c:pt idx="3365">
                  <c:v>44605.354166666664</c:v>
                </c:pt>
                <c:pt idx="3366">
                  <c:v>44605.357638888891</c:v>
                </c:pt>
                <c:pt idx="3367">
                  <c:v>44605.361111111109</c:v>
                </c:pt>
                <c:pt idx="3368">
                  <c:v>44605.364583333336</c:v>
                </c:pt>
                <c:pt idx="3369">
                  <c:v>44605.368055555555</c:v>
                </c:pt>
                <c:pt idx="3370">
                  <c:v>44605.371527777781</c:v>
                </c:pt>
                <c:pt idx="3371">
                  <c:v>44605.375</c:v>
                </c:pt>
                <c:pt idx="3372">
                  <c:v>44605.378472222219</c:v>
                </c:pt>
                <c:pt idx="3373">
                  <c:v>44605.381944444445</c:v>
                </c:pt>
                <c:pt idx="3374">
                  <c:v>44605.385416666664</c:v>
                </c:pt>
                <c:pt idx="3375">
                  <c:v>44605.388888888891</c:v>
                </c:pt>
                <c:pt idx="3376">
                  <c:v>44605.392361111109</c:v>
                </c:pt>
                <c:pt idx="3377">
                  <c:v>44605.395833333336</c:v>
                </c:pt>
                <c:pt idx="3378">
                  <c:v>44605.399305555555</c:v>
                </c:pt>
                <c:pt idx="3379">
                  <c:v>44605.402777777781</c:v>
                </c:pt>
                <c:pt idx="3380">
                  <c:v>44605.40625</c:v>
                </c:pt>
                <c:pt idx="3381">
                  <c:v>44605.409722222219</c:v>
                </c:pt>
                <c:pt idx="3382">
                  <c:v>44605.413194444445</c:v>
                </c:pt>
                <c:pt idx="3383">
                  <c:v>44605.416666666664</c:v>
                </c:pt>
                <c:pt idx="3384">
                  <c:v>44605.420138888891</c:v>
                </c:pt>
                <c:pt idx="3385">
                  <c:v>44605.423611111109</c:v>
                </c:pt>
                <c:pt idx="3386">
                  <c:v>44605.427083333336</c:v>
                </c:pt>
                <c:pt idx="3387">
                  <c:v>44605.430555555555</c:v>
                </c:pt>
                <c:pt idx="3388">
                  <c:v>44605.434027777781</c:v>
                </c:pt>
                <c:pt idx="3389">
                  <c:v>44605.4375</c:v>
                </c:pt>
                <c:pt idx="3390">
                  <c:v>44605.440972222219</c:v>
                </c:pt>
                <c:pt idx="3391">
                  <c:v>44605.444444444445</c:v>
                </c:pt>
                <c:pt idx="3392">
                  <c:v>44605.447916666664</c:v>
                </c:pt>
                <c:pt idx="3393">
                  <c:v>44605.451388888891</c:v>
                </c:pt>
                <c:pt idx="3394">
                  <c:v>44605.454861111109</c:v>
                </c:pt>
                <c:pt idx="3395">
                  <c:v>44605.458333333336</c:v>
                </c:pt>
                <c:pt idx="3396">
                  <c:v>44605.461805555555</c:v>
                </c:pt>
                <c:pt idx="3397">
                  <c:v>44605.465277777781</c:v>
                </c:pt>
                <c:pt idx="3398">
                  <c:v>44605.46875</c:v>
                </c:pt>
                <c:pt idx="3399">
                  <c:v>44605.472222222219</c:v>
                </c:pt>
                <c:pt idx="3400">
                  <c:v>44605.475694444445</c:v>
                </c:pt>
                <c:pt idx="3401">
                  <c:v>44605.479166666664</c:v>
                </c:pt>
                <c:pt idx="3402">
                  <c:v>44605.482638888891</c:v>
                </c:pt>
                <c:pt idx="3403">
                  <c:v>44605.486111111109</c:v>
                </c:pt>
                <c:pt idx="3404">
                  <c:v>44605.489583333336</c:v>
                </c:pt>
                <c:pt idx="3405">
                  <c:v>44605.493055555555</c:v>
                </c:pt>
                <c:pt idx="3406">
                  <c:v>44605.496527777781</c:v>
                </c:pt>
                <c:pt idx="3407">
                  <c:v>44605.5</c:v>
                </c:pt>
                <c:pt idx="3408">
                  <c:v>44605.503472222219</c:v>
                </c:pt>
                <c:pt idx="3409">
                  <c:v>44605.506944444445</c:v>
                </c:pt>
                <c:pt idx="3410">
                  <c:v>44605.510416666664</c:v>
                </c:pt>
                <c:pt idx="3411">
                  <c:v>44605.513888888891</c:v>
                </c:pt>
                <c:pt idx="3412">
                  <c:v>44605.517361111109</c:v>
                </c:pt>
                <c:pt idx="3413">
                  <c:v>44605.520833333336</c:v>
                </c:pt>
                <c:pt idx="3414">
                  <c:v>44605.524305555555</c:v>
                </c:pt>
                <c:pt idx="3415">
                  <c:v>44605.527777777781</c:v>
                </c:pt>
                <c:pt idx="3416">
                  <c:v>44605.53125</c:v>
                </c:pt>
                <c:pt idx="3417">
                  <c:v>44605.534722222219</c:v>
                </c:pt>
                <c:pt idx="3418">
                  <c:v>44605.538194444445</c:v>
                </c:pt>
                <c:pt idx="3419">
                  <c:v>44605.541666666664</c:v>
                </c:pt>
                <c:pt idx="3420">
                  <c:v>44605.545138888891</c:v>
                </c:pt>
                <c:pt idx="3421">
                  <c:v>44605.548611111109</c:v>
                </c:pt>
                <c:pt idx="3422">
                  <c:v>44605.552083333336</c:v>
                </c:pt>
                <c:pt idx="3423">
                  <c:v>44605.555555555555</c:v>
                </c:pt>
                <c:pt idx="3424">
                  <c:v>44605.559027777781</c:v>
                </c:pt>
                <c:pt idx="3425">
                  <c:v>44605.5625</c:v>
                </c:pt>
                <c:pt idx="3426">
                  <c:v>44605.565972222219</c:v>
                </c:pt>
                <c:pt idx="3427">
                  <c:v>44605.569444444445</c:v>
                </c:pt>
                <c:pt idx="3428">
                  <c:v>44605.572916666664</c:v>
                </c:pt>
                <c:pt idx="3429">
                  <c:v>44605.576388888891</c:v>
                </c:pt>
                <c:pt idx="3430">
                  <c:v>44605.579861111109</c:v>
                </c:pt>
                <c:pt idx="3431">
                  <c:v>44605.583333333336</c:v>
                </c:pt>
                <c:pt idx="3432">
                  <c:v>44605.586805555555</c:v>
                </c:pt>
                <c:pt idx="3433">
                  <c:v>44605.590277777781</c:v>
                </c:pt>
                <c:pt idx="3434">
                  <c:v>44605.59375</c:v>
                </c:pt>
                <c:pt idx="3435">
                  <c:v>44605.597222222219</c:v>
                </c:pt>
                <c:pt idx="3436">
                  <c:v>44605.600694444445</c:v>
                </c:pt>
                <c:pt idx="3437">
                  <c:v>44605.604166666664</c:v>
                </c:pt>
                <c:pt idx="3438">
                  <c:v>44605.607638888891</c:v>
                </c:pt>
                <c:pt idx="3439">
                  <c:v>44605.611111111109</c:v>
                </c:pt>
                <c:pt idx="3440">
                  <c:v>44605.614583333336</c:v>
                </c:pt>
                <c:pt idx="3441">
                  <c:v>44605.618055555555</c:v>
                </c:pt>
                <c:pt idx="3442">
                  <c:v>44605.621527777781</c:v>
                </c:pt>
                <c:pt idx="3443">
                  <c:v>44605.625</c:v>
                </c:pt>
                <c:pt idx="3444">
                  <c:v>44605.628472222219</c:v>
                </c:pt>
                <c:pt idx="3445">
                  <c:v>44605.631944444445</c:v>
                </c:pt>
                <c:pt idx="3446">
                  <c:v>44605.635416666664</c:v>
                </c:pt>
                <c:pt idx="3447">
                  <c:v>44605.638888888891</c:v>
                </c:pt>
                <c:pt idx="3448">
                  <c:v>44605.642361111109</c:v>
                </c:pt>
                <c:pt idx="3449">
                  <c:v>44605.645833333336</c:v>
                </c:pt>
                <c:pt idx="3450">
                  <c:v>44605.649305555555</c:v>
                </c:pt>
                <c:pt idx="3451">
                  <c:v>44605.652777777781</c:v>
                </c:pt>
                <c:pt idx="3452">
                  <c:v>44605.65625</c:v>
                </c:pt>
                <c:pt idx="3453">
                  <c:v>44605.659722222219</c:v>
                </c:pt>
                <c:pt idx="3454">
                  <c:v>44605.663194444445</c:v>
                </c:pt>
                <c:pt idx="3455">
                  <c:v>44605.666666666664</c:v>
                </c:pt>
                <c:pt idx="3456">
                  <c:v>44605.670138888891</c:v>
                </c:pt>
                <c:pt idx="3457">
                  <c:v>44605.673611111109</c:v>
                </c:pt>
                <c:pt idx="3458">
                  <c:v>44605.677083333336</c:v>
                </c:pt>
                <c:pt idx="3459">
                  <c:v>44605.680555555555</c:v>
                </c:pt>
                <c:pt idx="3460">
                  <c:v>44605.684027777781</c:v>
                </c:pt>
                <c:pt idx="3461">
                  <c:v>44605.6875</c:v>
                </c:pt>
                <c:pt idx="3462">
                  <c:v>44605.690972222219</c:v>
                </c:pt>
                <c:pt idx="3463">
                  <c:v>44605.694444444445</c:v>
                </c:pt>
                <c:pt idx="3464">
                  <c:v>44605.697916666664</c:v>
                </c:pt>
                <c:pt idx="3465">
                  <c:v>44605.701388888891</c:v>
                </c:pt>
                <c:pt idx="3466">
                  <c:v>44605.704861111109</c:v>
                </c:pt>
                <c:pt idx="3467">
                  <c:v>44605.708333333336</c:v>
                </c:pt>
                <c:pt idx="3468">
                  <c:v>44605.711805555555</c:v>
                </c:pt>
                <c:pt idx="3469">
                  <c:v>44605.715277777781</c:v>
                </c:pt>
                <c:pt idx="3470">
                  <c:v>44605.71875</c:v>
                </c:pt>
                <c:pt idx="3471">
                  <c:v>44605.722222222219</c:v>
                </c:pt>
                <c:pt idx="3472">
                  <c:v>44605.725694444445</c:v>
                </c:pt>
                <c:pt idx="3473">
                  <c:v>44605.729166666664</c:v>
                </c:pt>
                <c:pt idx="3474">
                  <c:v>44605.732638888891</c:v>
                </c:pt>
                <c:pt idx="3475">
                  <c:v>44605.736111111109</c:v>
                </c:pt>
                <c:pt idx="3476">
                  <c:v>44605.739583333336</c:v>
                </c:pt>
                <c:pt idx="3477">
                  <c:v>44605.743055555555</c:v>
                </c:pt>
                <c:pt idx="3478">
                  <c:v>44605.746527777781</c:v>
                </c:pt>
                <c:pt idx="3479">
                  <c:v>44605.75</c:v>
                </c:pt>
                <c:pt idx="3480">
                  <c:v>44605.753472222219</c:v>
                </c:pt>
                <c:pt idx="3481">
                  <c:v>44605.756944444445</c:v>
                </c:pt>
                <c:pt idx="3482">
                  <c:v>44605.760416666664</c:v>
                </c:pt>
                <c:pt idx="3483">
                  <c:v>44605.763888888891</c:v>
                </c:pt>
                <c:pt idx="3484">
                  <c:v>44605.767361111109</c:v>
                </c:pt>
                <c:pt idx="3485">
                  <c:v>44605.770833333336</c:v>
                </c:pt>
                <c:pt idx="3486">
                  <c:v>44605.774305555555</c:v>
                </c:pt>
                <c:pt idx="3487">
                  <c:v>44605.777777777781</c:v>
                </c:pt>
                <c:pt idx="3488">
                  <c:v>44605.78125</c:v>
                </c:pt>
                <c:pt idx="3489">
                  <c:v>44605.784722222219</c:v>
                </c:pt>
                <c:pt idx="3490">
                  <c:v>44605.788194444445</c:v>
                </c:pt>
                <c:pt idx="3491">
                  <c:v>44605.791666666664</c:v>
                </c:pt>
                <c:pt idx="3492">
                  <c:v>44605.795138888891</c:v>
                </c:pt>
                <c:pt idx="3493">
                  <c:v>44605.798611111109</c:v>
                </c:pt>
                <c:pt idx="3494">
                  <c:v>44605.802083333336</c:v>
                </c:pt>
                <c:pt idx="3495">
                  <c:v>44605.805555555555</c:v>
                </c:pt>
                <c:pt idx="3496">
                  <c:v>44605.809027777781</c:v>
                </c:pt>
                <c:pt idx="3497">
                  <c:v>44605.8125</c:v>
                </c:pt>
                <c:pt idx="3498">
                  <c:v>44605.815972222219</c:v>
                </c:pt>
                <c:pt idx="3499">
                  <c:v>44605.819444444445</c:v>
                </c:pt>
                <c:pt idx="3500">
                  <c:v>44605.822916666664</c:v>
                </c:pt>
                <c:pt idx="3501">
                  <c:v>44605.826388888891</c:v>
                </c:pt>
                <c:pt idx="3502">
                  <c:v>44605.829861111109</c:v>
                </c:pt>
                <c:pt idx="3503">
                  <c:v>44605.833333333336</c:v>
                </c:pt>
                <c:pt idx="3504">
                  <c:v>44605.836805555555</c:v>
                </c:pt>
                <c:pt idx="3505">
                  <c:v>44605.840277777781</c:v>
                </c:pt>
                <c:pt idx="3506">
                  <c:v>44605.84375</c:v>
                </c:pt>
                <c:pt idx="3507">
                  <c:v>44605.847222222219</c:v>
                </c:pt>
                <c:pt idx="3508">
                  <c:v>44605.850694444445</c:v>
                </c:pt>
                <c:pt idx="3509">
                  <c:v>44605.854166666664</c:v>
                </c:pt>
                <c:pt idx="3510">
                  <c:v>44605.857638888891</c:v>
                </c:pt>
                <c:pt idx="3511">
                  <c:v>44605.861111111109</c:v>
                </c:pt>
                <c:pt idx="3512">
                  <c:v>44605.864583333336</c:v>
                </c:pt>
                <c:pt idx="3513">
                  <c:v>44605.868055555555</c:v>
                </c:pt>
                <c:pt idx="3514">
                  <c:v>44605.871527777781</c:v>
                </c:pt>
                <c:pt idx="3515">
                  <c:v>44605.875</c:v>
                </c:pt>
                <c:pt idx="3516">
                  <c:v>44605.878472222219</c:v>
                </c:pt>
                <c:pt idx="3517">
                  <c:v>44605.881944444445</c:v>
                </c:pt>
                <c:pt idx="3518">
                  <c:v>44605.885416666664</c:v>
                </c:pt>
                <c:pt idx="3519">
                  <c:v>44605.888888888891</c:v>
                </c:pt>
                <c:pt idx="3520">
                  <c:v>44605.892361111109</c:v>
                </c:pt>
                <c:pt idx="3521">
                  <c:v>44605.895833333336</c:v>
                </c:pt>
                <c:pt idx="3522">
                  <c:v>44605.899305555555</c:v>
                </c:pt>
                <c:pt idx="3523">
                  <c:v>44605.902777777781</c:v>
                </c:pt>
                <c:pt idx="3524">
                  <c:v>44605.90625</c:v>
                </c:pt>
                <c:pt idx="3525">
                  <c:v>44605.909722222219</c:v>
                </c:pt>
                <c:pt idx="3526">
                  <c:v>44605.913194444445</c:v>
                </c:pt>
                <c:pt idx="3527">
                  <c:v>44605.916666666664</c:v>
                </c:pt>
                <c:pt idx="3528">
                  <c:v>44605.920138888891</c:v>
                </c:pt>
                <c:pt idx="3529">
                  <c:v>44605.923611111109</c:v>
                </c:pt>
                <c:pt idx="3530">
                  <c:v>44605.927083333336</c:v>
                </c:pt>
                <c:pt idx="3531">
                  <c:v>44605.930555555555</c:v>
                </c:pt>
                <c:pt idx="3532">
                  <c:v>44605.934027777781</c:v>
                </c:pt>
                <c:pt idx="3533">
                  <c:v>44605.9375</c:v>
                </c:pt>
                <c:pt idx="3534">
                  <c:v>44605.940972222219</c:v>
                </c:pt>
                <c:pt idx="3535">
                  <c:v>44605.944444444445</c:v>
                </c:pt>
                <c:pt idx="3536">
                  <c:v>44605.947916666664</c:v>
                </c:pt>
                <c:pt idx="3537">
                  <c:v>44605.951388888891</c:v>
                </c:pt>
                <c:pt idx="3538">
                  <c:v>44605.954861111109</c:v>
                </c:pt>
                <c:pt idx="3539">
                  <c:v>44605.958333333336</c:v>
                </c:pt>
                <c:pt idx="3540">
                  <c:v>44605.961805555555</c:v>
                </c:pt>
                <c:pt idx="3541">
                  <c:v>44605.965277777781</c:v>
                </c:pt>
                <c:pt idx="3542">
                  <c:v>44605.96875</c:v>
                </c:pt>
                <c:pt idx="3543">
                  <c:v>44605.972222222219</c:v>
                </c:pt>
                <c:pt idx="3544">
                  <c:v>44605.975694444445</c:v>
                </c:pt>
                <c:pt idx="3545">
                  <c:v>44605.979166666664</c:v>
                </c:pt>
                <c:pt idx="3546">
                  <c:v>44605.982638888891</c:v>
                </c:pt>
                <c:pt idx="3547">
                  <c:v>44605.986111111109</c:v>
                </c:pt>
                <c:pt idx="3548">
                  <c:v>44605.989583333336</c:v>
                </c:pt>
                <c:pt idx="3549">
                  <c:v>44605.993055555555</c:v>
                </c:pt>
                <c:pt idx="3550">
                  <c:v>44605.996527777781</c:v>
                </c:pt>
                <c:pt idx="3551">
                  <c:v>44606</c:v>
                </c:pt>
                <c:pt idx="3552">
                  <c:v>44606.003472222219</c:v>
                </c:pt>
                <c:pt idx="3553">
                  <c:v>44606.006944444445</c:v>
                </c:pt>
                <c:pt idx="3554">
                  <c:v>44606.010416666664</c:v>
                </c:pt>
                <c:pt idx="3555">
                  <c:v>44606.013888888891</c:v>
                </c:pt>
                <c:pt idx="3556">
                  <c:v>44606.017361111109</c:v>
                </c:pt>
                <c:pt idx="3557">
                  <c:v>44606.020833333336</c:v>
                </c:pt>
                <c:pt idx="3558">
                  <c:v>44606.024305555555</c:v>
                </c:pt>
                <c:pt idx="3559">
                  <c:v>44606.027777777781</c:v>
                </c:pt>
                <c:pt idx="3560">
                  <c:v>44606.03125</c:v>
                </c:pt>
                <c:pt idx="3561">
                  <c:v>44606.034722222219</c:v>
                </c:pt>
                <c:pt idx="3562">
                  <c:v>44606.038194444445</c:v>
                </c:pt>
                <c:pt idx="3563">
                  <c:v>44606.041666666664</c:v>
                </c:pt>
                <c:pt idx="3564">
                  <c:v>44606.045138888891</c:v>
                </c:pt>
                <c:pt idx="3565">
                  <c:v>44606.048611111109</c:v>
                </c:pt>
                <c:pt idx="3566">
                  <c:v>44606.052083333336</c:v>
                </c:pt>
                <c:pt idx="3567">
                  <c:v>44606.055555555555</c:v>
                </c:pt>
                <c:pt idx="3568">
                  <c:v>44606.059027777781</c:v>
                </c:pt>
                <c:pt idx="3569">
                  <c:v>44606.0625</c:v>
                </c:pt>
                <c:pt idx="3570">
                  <c:v>44606.065972222219</c:v>
                </c:pt>
                <c:pt idx="3571">
                  <c:v>44606.069444444445</c:v>
                </c:pt>
                <c:pt idx="3572">
                  <c:v>44606.072916666664</c:v>
                </c:pt>
                <c:pt idx="3573">
                  <c:v>44606.076388888891</c:v>
                </c:pt>
                <c:pt idx="3574">
                  <c:v>44606.079861111109</c:v>
                </c:pt>
                <c:pt idx="3575">
                  <c:v>44606.083333333336</c:v>
                </c:pt>
                <c:pt idx="3576">
                  <c:v>44606.086805555555</c:v>
                </c:pt>
                <c:pt idx="3577">
                  <c:v>44606.090277777781</c:v>
                </c:pt>
                <c:pt idx="3578">
                  <c:v>44606.09375</c:v>
                </c:pt>
                <c:pt idx="3579">
                  <c:v>44606.097222222219</c:v>
                </c:pt>
                <c:pt idx="3580">
                  <c:v>44606.100694444445</c:v>
                </c:pt>
                <c:pt idx="3581">
                  <c:v>44606.104166666664</c:v>
                </c:pt>
                <c:pt idx="3582">
                  <c:v>44606.107638888891</c:v>
                </c:pt>
                <c:pt idx="3583">
                  <c:v>44606.111111111109</c:v>
                </c:pt>
                <c:pt idx="3584">
                  <c:v>44606.114583333336</c:v>
                </c:pt>
                <c:pt idx="3585">
                  <c:v>44606.118055555555</c:v>
                </c:pt>
                <c:pt idx="3586">
                  <c:v>44606.121527777781</c:v>
                </c:pt>
                <c:pt idx="3587">
                  <c:v>44606.125</c:v>
                </c:pt>
                <c:pt idx="3588">
                  <c:v>44606.128472222219</c:v>
                </c:pt>
                <c:pt idx="3589">
                  <c:v>44606.131944444445</c:v>
                </c:pt>
                <c:pt idx="3590">
                  <c:v>44606.135416666664</c:v>
                </c:pt>
                <c:pt idx="3591">
                  <c:v>44606.138888888891</c:v>
                </c:pt>
                <c:pt idx="3592">
                  <c:v>44606.142361111109</c:v>
                </c:pt>
                <c:pt idx="3593">
                  <c:v>44606.145833333336</c:v>
                </c:pt>
                <c:pt idx="3594">
                  <c:v>44606.149305555555</c:v>
                </c:pt>
                <c:pt idx="3595">
                  <c:v>44606.152777777781</c:v>
                </c:pt>
                <c:pt idx="3596">
                  <c:v>44606.15625</c:v>
                </c:pt>
                <c:pt idx="3597">
                  <c:v>44606.159722222219</c:v>
                </c:pt>
                <c:pt idx="3598">
                  <c:v>44606.163194444445</c:v>
                </c:pt>
                <c:pt idx="3599">
                  <c:v>44606.166666666664</c:v>
                </c:pt>
                <c:pt idx="3600">
                  <c:v>44606.170138888891</c:v>
                </c:pt>
                <c:pt idx="3601">
                  <c:v>44606.173611111109</c:v>
                </c:pt>
                <c:pt idx="3602">
                  <c:v>44606.177083333336</c:v>
                </c:pt>
                <c:pt idx="3603">
                  <c:v>44606.180555555555</c:v>
                </c:pt>
                <c:pt idx="3604">
                  <c:v>44606.184027777781</c:v>
                </c:pt>
                <c:pt idx="3605">
                  <c:v>44606.1875</c:v>
                </c:pt>
                <c:pt idx="3606">
                  <c:v>44606.190972222219</c:v>
                </c:pt>
                <c:pt idx="3607">
                  <c:v>44606.194444444445</c:v>
                </c:pt>
                <c:pt idx="3608">
                  <c:v>44606.197916666664</c:v>
                </c:pt>
                <c:pt idx="3609">
                  <c:v>44606.201388888891</c:v>
                </c:pt>
                <c:pt idx="3610">
                  <c:v>44606.204861111109</c:v>
                </c:pt>
                <c:pt idx="3611">
                  <c:v>44606.208333333336</c:v>
                </c:pt>
                <c:pt idx="3612">
                  <c:v>44606.211805555555</c:v>
                </c:pt>
                <c:pt idx="3613">
                  <c:v>44606.215277777781</c:v>
                </c:pt>
                <c:pt idx="3614">
                  <c:v>44606.21875</c:v>
                </c:pt>
                <c:pt idx="3615">
                  <c:v>44606.222222222219</c:v>
                </c:pt>
                <c:pt idx="3616">
                  <c:v>44606.225694444445</c:v>
                </c:pt>
                <c:pt idx="3617">
                  <c:v>44606.229166666664</c:v>
                </c:pt>
                <c:pt idx="3618">
                  <c:v>44606.232638888891</c:v>
                </c:pt>
                <c:pt idx="3619">
                  <c:v>44606.236111111109</c:v>
                </c:pt>
                <c:pt idx="3620">
                  <c:v>44606.239583333336</c:v>
                </c:pt>
                <c:pt idx="3621">
                  <c:v>44606.243055555555</c:v>
                </c:pt>
                <c:pt idx="3622">
                  <c:v>44606.246527777781</c:v>
                </c:pt>
                <c:pt idx="3623">
                  <c:v>44606.25</c:v>
                </c:pt>
                <c:pt idx="3624">
                  <c:v>44606.253472222219</c:v>
                </c:pt>
                <c:pt idx="3625">
                  <c:v>44606.256944444445</c:v>
                </c:pt>
                <c:pt idx="3626">
                  <c:v>44606.260416666664</c:v>
                </c:pt>
                <c:pt idx="3627">
                  <c:v>44606.263888888891</c:v>
                </c:pt>
                <c:pt idx="3628">
                  <c:v>44606.267361111109</c:v>
                </c:pt>
                <c:pt idx="3629">
                  <c:v>44606.270833333336</c:v>
                </c:pt>
                <c:pt idx="3630">
                  <c:v>44606.274305555555</c:v>
                </c:pt>
                <c:pt idx="3631">
                  <c:v>44606.277777777781</c:v>
                </c:pt>
                <c:pt idx="3632">
                  <c:v>44606.28125</c:v>
                </c:pt>
                <c:pt idx="3633">
                  <c:v>44606.284722222219</c:v>
                </c:pt>
                <c:pt idx="3634">
                  <c:v>44606.288194444445</c:v>
                </c:pt>
                <c:pt idx="3635">
                  <c:v>44606.291666666664</c:v>
                </c:pt>
                <c:pt idx="3636">
                  <c:v>44606.295138888891</c:v>
                </c:pt>
                <c:pt idx="3637">
                  <c:v>44606.298611111109</c:v>
                </c:pt>
                <c:pt idx="3638">
                  <c:v>44606.302083333336</c:v>
                </c:pt>
                <c:pt idx="3639">
                  <c:v>44606.305555555555</c:v>
                </c:pt>
                <c:pt idx="3640">
                  <c:v>44606.309027777781</c:v>
                </c:pt>
                <c:pt idx="3641">
                  <c:v>44606.3125</c:v>
                </c:pt>
                <c:pt idx="3642">
                  <c:v>44606.315972222219</c:v>
                </c:pt>
                <c:pt idx="3643">
                  <c:v>44606.319444444445</c:v>
                </c:pt>
                <c:pt idx="3644">
                  <c:v>44606.322916666664</c:v>
                </c:pt>
                <c:pt idx="3645">
                  <c:v>44606.326388888891</c:v>
                </c:pt>
                <c:pt idx="3646">
                  <c:v>44606.329861111109</c:v>
                </c:pt>
                <c:pt idx="3647">
                  <c:v>44606.333333333336</c:v>
                </c:pt>
                <c:pt idx="3648">
                  <c:v>44606.336805555555</c:v>
                </c:pt>
                <c:pt idx="3649">
                  <c:v>44606.340277777781</c:v>
                </c:pt>
                <c:pt idx="3650">
                  <c:v>44606.34375</c:v>
                </c:pt>
                <c:pt idx="3651">
                  <c:v>44606.347222222219</c:v>
                </c:pt>
                <c:pt idx="3652">
                  <c:v>44606.350694444445</c:v>
                </c:pt>
                <c:pt idx="3653">
                  <c:v>44606.354166666664</c:v>
                </c:pt>
                <c:pt idx="3654">
                  <c:v>44606.357638888891</c:v>
                </c:pt>
                <c:pt idx="3655">
                  <c:v>44606.361111111109</c:v>
                </c:pt>
                <c:pt idx="3656">
                  <c:v>44606.364583333336</c:v>
                </c:pt>
                <c:pt idx="3657">
                  <c:v>44606.368055555555</c:v>
                </c:pt>
                <c:pt idx="3658">
                  <c:v>44606.371527777781</c:v>
                </c:pt>
                <c:pt idx="3659">
                  <c:v>44606.375</c:v>
                </c:pt>
                <c:pt idx="3660">
                  <c:v>44606.378472222219</c:v>
                </c:pt>
                <c:pt idx="3661">
                  <c:v>44606.381944444445</c:v>
                </c:pt>
                <c:pt idx="3662">
                  <c:v>44606.385416666664</c:v>
                </c:pt>
                <c:pt idx="3663">
                  <c:v>44606.388888888891</c:v>
                </c:pt>
                <c:pt idx="3664">
                  <c:v>44606.392361111109</c:v>
                </c:pt>
                <c:pt idx="3665">
                  <c:v>44606.395833333336</c:v>
                </c:pt>
                <c:pt idx="3666">
                  <c:v>44606.399305555555</c:v>
                </c:pt>
                <c:pt idx="3667">
                  <c:v>44606.402777777781</c:v>
                </c:pt>
                <c:pt idx="3668">
                  <c:v>44606.40625</c:v>
                </c:pt>
                <c:pt idx="3669">
                  <c:v>44606.409722222219</c:v>
                </c:pt>
                <c:pt idx="3670">
                  <c:v>44606.413194444445</c:v>
                </c:pt>
                <c:pt idx="3671">
                  <c:v>44606.416666666664</c:v>
                </c:pt>
              </c:numCache>
            </c:numRef>
          </c:xVal>
          <c:yVal>
            <c:numRef>
              <c:f>'01022022_14022022_0deg_black_cl'!$D$2:$D$3673</c:f>
              <c:numCache>
                <c:formatCode>General</c:formatCode>
                <c:ptCount val="367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1.2312445605666664</c:v>
                </c:pt>
                <c:pt idx="4">
                  <c:v>1.2390731071099998</c:v>
                </c:pt>
                <c:pt idx="5">
                  <c:v>1.2999347258700003</c:v>
                </c:pt>
                <c:pt idx="6">
                  <c:v>1.3581462141300003</c:v>
                </c:pt>
                <c:pt idx="7">
                  <c:v>1.5044973890200002</c:v>
                </c:pt>
                <c:pt idx="8">
                  <c:v>1.6200522193200002</c:v>
                </c:pt>
                <c:pt idx="9">
                  <c:v>1.594464751939999</c:v>
                </c:pt>
                <c:pt idx="10">
                  <c:v>1.5096605743799991</c:v>
                </c:pt>
                <c:pt idx="11">
                  <c:v>1.3877545691599988</c:v>
                </c:pt>
                <c:pt idx="12">
                  <c:v>1.3264360312999988</c:v>
                </c:pt>
                <c:pt idx="13">
                  <c:v>1.2936292427799989</c:v>
                </c:pt>
                <c:pt idx="14">
                  <c:v>1.2432767623599987</c:v>
                </c:pt>
                <c:pt idx="15">
                  <c:v>1.2082767623599986</c:v>
                </c:pt>
                <c:pt idx="16">
                  <c:v>1.1426631853199987</c:v>
                </c:pt>
                <c:pt idx="17">
                  <c:v>1.0680939947399988</c:v>
                </c:pt>
                <c:pt idx="18">
                  <c:v>1.0028459529799987</c:v>
                </c:pt>
                <c:pt idx="19">
                  <c:v>0.96821148823999992</c:v>
                </c:pt>
                <c:pt idx="20">
                  <c:v>0.97488250651999986</c:v>
                </c:pt>
                <c:pt idx="21">
                  <c:v>0.99151436029999973</c:v>
                </c:pt>
                <c:pt idx="22">
                  <c:v>1.0082375978799998</c:v>
                </c:pt>
                <c:pt idx="23">
                  <c:v>1.0309921670799997</c:v>
                </c:pt>
                <c:pt idx="24">
                  <c:v>1.0503655352499999</c:v>
                </c:pt>
                <c:pt idx="25">
                  <c:v>1.1009007833199989</c:v>
                </c:pt>
                <c:pt idx="26">
                  <c:v>1.0881984334599988</c:v>
                </c:pt>
                <c:pt idx="27">
                  <c:v>1.0304438642466653</c:v>
                </c:pt>
                <c:pt idx="28">
                  <c:v>1.0051305482799984</c:v>
                </c:pt>
                <c:pt idx="29">
                  <c:v>0.97354221060666501</c:v>
                </c:pt>
                <c:pt idx="30">
                  <c:v>0.93613577023999839</c:v>
                </c:pt>
                <c:pt idx="31">
                  <c:v>0.88998694515999832</c:v>
                </c:pt>
                <c:pt idx="32">
                  <c:v>0.91895561355999855</c:v>
                </c:pt>
                <c:pt idx="33">
                  <c:v>0.92471279373999837</c:v>
                </c:pt>
                <c:pt idx="34">
                  <c:v>0.91822454308999857</c:v>
                </c:pt>
                <c:pt idx="35">
                  <c:v>0.81651436029999935</c:v>
                </c:pt>
                <c:pt idx="36">
                  <c:v>0.84484334199999933</c:v>
                </c:pt>
                <c:pt idx="37">
                  <c:v>0.94006527413333174</c:v>
                </c:pt>
                <c:pt idx="38">
                  <c:v>0.93933420363999898</c:v>
                </c:pt>
                <c:pt idx="39">
                  <c:v>0.91801131415333226</c:v>
                </c:pt>
                <c:pt idx="40">
                  <c:v>0.91201044381999896</c:v>
                </c:pt>
                <c:pt idx="41">
                  <c:v>0.99187989553999889</c:v>
                </c:pt>
                <c:pt idx="42">
                  <c:v>1.0181984333999989</c:v>
                </c:pt>
                <c:pt idx="43">
                  <c:v>1.0378459529599988</c:v>
                </c:pt>
                <c:pt idx="44">
                  <c:v>1.102362924239999</c:v>
                </c:pt>
                <c:pt idx="45">
                  <c:v>1.2036161879399991</c:v>
                </c:pt>
                <c:pt idx="46">
                  <c:v>1.2666710182399989</c:v>
                </c:pt>
                <c:pt idx="47">
                  <c:v>1.2261879895200001</c:v>
                </c:pt>
                <c:pt idx="48">
                  <c:v>1.1992297649800001</c:v>
                </c:pt>
                <c:pt idx="49">
                  <c:v>1.2249543080599998</c:v>
                </c:pt>
                <c:pt idx="50">
                  <c:v>1.2228524803799998</c:v>
                </c:pt>
                <c:pt idx="51">
                  <c:v>1.2048498694199998</c:v>
                </c:pt>
                <c:pt idx="52">
                  <c:v>1.1799934725600001</c:v>
                </c:pt>
                <c:pt idx="53">
                  <c:v>1.1592493472399998</c:v>
                </c:pt>
                <c:pt idx="54">
                  <c:v>1.0970169712399997</c:v>
                </c:pt>
                <c:pt idx="55">
                  <c:v>1.0062271539899998</c:v>
                </c:pt>
                <c:pt idx="56">
                  <c:v>0.93229765006999976</c:v>
                </c:pt>
                <c:pt idx="57">
                  <c:v>0.84155352473999978</c:v>
                </c:pt>
                <c:pt idx="58">
                  <c:v>0.80874673625999982</c:v>
                </c:pt>
                <c:pt idx="59">
                  <c:v>0.82862271535999987</c:v>
                </c:pt>
                <c:pt idx="60">
                  <c:v>0.77434073101999989</c:v>
                </c:pt>
                <c:pt idx="61">
                  <c:v>0.71548955610999987</c:v>
                </c:pt>
                <c:pt idx="62">
                  <c:v>0.70251305478999992</c:v>
                </c:pt>
                <c:pt idx="63">
                  <c:v>0.69794386418999999</c:v>
                </c:pt>
                <c:pt idx="64">
                  <c:v>0.6741383811599998</c:v>
                </c:pt>
                <c:pt idx="65">
                  <c:v>0.68780026106999981</c:v>
                </c:pt>
                <c:pt idx="66">
                  <c:v>0.6349804177099998</c:v>
                </c:pt>
                <c:pt idx="67">
                  <c:v>0.66184725841999958</c:v>
                </c:pt>
                <c:pt idx="68">
                  <c:v>0.67235639677999948</c:v>
                </c:pt>
                <c:pt idx="69">
                  <c:v>0.69236945160999963</c:v>
                </c:pt>
                <c:pt idx="70">
                  <c:v>0.72883159260999941</c:v>
                </c:pt>
                <c:pt idx="71">
                  <c:v>0.71247389022333274</c:v>
                </c:pt>
                <c:pt idx="72">
                  <c:v>0.6680613575699994</c:v>
                </c:pt>
                <c:pt idx="73">
                  <c:v>0.63434073094999943</c:v>
                </c:pt>
                <c:pt idx="74">
                  <c:v>0.62113577011999932</c:v>
                </c:pt>
                <c:pt idx="75">
                  <c:v>0.58437663173499943</c:v>
                </c:pt>
                <c:pt idx="76">
                  <c:v>0.61094647509999933</c:v>
                </c:pt>
                <c:pt idx="77">
                  <c:v>0.58389686675999963</c:v>
                </c:pt>
                <c:pt idx="78">
                  <c:v>0.56187336805999966</c:v>
                </c:pt>
                <c:pt idx="79">
                  <c:v>0.48529373357999966</c:v>
                </c:pt>
                <c:pt idx="80">
                  <c:v>0.43608355081799982</c:v>
                </c:pt>
                <c:pt idx="81">
                  <c:v>0.41524804168666651</c:v>
                </c:pt>
                <c:pt idx="82">
                  <c:v>0.39285900777999982</c:v>
                </c:pt>
                <c:pt idx="83">
                  <c:v>0.37691253256999979</c:v>
                </c:pt>
                <c:pt idx="84">
                  <c:v>0.3655809398699999</c:v>
                </c:pt>
                <c:pt idx="85">
                  <c:v>0.36057767615499992</c:v>
                </c:pt>
                <c:pt idx="86">
                  <c:v>0.3042167100899999</c:v>
                </c:pt>
                <c:pt idx="87">
                  <c:v>0.27268929496999988</c:v>
                </c:pt>
                <c:pt idx="88">
                  <c:v>0.25153394252999983</c:v>
                </c:pt>
                <c:pt idx="89">
                  <c:v>0.27109007833999976</c:v>
                </c:pt>
                <c:pt idx="90">
                  <c:v>0.30147519584199972</c:v>
                </c:pt>
                <c:pt idx="91">
                  <c:v>0.34003916450999983</c:v>
                </c:pt>
                <c:pt idx="92">
                  <c:v>0.32048302872999984</c:v>
                </c:pt>
                <c:pt idx="93">
                  <c:v>0.33743472585999978</c:v>
                </c:pt>
                <c:pt idx="94">
                  <c:v>0.39331592691999984</c:v>
                </c:pt>
                <c:pt idx="95">
                  <c:v>0.45746736295999979</c:v>
                </c:pt>
                <c:pt idx="96">
                  <c:v>0.49475195826999974</c:v>
                </c:pt>
                <c:pt idx="97">
                  <c:v>0.56498041775999974</c:v>
                </c:pt>
                <c:pt idx="98">
                  <c:v>0.61917101825999965</c:v>
                </c:pt>
                <c:pt idx="99">
                  <c:v>0.60203655350999985</c:v>
                </c:pt>
                <c:pt idx="100">
                  <c:v>0.63621409918999983</c:v>
                </c:pt>
                <c:pt idx="101">
                  <c:v>0.62808093990999991</c:v>
                </c:pt>
                <c:pt idx="102">
                  <c:v>0.66902088766999979</c:v>
                </c:pt>
                <c:pt idx="103">
                  <c:v>0.62926892945999979</c:v>
                </c:pt>
                <c:pt idx="104">
                  <c:v>0.58483355085999977</c:v>
                </c:pt>
                <c:pt idx="105">
                  <c:v>0.51954235561222217</c:v>
                </c:pt>
                <c:pt idx="106">
                  <c:v>0.49336597032666651</c:v>
                </c:pt>
                <c:pt idx="107">
                  <c:v>0.44280026102499981</c:v>
                </c:pt>
                <c:pt idx="108">
                  <c:v>0.3697845952599999</c:v>
                </c:pt>
                <c:pt idx="109">
                  <c:v>0.34120430808499991</c:v>
                </c:pt>
                <c:pt idx="110">
                  <c:v>0.2704503916799999</c:v>
                </c:pt>
                <c:pt idx="111">
                  <c:v>0.21921834211749988</c:v>
                </c:pt>
                <c:pt idx="112">
                  <c:v>0.1604585510574999</c:v>
                </c:pt>
                <c:pt idx="113">
                  <c:v>0.15658616204999989</c:v>
                </c:pt>
                <c:pt idx="114">
                  <c:v>0.10982049629499979</c:v>
                </c:pt>
                <c:pt idx="115">
                  <c:v>0.1007100379677776</c:v>
                </c:pt>
                <c:pt idx="116">
                  <c:v>9.5328546843333098E-2</c:v>
                </c:pt>
                <c:pt idx="117">
                  <c:v>8.7728459794999797E-2</c:v>
                </c:pt>
                <c:pt idx="118">
                  <c:v>0.11007180179999979</c:v>
                </c:pt>
                <c:pt idx="119">
                  <c:v>0.1343296346489998</c:v>
                </c:pt>
                <c:pt idx="120">
                  <c:v>0.13570496100999979</c:v>
                </c:pt>
                <c:pt idx="121">
                  <c:v>0.16509627949249978</c:v>
                </c:pt>
                <c:pt idx="122">
                  <c:v>0.20429993478849978</c:v>
                </c:pt>
                <c:pt idx="123">
                  <c:v>0.22649477808999982</c:v>
                </c:pt>
                <c:pt idx="124">
                  <c:v>0.2178756230831817</c:v>
                </c:pt>
                <c:pt idx="125">
                  <c:v>0.20287067808181805</c:v>
                </c:pt>
                <c:pt idx="126">
                  <c:v>0.19976501308</c:v>
                </c:pt>
                <c:pt idx="127">
                  <c:v>0.20388870759749991</c:v>
                </c:pt>
                <c:pt idx="128">
                  <c:v>0.21179340730749976</c:v>
                </c:pt>
                <c:pt idx="129">
                  <c:v>0.2392801680090432</c:v>
                </c:pt>
                <c:pt idx="130">
                  <c:v>0.28490294013826045</c:v>
                </c:pt>
                <c:pt idx="131">
                  <c:v>0.29636366213782572</c:v>
                </c:pt>
                <c:pt idx="132">
                  <c:v>0.29186598931573871</c:v>
                </c:pt>
                <c:pt idx="133">
                  <c:v>0.29823107047999947</c:v>
                </c:pt>
                <c:pt idx="134">
                  <c:v>0.3273221859444263</c:v>
                </c:pt>
                <c:pt idx="135">
                  <c:v>0.35211049641774644</c:v>
                </c:pt>
                <c:pt idx="136">
                  <c:v>0.36632790319086894</c:v>
                </c:pt>
                <c:pt idx="137">
                  <c:v>0.36838453563902107</c:v>
                </c:pt>
                <c:pt idx="138">
                  <c:v>0.34889197123249943</c:v>
                </c:pt>
                <c:pt idx="139">
                  <c:v>0.30962888327028931</c:v>
                </c:pt>
                <c:pt idx="140">
                  <c:v>0.27432029737173863</c:v>
                </c:pt>
                <c:pt idx="141">
                  <c:v>0.25390396182817332</c:v>
                </c:pt>
                <c:pt idx="142">
                  <c:v>0.25511181745826023</c:v>
                </c:pt>
                <c:pt idx="143">
                  <c:v>0.2378492167299994</c:v>
                </c:pt>
                <c:pt idx="144">
                  <c:v>0.2099523215473908</c:v>
                </c:pt>
                <c:pt idx="145">
                  <c:v>0.2064896697304342</c:v>
                </c:pt>
                <c:pt idx="146">
                  <c:v>0.22513423777912989</c:v>
                </c:pt>
                <c:pt idx="147">
                  <c:v>0.22093824503347781</c:v>
                </c:pt>
                <c:pt idx="148">
                  <c:v>0.22459856402999961</c:v>
                </c:pt>
                <c:pt idx="149">
                  <c:v>0.24650021764666633</c:v>
                </c:pt>
                <c:pt idx="150">
                  <c:v>0.27945169716999968</c:v>
                </c:pt>
                <c:pt idx="151">
                  <c:v>0.29740861621399983</c:v>
                </c:pt>
                <c:pt idx="152">
                  <c:v>0.30581592688999992</c:v>
                </c:pt>
                <c:pt idx="153">
                  <c:v>0.35376958222999988</c:v>
                </c:pt>
                <c:pt idx="154">
                  <c:v>0.40062663179499991</c:v>
                </c:pt>
                <c:pt idx="155">
                  <c:v>0.40044386417499994</c:v>
                </c:pt>
                <c:pt idx="156">
                  <c:v>0.39127937334999979</c:v>
                </c:pt>
                <c:pt idx="157">
                  <c:v>0.42047976499999978</c:v>
                </c:pt>
                <c:pt idx="158">
                  <c:v>0.46937010440999971</c:v>
                </c:pt>
                <c:pt idx="159">
                  <c:v>0.49102806784999969</c:v>
                </c:pt>
                <c:pt idx="160">
                  <c:v>0.51449086159999968</c:v>
                </c:pt>
                <c:pt idx="161">
                  <c:v>0.52241840728999978</c:v>
                </c:pt>
                <c:pt idx="162">
                  <c:v>0.5137597910999997</c:v>
                </c:pt>
                <c:pt idx="163">
                  <c:v>0.45513707570999973</c:v>
                </c:pt>
                <c:pt idx="164">
                  <c:v>0.44864882504499964</c:v>
                </c:pt>
                <c:pt idx="165">
                  <c:v>0.44140339421642827</c:v>
                </c:pt>
                <c:pt idx="166">
                  <c:v>0.47222584848999966</c:v>
                </c:pt>
                <c:pt idx="167">
                  <c:v>0.46841057431999972</c:v>
                </c:pt>
                <c:pt idx="168">
                  <c:v>0.42601887010090866</c:v>
                </c:pt>
                <c:pt idx="169">
                  <c:v>0.39950094941545411</c:v>
                </c:pt>
                <c:pt idx="170">
                  <c:v>0.35998825061799944</c:v>
                </c:pt>
                <c:pt idx="171">
                  <c:v>0.35221605737999939</c:v>
                </c:pt>
                <c:pt idx="172">
                  <c:v>0.33519582240999951</c:v>
                </c:pt>
                <c:pt idx="173">
                  <c:v>0.35351827667999952</c:v>
                </c:pt>
                <c:pt idx="174">
                  <c:v>0.32925587457999972</c:v>
                </c:pt>
                <c:pt idx="175">
                  <c:v>0.33458224534857106</c:v>
                </c:pt>
                <c:pt idx="176">
                  <c:v>0.39962140985999961</c:v>
                </c:pt>
                <c:pt idx="177">
                  <c:v>0.45970626627999944</c:v>
                </c:pt>
                <c:pt idx="178">
                  <c:v>0.54566520286909048</c:v>
                </c:pt>
                <c:pt idx="179">
                  <c:v>0.5797679799745451</c:v>
                </c:pt>
                <c:pt idx="180">
                  <c:v>0.64294908607199963</c:v>
                </c:pt>
                <c:pt idx="181">
                  <c:v>0.70141644901999978</c:v>
                </c:pt>
                <c:pt idx="182">
                  <c:v>0.72746083543999984</c:v>
                </c:pt>
                <c:pt idx="183">
                  <c:v>0.78293080933999981</c:v>
                </c:pt>
                <c:pt idx="184">
                  <c:v>0.85407310701999961</c:v>
                </c:pt>
                <c:pt idx="185">
                  <c:v>0.88432114876999979</c:v>
                </c:pt>
                <c:pt idx="186">
                  <c:v>0.84639686678999959</c:v>
                </c:pt>
                <c:pt idx="187">
                  <c:v>0.78251958218999973</c:v>
                </c:pt>
                <c:pt idx="188">
                  <c:v>0.74916449082999981</c:v>
                </c:pt>
                <c:pt idx="189">
                  <c:v>0.73838120098999971</c:v>
                </c:pt>
                <c:pt idx="190">
                  <c:v>0.68812010441999971</c:v>
                </c:pt>
                <c:pt idx="191">
                  <c:v>0.67395561355999978</c:v>
                </c:pt>
                <c:pt idx="192">
                  <c:v>0.70721932111999974</c:v>
                </c:pt>
                <c:pt idx="193">
                  <c:v>0.72513054825999879</c:v>
                </c:pt>
                <c:pt idx="194">
                  <c:v>0.68455613571999885</c:v>
                </c:pt>
                <c:pt idx="195">
                  <c:v>0.69890339420999892</c:v>
                </c:pt>
                <c:pt idx="196">
                  <c:v>0.65750652734999881</c:v>
                </c:pt>
                <c:pt idx="197">
                  <c:v>0.70740208870999877</c:v>
                </c:pt>
                <c:pt idx="198">
                  <c:v>0.68071801560999878</c:v>
                </c:pt>
                <c:pt idx="199">
                  <c:v>0.67390992163999885</c:v>
                </c:pt>
                <c:pt idx="200">
                  <c:v>0.70571148820999885</c:v>
                </c:pt>
                <c:pt idx="201">
                  <c:v>0.70781331588999885</c:v>
                </c:pt>
                <c:pt idx="202">
                  <c:v>0.65152088770999894</c:v>
                </c:pt>
                <c:pt idx="203">
                  <c:v>0.58471932115999981</c:v>
                </c:pt>
                <c:pt idx="204">
                  <c:v>0.57503263709999985</c:v>
                </c:pt>
                <c:pt idx="205">
                  <c:v>0.54985639689999966</c:v>
                </c:pt>
                <c:pt idx="206">
                  <c:v>0.58238903395999964</c:v>
                </c:pt>
                <c:pt idx="207">
                  <c:v>0.57919060053999982</c:v>
                </c:pt>
                <c:pt idx="208">
                  <c:v>0.63191906005999976</c:v>
                </c:pt>
                <c:pt idx="209">
                  <c:v>0.64023498696999981</c:v>
                </c:pt>
                <c:pt idx="210">
                  <c:v>0.66865535248999985</c:v>
                </c:pt>
                <c:pt idx="211">
                  <c:v>0.62925065274199965</c:v>
                </c:pt>
                <c:pt idx="212">
                  <c:v>0.6939686684099996</c:v>
                </c:pt>
                <c:pt idx="213">
                  <c:v>0.7005483028799997</c:v>
                </c:pt>
                <c:pt idx="214">
                  <c:v>0.71361618797999982</c:v>
                </c:pt>
                <c:pt idx="215">
                  <c:v>0.71932767621999993</c:v>
                </c:pt>
                <c:pt idx="216">
                  <c:v>0.69305483025999981</c:v>
                </c:pt>
                <c:pt idx="217">
                  <c:v>0.66541122711999989</c:v>
                </c:pt>
                <c:pt idx="218">
                  <c:v>0.6043668407199998</c:v>
                </c:pt>
                <c:pt idx="219">
                  <c:v>0.59573107047999974</c:v>
                </c:pt>
                <c:pt idx="220">
                  <c:v>0.52436031329999966</c:v>
                </c:pt>
                <c:pt idx="221">
                  <c:v>0.47321507834549975</c:v>
                </c:pt>
                <c:pt idx="222">
                  <c:v>0.37958758604999987</c:v>
                </c:pt>
                <c:pt idx="223">
                  <c:v>0.33894671256999986</c:v>
                </c:pt>
                <c:pt idx="224">
                  <c:v>0.28452349874999983</c:v>
                </c:pt>
                <c:pt idx="225">
                  <c:v>0.28753916452999989</c:v>
                </c:pt>
                <c:pt idx="226">
                  <c:v>0.28411227156999974</c:v>
                </c:pt>
                <c:pt idx="227">
                  <c:v>0.25162532639857121</c:v>
                </c:pt>
                <c:pt idx="228">
                  <c:v>0.23947127937999974</c:v>
                </c:pt>
                <c:pt idx="229">
                  <c:v>0.2607180156599998</c:v>
                </c:pt>
                <c:pt idx="230">
                  <c:v>0.2502088772599998</c:v>
                </c:pt>
                <c:pt idx="231">
                  <c:v>0.2577137728324998</c:v>
                </c:pt>
                <c:pt idx="232">
                  <c:v>0.28778839303999981</c:v>
                </c:pt>
                <c:pt idx="233">
                  <c:v>0.36854675995999975</c:v>
                </c:pt>
                <c:pt idx="234">
                  <c:v>0.44142950381999968</c:v>
                </c:pt>
                <c:pt idx="235">
                  <c:v>0.48657310697999973</c:v>
                </c:pt>
                <c:pt idx="236">
                  <c:v>0.48520234985999977</c:v>
                </c:pt>
                <c:pt idx="237">
                  <c:v>0.51184073108142836</c:v>
                </c:pt>
                <c:pt idx="238">
                  <c:v>0.59664490861999986</c:v>
                </c:pt>
                <c:pt idx="239">
                  <c:v>0.57201697125999984</c:v>
                </c:pt>
                <c:pt idx="240">
                  <c:v>0.58398825062999993</c:v>
                </c:pt>
                <c:pt idx="241">
                  <c:v>0.61206592680999994</c:v>
                </c:pt>
                <c:pt idx="242">
                  <c:v>0.67788511741000002</c:v>
                </c:pt>
                <c:pt idx="243">
                  <c:v>0.7057571801100001</c:v>
                </c:pt>
                <c:pt idx="244">
                  <c:v>0.70648825060999998</c:v>
                </c:pt>
                <c:pt idx="245">
                  <c:v>0.66627937331999998</c:v>
                </c:pt>
                <c:pt idx="246">
                  <c:v>0.67719973884999995</c:v>
                </c:pt>
                <c:pt idx="247">
                  <c:v>0.69131853779000008</c:v>
                </c:pt>
                <c:pt idx="248">
                  <c:v>0.65640992161</c:v>
                </c:pt>
                <c:pt idx="249">
                  <c:v>0.70566579630000004</c:v>
                </c:pt>
                <c:pt idx="250">
                  <c:v>0.75784595297000001</c:v>
                </c:pt>
                <c:pt idx="251">
                  <c:v>0.78631201044999999</c:v>
                </c:pt>
                <c:pt idx="252">
                  <c:v>0.76182114884999985</c:v>
                </c:pt>
                <c:pt idx="253">
                  <c:v>0.72060704960999988</c:v>
                </c:pt>
                <c:pt idx="254">
                  <c:v>0.72001305483999989</c:v>
                </c:pt>
                <c:pt idx="255">
                  <c:v>0.68321583983666634</c:v>
                </c:pt>
                <c:pt idx="256">
                  <c:v>0.65283942550571405</c:v>
                </c:pt>
                <c:pt idx="257">
                  <c:v>0.61030678842999975</c:v>
                </c:pt>
                <c:pt idx="258">
                  <c:v>0.54830287195999972</c:v>
                </c:pt>
                <c:pt idx="259">
                  <c:v>0.5052610964966664</c:v>
                </c:pt>
                <c:pt idx="260">
                  <c:v>0.50676892939999962</c:v>
                </c:pt>
                <c:pt idx="261">
                  <c:v>0.49159921659999961</c:v>
                </c:pt>
                <c:pt idx="262">
                  <c:v>0.45577676228999964</c:v>
                </c:pt>
                <c:pt idx="263">
                  <c:v>0.46083235063903205</c:v>
                </c:pt>
                <c:pt idx="264">
                  <c:v>0.44727954176645135</c:v>
                </c:pt>
                <c:pt idx="265">
                  <c:v>0.47558395802559106</c:v>
                </c:pt>
                <c:pt idx="266">
                  <c:v>0.47840225732073699</c:v>
                </c:pt>
                <c:pt idx="267">
                  <c:v>0.47888065372903188</c:v>
                </c:pt>
                <c:pt idx="268">
                  <c:v>0.46902741534999964</c:v>
                </c:pt>
                <c:pt idx="269">
                  <c:v>0.41775094310555527</c:v>
                </c:pt>
                <c:pt idx="270">
                  <c:v>0.32788511775999973</c:v>
                </c:pt>
                <c:pt idx="271">
                  <c:v>0.32070006552749974</c:v>
                </c:pt>
                <c:pt idx="272">
                  <c:v>0.35906864114684184</c:v>
                </c:pt>
                <c:pt idx="273">
                  <c:v>0.32246158925465174</c:v>
                </c:pt>
                <c:pt idx="274">
                  <c:v>0.29586564173512719</c:v>
                </c:pt>
                <c:pt idx="275">
                  <c:v>0.27928079858826804</c:v>
                </c:pt>
                <c:pt idx="276">
                  <c:v>0.26977759816354813</c:v>
                </c:pt>
                <c:pt idx="277">
                  <c:v>0.27775270644096745</c:v>
                </c:pt>
                <c:pt idx="278">
                  <c:v>0.31268377166999967</c:v>
                </c:pt>
                <c:pt idx="279">
                  <c:v>0.36544526822437318</c:v>
                </c:pt>
                <c:pt idx="280">
                  <c:v>0.41393269788489312</c:v>
                </c:pt>
                <c:pt idx="281">
                  <c:v>0.41475782562398888</c:v>
                </c:pt>
                <c:pt idx="282">
                  <c:v>0.37776972882954041</c:v>
                </c:pt>
                <c:pt idx="283">
                  <c:v>0.37293293614588963</c:v>
                </c:pt>
                <c:pt idx="284">
                  <c:v>0.36519754717948427</c:v>
                </c:pt>
                <c:pt idx="285">
                  <c:v>0.35456356193032412</c:v>
                </c:pt>
                <c:pt idx="286">
                  <c:v>0.34396044204893567</c:v>
                </c:pt>
                <c:pt idx="287">
                  <c:v>0.32299152155531879</c:v>
                </c:pt>
                <c:pt idx="288">
                  <c:v>0.28217915219999956</c:v>
                </c:pt>
                <c:pt idx="289">
                  <c:v>0.22906227412340391</c:v>
                </c:pt>
                <c:pt idx="290">
                  <c:v>0.18047330688510613</c:v>
                </c:pt>
                <c:pt idx="291">
                  <c:v>0.13766874050851038</c:v>
                </c:pt>
                <c:pt idx="292">
                  <c:v>0.10064857499361682</c:v>
                </c:pt>
                <c:pt idx="293">
                  <c:v>6.9412810340425415E-2</c:v>
                </c:pt>
                <c:pt idx="294">
                  <c:v>4.3961446548936106E-2</c:v>
                </c:pt>
                <c:pt idx="295">
                  <c:v>2.471484916714891E-2</c:v>
                </c:pt>
                <c:pt idx="296">
                  <c:v>1.7448475071063809E-2</c:v>
                </c:pt>
                <c:pt idx="297">
                  <c:v>1.909792046468084E-2</c:v>
                </c:pt>
                <c:pt idx="298">
                  <c:v>2.0043516077777771E-2</c:v>
                </c:pt>
                <c:pt idx="299">
                  <c:v>4.6240208833333275E-2</c:v>
                </c:pt>
                <c:pt idx="300">
                  <c:v>9.5359007749999877E-2</c:v>
                </c:pt>
                <c:pt idx="301">
                  <c:v>0.10866449076999989</c:v>
                </c:pt>
                <c:pt idx="302">
                  <c:v>0.1402284594499999</c:v>
                </c:pt>
                <c:pt idx="303">
                  <c:v>0.18312173619249977</c:v>
                </c:pt>
                <c:pt idx="304">
                  <c:v>0.20054177532999978</c:v>
                </c:pt>
                <c:pt idx="305">
                  <c:v>0.20154855272582956</c:v>
                </c:pt>
                <c:pt idx="306">
                  <c:v>0.19612813167297849</c:v>
                </c:pt>
                <c:pt idx="307">
                  <c:v>0.18743046675808486</c:v>
                </c:pt>
                <c:pt idx="308">
                  <c:v>0.18507522725137091</c:v>
                </c:pt>
                <c:pt idx="309">
                  <c:v>0.15963682571283669</c:v>
                </c:pt>
                <c:pt idx="310">
                  <c:v>0.1111304927791488</c:v>
                </c:pt>
                <c:pt idx="311">
                  <c:v>9.8291650508084999E-2</c:v>
                </c:pt>
                <c:pt idx="312">
                  <c:v>6.7048497342978602E-2</c:v>
                </c:pt>
                <c:pt idx="313">
                  <c:v>2.4330210881329771E-2</c:v>
                </c:pt>
                <c:pt idx="314">
                  <c:v>6.9474543954999805E-3</c:v>
                </c:pt>
                <c:pt idx="315">
                  <c:v>5.5660033616701989E-3</c:v>
                </c:pt>
                <c:pt idx="316">
                  <c:v>4.4730432400212697E-3</c:v>
                </c:pt>
                <c:pt idx="317">
                  <c:v>3.5830232399148899E-3</c:v>
                </c:pt>
                <c:pt idx="318">
                  <c:v>2.8959433613510608E-3</c:v>
                </c:pt>
                <c:pt idx="319">
                  <c:v>2.4118036043297856E-3</c:v>
                </c:pt>
                <c:pt idx="320">
                  <c:v>2.1306039688510615E-3</c:v>
                </c:pt>
                <c:pt idx="321">
                  <c:v>2.0523444549148916E-3</c:v>
                </c:pt>
                <c:pt idx="322">
                  <c:v>2.1747404670212759E-3</c:v>
                </c:pt>
                <c:pt idx="323">
                  <c:v>2.52881439143337E-3</c:v>
                </c:pt>
                <c:pt idx="324">
                  <c:v>3.1408377871315783E-3</c:v>
                </c:pt>
                <c:pt idx="325">
                  <c:v>3.8646937666052621E-3</c:v>
                </c:pt>
                <c:pt idx="326">
                  <c:v>4.5554832269999977E-3</c:v>
                </c:pt>
                <c:pt idx="327">
                  <c:v>4.8220193686666643E-3</c:v>
                </c:pt>
                <c:pt idx="328">
                  <c:v>4.9806718339444412E-3</c:v>
                </c:pt>
                <c:pt idx="329">
                  <c:v>5.0314406228333291E-3</c:v>
                </c:pt>
                <c:pt idx="330">
                  <c:v>4.9743257353333289E-3</c:v>
                </c:pt>
                <c:pt idx="331">
                  <c:v>4.8093271714444398E-3</c:v>
                </c:pt>
                <c:pt idx="332">
                  <c:v>4.5387295266666626E-3</c:v>
                </c:pt>
                <c:pt idx="333">
                  <c:v>4.1315104147368383E-3</c:v>
                </c:pt>
                <c:pt idx="334">
                  <c:v>3.5532806718128612E-3</c:v>
                </c:pt>
                <c:pt idx="335">
                  <c:v>2.8040402978947326E-3</c:v>
                </c:pt>
                <c:pt idx="336">
                  <c:v>3.9523500399999871E-3</c:v>
                </c:pt>
                <c:pt idx="337">
                  <c:v>8.704308213333312E-3</c:v>
                </c:pt>
                <c:pt idx="338">
                  <c:v>2.1792500783055536E-2</c:v>
                </c:pt>
                <c:pt idx="339">
                  <c:v>4.6712358596666649E-2</c:v>
                </c:pt>
                <c:pt idx="340">
                  <c:v>5.7057006080666647E-2</c:v>
                </c:pt>
                <c:pt idx="341">
                  <c:v>5.8780098635555535E-2</c:v>
                </c:pt>
                <c:pt idx="342">
                  <c:v>8.2093124453333319E-2</c:v>
                </c:pt>
                <c:pt idx="343">
                  <c:v>9.1420365551999977E-2</c:v>
                </c:pt>
                <c:pt idx="344">
                  <c:v>0.11525529447555553</c:v>
                </c:pt>
                <c:pt idx="345">
                  <c:v>0.17966057444799996</c:v>
                </c:pt>
                <c:pt idx="346">
                  <c:v>0.21329743260666661</c:v>
                </c:pt>
                <c:pt idx="347">
                  <c:v>0.22815644047599992</c:v>
                </c:pt>
                <c:pt idx="348">
                  <c:v>0.21856723251249988</c:v>
                </c:pt>
                <c:pt idx="349">
                  <c:v>0.19487597926999989</c:v>
                </c:pt>
                <c:pt idx="350">
                  <c:v>0.22834986959099987</c:v>
                </c:pt>
                <c:pt idx="351">
                  <c:v>0.26981723246714268</c:v>
                </c:pt>
                <c:pt idx="352">
                  <c:v>0.26382506530999977</c:v>
                </c:pt>
                <c:pt idx="353">
                  <c:v>0.28087728457799965</c:v>
                </c:pt>
                <c:pt idx="354">
                  <c:v>0.26958224536999958</c:v>
                </c:pt>
                <c:pt idx="355">
                  <c:v>0.24152741504199962</c:v>
                </c:pt>
                <c:pt idx="356">
                  <c:v>0.24067449944333297</c:v>
                </c:pt>
                <c:pt idx="357">
                  <c:v>0.28634203639399969</c:v>
                </c:pt>
                <c:pt idx="358">
                  <c:v>0.3477154044999996</c:v>
                </c:pt>
                <c:pt idx="359">
                  <c:v>0.38774151411999952</c:v>
                </c:pt>
                <c:pt idx="360">
                  <c:v>0.3948237595749996</c:v>
                </c:pt>
                <c:pt idx="361">
                  <c:v>0.42808093975285677</c:v>
                </c:pt>
                <c:pt idx="362">
                  <c:v>0.49840731052999965</c:v>
                </c:pt>
                <c:pt idx="363">
                  <c:v>0.51307441237999973</c:v>
                </c:pt>
                <c:pt idx="364">
                  <c:v>0.57329634451999978</c:v>
                </c:pt>
                <c:pt idx="365">
                  <c:v>0.56662532625999984</c:v>
                </c:pt>
                <c:pt idx="366">
                  <c:v>0.59385770223999979</c:v>
                </c:pt>
                <c:pt idx="367">
                  <c:v>0.60528067875999991</c:v>
                </c:pt>
                <c:pt idx="368">
                  <c:v>0.57877937332999985</c:v>
                </c:pt>
                <c:pt idx="369">
                  <c:v>0.56488903391999978</c:v>
                </c:pt>
                <c:pt idx="370">
                  <c:v>0.55278067882999982</c:v>
                </c:pt>
                <c:pt idx="371">
                  <c:v>0.54263707570999986</c:v>
                </c:pt>
                <c:pt idx="372">
                  <c:v>0.49767624022999968</c:v>
                </c:pt>
                <c:pt idx="373">
                  <c:v>0.54213446477999983</c:v>
                </c:pt>
                <c:pt idx="374">
                  <c:v>0.50622062669999979</c:v>
                </c:pt>
                <c:pt idx="375">
                  <c:v>0.52011096611999985</c:v>
                </c:pt>
                <c:pt idx="376">
                  <c:v>0.49470626637999982</c:v>
                </c:pt>
                <c:pt idx="377">
                  <c:v>0.49580287211999979</c:v>
                </c:pt>
                <c:pt idx="378">
                  <c:v>0.53195430814799993</c:v>
                </c:pt>
                <c:pt idx="379">
                  <c:v>0.54400783293999999</c:v>
                </c:pt>
                <c:pt idx="380">
                  <c:v>0.55671018281999995</c:v>
                </c:pt>
                <c:pt idx="381">
                  <c:v>0.50718015667999994</c:v>
                </c:pt>
                <c:pt idx="382">
                  <c:v>0.50416449087999993</c:v>
                </c:pt>
                <c:pt idx="383">
                  <c:v>0.47428198435999996</c:v>
                </c:pt>
                <c:pt idx="384">
                  <c:v>0.48881201045999989</c:v>
                </c:pt>
                <c:pt idx="385">
                  <c:v>0.56054830287999979</c:v>
                </c:pt>
                <c:pt idx="386">
                  <c:v>0.60633159269999992</c:v>
                </c:pt>
                <c:pt idx="387">
                  <c:v>0.62360313315999982</c:v>
                </c:pt>
                <c:pt idx="388">
                  <c:v>0.59494516969199984</c:v>
                </c:pt>
                <c:pt idx="389">
                  <c:v>0.60994125324999982</c:v>
                </c:pt>
                <c:pt idx="390">
                  <c:v>0.63525456915999989</c:v>
                </c:pt>
                <c:pt idx="391">
                  <c:v>0.6688838119799998</c:v>
                </c:pt>
                <c:pt idx="392">
                  <c:v>0.66335509134999981</c:v>
                </c:pt>
                <c:pt idx="393">
                  <c:v>0.65476501298999978</c:v>
                </c:pt>
                <c:pt idx="394">
                  <c:v>0.62456266309999986</c:v>
                </c:pt>
                <c:pt idx="395">
                  <c:v>0.56750870313666657</c:v>
                </c:pt>
                <c:pt idx="396">
                  <c:v>0.53040687542333309</c:v>
                </c:pt>
                <c:pt idx="397">
                  <c:v>0.48964969527666635</c:v>
                </c:pt>
                <c:pt idx="398">
                  <c:v>0.48236945156999977</c:v>
                </c:pt>
                <c:pt idx="399">
                  <c:v>0.49991514348999982</c:v>
                </c:pt>
                <c:pt idx="400">
                  <c:v>0.46253916435999975</c:v>
                </c:pt>
                <c:pt idx="401">
                  <c:v>0.4584725847399998</c:v>
                </c:pt>
                <c:pt idx="402">
                  <c:v>0.47441905992999978</c:v>
                </c:pt>
                <c:pt idx="403">
                  <c:v>0.47620104427999976</c:v>
                </c:pt>
                <c:pt idx="404">
                  <c:v>0.52303524792999978</c:v>
                </c:pt>
                <c:pt idx="405">
                  <c:v>0.50003698859333312</c:v>
                </c:pt>
                <c:pt idx="406">
                  <c:v>0.48582680585666649</c:v>
                </c:pt>
                <c:pt idx="407">
                  <c:v>0.48326805912333332</c:v>
                </c:pt>
                <c:pt idx="408">
                  <c:v>0.48771540464999996</c:v>
                </c:pt>
                <c:pt idx="409">
                  <c:v>0.49612271536999986</c:v>
                </c:pt>
                <c:pt idx="410">
                  <c:v>0.51569712791399991</c:v>
                </c:pt>
                <c:pt idx="411">
                  <c:v>0.54752610964999993</c:v>
                </c:pt>
                <c:pt idx="412">
                  <c:v>0.56082245429999977</c:v>
                </c:pt>
                <c:pt idx="413">
                  <c:v>0.57256527414999958</c:v>
                </c:pt>
                <c:pt idx="414">
                  <c:v>0.55410574411999969</c:v>
                </c:pt>
                <c:pt idx="415">
                  <c:v>0.60838772845999967</c:v>
                </c:pt>
                <c:pt idx="416">
                  <c:v>0.73308093994999868</c:v>
                </c:pt>
                <c:pt idx="417">
                  <c:v>0.75720626632999877</c:v>
                </c:pt>
                <c:pt idx="418">
                  <c:v>0.77255874676999858</c:v>
                </c:pt>
                <c:pt idx="419">
                  <c:v>0.75483028719999867</c:v>
                </c:pt>
                <c:pt idx="420">
                  <c:v>0.75645691906599866</c:v>
                </c:pt>
                <c:pt idx="421">
                  <c:v>0.7391122715199987</c:v>
                </c:pt>
                <c:pt idx="422">
                  <c:v>0.7932571801399988</c:v>
                </c:pt>
                <c:pt idx="423">
                  <c:v>0.80851827675999888</c:v>
                </c:pt>
                <c:pt idx="424">
                  <c:v>0.84525456920999886</c:v>
                </c:pt>
                <c:pt idx="425">
                  <c:v>0.81765665798999887</c:v>
                </c:pt>
                <c:pt idx="426">
                  <c:v>0.72389686686999988</c:v>
                </c:pt>
                <c:pt idx="427">
                  <c:v>0.69437989556999979</c:v>
                </c:pt>
                <c:pt idx="428">
                  <c:v>0.69958877280999987</c:v>
                </c:pt>
                <c:pt idx="429">
                  <c:v>0.70479765011999995</c:v>
                </c:pt>
                <c:pt idx="430">
                  <c:v>0.65780352479999982</c:v>
                </c:pt>
                <c:pt idx="431">
                  <c:v>0.61190600523999983</c:v>
                </c:pt>
                <c:pt idx="432">
                  <c:v>0.49458442128666641</c:v>
                </c:pt>
                <c:pt idx="433">
                  <c:v>0.41883485644499974</c:v>
                </c:pt>
                <c:pt idx="434">
                  <c:v>0.33250000003999991</c:v>
                </c:pt>
                <c:pt idx="435">
                  <c:v>0.27054177547999991</c:v>
                </c:pt>
                <c:pt idx="436">
                  <c:v>0.23524477810499991</c:v>
                </c:pt>
                <c:pt idx="437">
                  <c:v>0.21237597916999978</c:v>
                </c:pt>
                <c:pt idx="438">
                  <c:v>0.17422323766499978</c:v>
                </c:pt>
                <c:pt idx="439">
                  <c:v>0.1579340731649998</c:v>
                </c:pt>
                <c:pt idx="440">
                  <c:v>0.1648792428799998</c:v>
                </c:pt>
                <c:pt idx="441">
                  <c:v>0.19862271544999982</c:v>
                </c:pt>
                <c:pt idx="442">
                  <c:v>0.24576153176666643</c:v>
                </c:pt>
                <c:pt idx="443">
                  <c:v>0.29140013051499969</c:v>
                </c:pt>
                <c:pt idx="444">
                  <c:v>0.33866840725999975</c:v>
                </c:pt>
                <c:pt idx="445">
                  <c:v>0.40279699732999968</c:v>
                </c:pt>
                <c:pt idx="446">
                  <c:v>0.42486618790499958</c:v>
                </c:pt>
                <c:pt idx="447">
                  <c:v>0.46436684063999972</c:v>
                </c:pt>
                <c:pt idx="448">
                  <c:v>0.55241514352499965</c:v>
                </c:pt>
                <c:pt idx="449">
                  <c:v>0.56404373360499971</c:v>
                </c:pt>
                <c:pt idx="450">
                  <c:v>0.65083550904999976</c:v>
                </c:pt>
                <c:pt idx="451">
                  <c:v>0.67943864220999983</c:v>
                </c:pt>
                <c:pt idx="452">
                  <c:v>0.73052219313666633</c:v>
                </c:pt>
                <c:pt idx="453">
                  <c:v>0.76145561350999968</c:v>
                </c:pt>
                <c:pt idx="454">
                  <c:v>0.78251958216999962</c:v>
                </c:pt>
                <c:pt idx="455">
                  <c:v>0.81443537851999981</c:v>
                </c:pt>
                <c:pt idx="456">
                  <c:v>0.87646214095999986</c:v>
                </c:pt>
                <c:pt idx="457">
                  <c:v>0.9758420364999999</c:v>
                </c:pt>
                <c:pt idx="458">
                  <c:v>0.95692558741999978</c:v>
                </c:pt>
                <c:pt idx="459">
                  <c:v>1.0027088772199999</c:v>
                </c:pt>
                <c:pt idx="460">
                  <c:v>1.0015208876599999</c:v>
                </c:pt>
                <c:pt idx="461">
                  <c:v>1.0183355090599997</c:v>
                </c:pt>
                <c:pt idx="462">
                  <c:v>1.0324999999199997</c:v>
                </c:pt>
                <c:pt idx="463">
                  <c:v>1.109536553459999</c:v>
                </c:pt>
                <c:pt idx="464">
                  <c:v>1.1543146213599991</c:v>
                </c:pt>
                <c:pt idx="465">
                  <c:v>1.177983028689999</c:v>
                </c:pt>
                <c:pt idx="466">
                  <c:v>1.1819582244899991</c:v>
                </c:pt>
                <c:pt idx="467">
                  <c:v>1.1022258485299987</c:v>
                </c:pt>
                <c:pt idx="468">
                  <c:v>1.051325065229999</c:v>
                </c:pt>
                <c:pt idx="469">
                  <c:v>1.0282506527099986</c:v>
                </c:pt>
                <c:pt idx="470">
                  <c:v>1.0533812010299977</c:v>
                </c:pt>
                <c:pt idx="471">
                  <c:v>1.064073107049998</c:v>
                </c:pt>
                <c:pt idx="472">
                  <c:v>1.052101827669998</c:v>
                </c:pt>
                <c:pt idx="473">
                  <c:v>0.99142297650999889</c:v>
                </c:pt>
                <c:pt idx="474">
                  <c:v>0.96985639688999858</c:v>
                </c:pt>
                <c:pt idx="475">
                  <c:v>0.96903394254999875</c:v>
                </c:pt>
                <c:pt idx="476">
                  <c:v>0.92229112270999869</c:v>
                </c:pt>
                <c:pt idx="477">
                  <c:v>1.0425522193099988</c:v>
                </c:pt>
                <c:pt idx="478">
                  <c:v>1.1005809399699988</c:v>
                </c:pt>
                <c:pt idx="479">
                  <c:v>1.1363577024099989</c:v>
                </c:pt>
                <c:pt idx="480">
                  <c:v>1.1619451697499998</c:v>
                </c:pt>
                <c:pt idx="481">
                  <c:v>1.2209791123099998</c:v>
                </c:pt>
                <c:pt idx="482">
                  <c:v>1.3312793734099988</c:v>
                </c:pt>
                <c:pt idx="483">
                  <c:v>1.3312793733599988</c:v>
                </c:pt>
                <c:pt idx="484">
                  <c:v>1.2812010443533324</c:v>
                </c:pt>
                <c:pt idx="485">
                  <c:v>1.2782767623899982</c:v>
                </c:pt>
                <c:pt idx="486">
                  <c:v>1.3175718015499982</c:v>
                </c:pt>
                <c:pt idx="487">
                  <c:v>1.1442167101699983</c:v>
                </c:pt>
                <c:pt idx="488">
                  <c:v>1.1111357701899984</c:v>
                </c:pt>
                <c:pt idx="489">
                  <c:v>1.1105874672699982</c:v>
                </c:pt>
                <c:pt idx="490">
                  <c:v>1.0595039163699982</c:v>
                </c:pt>
                <c:pt idx="491">
                  <c:v>0.99864229756999801</c:v>
                </c:pt>
                <c:pt idx="492">
                  <c:v>0.84657963439999917</c:v>
                </c:pt>
                <c:pt idx="493">
                  <c:v>0.87627937332999917</c:v>
                </c:pt>
                <c:pt idx="494">
                  <c:v>0.95112271537666582</c:v>
                </c:pt>
                <c:pt idx="495">
                  <c:v>0.88267624015000001</c:v>
                </c:pt>
                <c:pt idx="496">
                  <c:v>0.80737597904999991</c:v>
                </c:pt>
                <c:pt idx="497">
                  <c:v>0.8496409921200001</c:v>
                </c:pt>
                <c:pt idx="498">
                  <c:v>0.87239556131999996</c:v>
                </c:pt>
                <c:pt idx="499">
                  <c:v>0.84753916445999999</c:v>
                </c:pt>
                <c:pt idx="500">
                  <c:v>0.83968015662000006</c:v>
                </c:pt>
                <c:pt idx="501">
                  <c:v>0.79947127931999995</c:v>
                </c:pt>
                <c:pt idx="502">
                  <c:v>0.7791840730499997</c:v>
                </c:pt>
                <c:pt idx="503">
                  <c:v>0.71457571795999975</c:v>
                </c:pt>
                <c:pt idx="504">
                  <c:v>0.69876631847999993</c:v>
                </c:pt>
                <c:pt idx="505">
                  <c:v>0.70750261095199973</c:v>
                </c:pt>
                <c:pt idx="506">
                  <c:v>0.72371409919999974</c:v>
                </c:pt>
                <c:pt idx="507">
                  <c:v>0.69556788511999967</c:v>
                </c:pt>
                <c:pt idx="508">
                  <c:v>0.64119451699999963</c:v>
                </c:pt>
                <c:pt idx="509">
                  <c:v>0.58718668411999975</c:v>
                </c:pt>
                <c:pt idx="510">
                  <c:v>0.53710835515999977</c:v>
                </c:pt>
                <c:pt idx="511">
                  <c:v>0.50357049615999983</c:v>
                </c:pt>
                <c:pt idx="512">
                  <c:v>0.53780896438666648</c:v>
                </c:pt>
                <c:pt idx="513">
                  <c:v>0.51883159273999979</c:v>
                </c:pt>
                <c:pt idx="514">
                  <c:v>0.48255221939999976</c:v>
                </c:pt>
                <c:pt idx="515">
                  <c:v>0.51909660582799977</c:v>
                </c:pt>
                <c:pt idx="516">
                  <c:v>0.50718015673999983</c:v>
                </c:pt>
                <c:pt idx="517">
                  <c:v>0.52248694520999983</c:v>
                </c:pt>
                <c:pt idx="518">
                  <c:v>0.54213446474999993</c:v>
                </c:pt>
                <c:pt idx="519">
                  <c:v>0.57037206266999985</c:v>
                </c:pt>
                <c:pt idx="520">
                  <c:v>0.59358355088999981</c:v>
                </c:pt>
                <c:pt idx="521">
                  <c:v>0.6232832898099997</c:v>
                </c:pt>
                <c:pt idx="522">
                  <c:v>0.59795474327333298</c:v>
                </c:pt>
                <c:pt idx="523">
                  <c:v>0.66161879900999876</c:v>
                </c:pt>
                <c:pt idx="524">
                  <c:v>0.65545039166999886</c:v>
                </c:pt>
                <c:pt idx="525">
                  <c:v>0.61866840731999884</c:v>
                </c:pt>
                <c:pt idx="526">
                  <c:v>0.66125326371999882</c:v>
                </c:pt>
                <c:pt idx="527">
                  <c:v>0.65312010445999868</c:v>
                </c:pt>
                <c:pt idx="528">
                  <c:v>0.67541775459999864</c:v>
                </c:pt>
                <c:pt idx="529">
                  <c:v>0.64325065277999871</c:v>
                </c:pt>
                <c:pt idx="530">
                  <c:v>0.61551566585999862</c:v>
                </c:pt>
                <c:pt idx="531">
                  <c:v>0.59437989560857007</c:v>
                </c:pt>
                <c:pt idx="532">
                  <c:v>0.58129242822999871</c:v>
                </c:pt>
                <c:pt idx="533">
                  <c:v>0.52545691905999958</c:v>
                </c:pt>
                <c:pt idx="534">
                  <c:v>0.54085509137999943</c:v>
                </c:pt>
                <c:pt idx="535">
                  <c:v>0.54990208872999946</c:v>
                </c:pt>
                <c:pt idx="536">
                  <c:v>0.52020234984999947</c:v>
                </c:pt>
                <c:pt idx="537">
                  <c:v>0.53610313310999946</c:v>
                </c:pt>
                <c:pt idx="538">
                  <c:v>0.50206266311499959</c:v>
                </c:pt>
                <c:pt idx="539">
                  <c:v>0.51389686675999946</c:v>
                </c:pt>
                <c:pt idx="540">
                  <c:v>0.50037206257999967</c:v>
                </c:pt>
                <c:pt idx="541">
                  <c:v>0.47133812005142817</c:v>
                </c:pt>
                <c:pt idx="542">
                  <c:v>0.45102480413999951</c:v>
                </c:pt>
                <c:pt idx="543">
                  <c:v>0.41995430806999973</c:v>
                </c:pt>
                <c:pt idx="544">
                  <c:v>0.38984334202999971</c:v>
                </c:pt>
                <c:pt idx="545">
                  <c:v>0.34748694517666628</c:v>
                </c:pt>
                <c:pt idx="546">
                  <c:v>0.30563315922999962</c:v>
                </c:pt>
                <c:pt idx="547">
                  <c:v>0.26405352480999961</c:v>
                </c:pt>
                <c:pt idx="548">
                  <c:v>0.24883812015499954</c:v>
                </c:pt>
                <c:pt idx="549">
                  <c:v>0.2052937337399996</c:v>
                </c:pt>
                <c:pt idx="550">
                  <c:v>0.18438642303714245</c:v>
                </c:pt>
                <c:pt idx="551">
                  <c:v>0.19678996228444395</c:v>
                </c:pt>
                <c:pt idx="552">
                  <c:v>0.19751087897333292</c:v>
                </c:pt>
                <c:pt idx="553">
                  <c:v>0.2058877283999995</c:v>
                </c:pt>
                <c:pt idx="554">
                  <c:v>0.20378590073999964</c:v>
                </c:pt>
                <c:pt idx="555">
                  <c:v>0.21482375975904716</c:v>
                </c:pt>
                <c:pt idx="556">
                  <c:v>0.25708877282571385</c:v>
                </c:pt>
                <c:pt idx="557">
                  <c:v>0.29690600515999954</c:v>
                </c:pt>
                <c:pt idx="558">
                  <c:v>0.30037859000999961</c:v>
                </c:pt>
                <c:pt idx="559">
                  <c:v>0.35950391636999968</c:v>
                </c:pt>
                <c:pt idx="560">
                  <c:v>0.37999999991285682</c:v>
                </c:pt>
                <c:pt idx="561">
                  <c:v>0.38517769070777746</c:v>
                </c:pt>
                <c:pt idx="562">
                  <c:v>0.40426675366333314</c:v>
                </c:pt>
                <c:pt idx="563">
                  <c:v>0.43341818968999979</c:v>
                </c:pt>
                <c:pt idx="564">
                  <c:v>0.44741514352999967</c:v>
                </c:pt>
                <c:pt idx="565">
                  <c:v>0.45415143594428542</c:v>
                </c:pt>
                <c:pt idx="566">
                  <c:v>0.45118146207761872</c:v>
                </c:pt>
                <c:pt idx="567">
                  <c:v>0.40901109654999956</c:v>
                </c:pt>
                <c:pt idx="568">
                  <c:v>0.40834856388666624</c:v>
                </c:pt>
                <c:pt idx="569">
                  <c:v>0.37645561346999956</c:v>
                </c:pt>
                <c:pt idx="570">
                  <c:v>0.39171671006999947</c:v>
                </c:pt>
                <c:pt idx="571">
                  <c:v>0.38811720323777715</c:v>
                </c:pt>
                <c:pt idx="572">
                  <c:v>0.35432550035333271</c:v>
                </c:pt>
                <c:pt idx="573">
                  <c:v>0.34307006084999947</c:v>
                </c:pt>
                <c:pt idx="574">
                  <c:v>0.35379242810999956</c:v>
                </c:pt>
                <c:pt idx="575">
                  <c:v>0.35333550905999955</c:v>
                </c:pt>
                <c:pt idx="576">
                  <c:v>0.35135552645999951</c:v>
                </c:pt>
                <c:pt idx="577">
                  <c:v>0.43176566572999892</c:v>
                </c:pt>
                <c:pt idx="578">
                  <c:v>0.43437771969999889</c:v>
                </c:pt>
                <c:pt idx="579">
                  <c:v>0.43151436027999884</c:v>
                </c:pt>
                <c:pt idx="580">
                  <c:v>0.487395561319999</c:v>
                </c:pt>
                <c:pt idx="581">
                  <c:v>0.5392101827099991</c:v>
                </c:pt>
                <c:pt idx="582">
                  <c:v>0.62867493462999913</c:v>
                </c:pt>
                <c:pt idx="583">
                  <c:v>0.65997389023999908</c:v>
                </c:pt>
                <c:pt idx="584">
                  <c:v>0.67112271535999901</c:v>
                </c:pt>
                <c:pt idx="585">
                  <c:v>0.71224543076999913</c:v>
                </c:pt>
                <c:pt idx="586">
                  <c:v>0.78769799821666575</c:v>
                </c:pt>
                <c:pt idx="587">
                  <c:v>0.7965469973599989</c:v>
                </c:pt>
                <c:pt idx="588">
                  <c:v>0.89402306351333238</c:v>
                </c:pt>
                <c:pt idx="589">
                  <c:v>0.93691253261999896</c:v>
                </c:pt>
                <c:pt idx="590">
                  <c:v>0.92535248041999907</c:v>
                </c:pt>
                <c:pt idx="591">
                  <c:v>0.89743472586999873</c:v>
                </c:pt>
                <c:pt idx="592">
                  <c:v>0.89281984336999898</c:v>
                </c:pt>
                <c:pt idx="593">
                  <c:v>0.89702349874999887</c:v>
                </c:pt>
                <c:pt idx="594">
                  <c:v>0.89094647524999893</c:v>
                </c:pt>
                <c:pt idx="595">
                  <c:v>0.9242101828499989</c:v>
                </c:pt>
                <c:pt idx="596">
                  <c:v>0.86499347266999871</c:v>
                </c:pt>
                <c:pt idx="597">
                  <c:v>0.81852480423499985</c:v>
                </c:pt>
                <c:pt idx="598">
                  <c:v>0.79398825071999979</c:v>
                </c:pt>
                <c:pt idx="599">
                  <c:v>0.77461488254999977</c:v>
                </c:pt>
                <c:pt idx="600">
                  <c:v>0.74921018276999995</c:v>
                </c:pt>
                <c:pt idx="601">
                  <c:v>0.74235639687999999</c:v>
                </c:pt>
                <c:pt idx="602">
                  <c:v>0.69180835510039995</c:v>
                </c:pt>
                <c:pt idx="603">
                  <c:v>0.62749242816840001</c:v>
                </c:pt>
                <c:pt idx="604">
                  <c:v>0.56843107042639995</c:v>
                </c:pt>
                <c:pt idx="605">
                  <c:v>0.46454595289439993</c:v>
                </c:pt>
                <c:pt idx="606">
                  <c:v>0.41274960823239992</c:v>
                </c:pt>
                <c:pt idx="607">
                  <c:v>0.3543279372153999</c:v>
                </c:pt>
                <c:pt idx="608">
                  <c:v>0.25204203640839984</c:v>
                </c:pt>
                <c:pt idx="609">
                  <c:v>0.20189060038639983</c:v>
                </c:pt>
                <c:pt idx="610">
                  <c:v>0.14123002600439982</c:v>
                </c:pt>
                <c:pt idx="611">
                  <c:v>0.10300417743239983</c:v>
                </c:pt>
                <c:pt idx="612">
                  <c:v>6.8779112169599838E-2</c:v>
                </c:pt>
                <c:pt idx="613">
                  <c:v>5.5327415061599841E-2</c:v>
                </c:pt>
                <c:pt idx="614">
                  <c:v>4.3337858943599837E-2</c:v>
                </c:pt>
                <c:pt idx="615">
                  <c:v>3.2810443815599943E-2</c:v>
                </c:pt>
                <c:pt idx="616">
                  <c:v>2.3745169677599948E-2</c:v>
                </c:pt>
                <c:pt idx="617">
                  <c:v>1.6142036529599963E-2</c:v>
                </c:pt>
                <c:pt idx="618">
                  <c:v>1.000104437159997E-2</c:v>
                </c:pt>
                <c:pt idx="619">
                  <c:v>5.3221932035999791E-3</c:v>
                </c:pt>
                <c:pt idx="620">
                  <c:v>2.1054830255999891E-3</c:v>
                </c:pt>
                <c:pt idx="621">
                  <c:v>3.5091383759999902E-4</c:v>
                </c:pt>
                <c:pt idx="622">
                  <c:v>0</c:v>
                </c:pt>
                <c:pt idx="623">
                  <c:v>0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0</c:v>
                </c:pt>
                <c:pt idx="632">
                  <c:v>0</c:v>
                </c:pt>
                <c:pt idx="633">
                  <c:v>0</c:v>
                </c:pt>
                <c:pt idx="634">
                  <c:v>0</c:v>
                </c:pt>
                <c:pt idx="635">
                  <c:v>0</c:v>
                </c:pt>
                <c:pt idx="636">
                  <c:v>0</c:v>
                </c:pt>
                <c:pt idx="637">
                  <c:v>0</c:v>
                </c:pt>
                <c:pt idx="638">
                  <c:v>0</c:v>
                </c:pt>
                <c:pt idx="639">
                  <c:v>5.3755188235294095E-5</c:v>
                </c:pt>
                <c:pt idx="640">
                  <c:v>2.4189834705882311E-4</c:v>
                </c:pt>
                <c:pt idx="641">
                  <c:v>5.6442947647058713E-4</c:v>
                </c:pt>
                <c:pt idx="642">
                  <c:v>1.6486386555101969E-3</c:v>
                </c:pt>
                <c:pt idx="643">
                  <c:v>7.4673630514285579E-3</c:v>
                </c:pt>
                <c:pt idx="644">
                  <c:v>1.8647892743265261E-2</c:v>
                </c:pt>
                <c:pt idx="645">
                  <c:v>3.519022773102036E-2</c:v>
                </c:pt>
                <c:pt idx="646">
                  <c:v>5.7094368014693767E-2</c:v>
                </c:pt>
                <c:pt idx="647">
                  <c:v>8.4360313594285558E-2</c:v>
                </c:pt>
                <c:pt idx="648">
                  <c:v>0.11698806446979577</c:v>
                </c:pt>
                <c:pt idx="649">
                  <c:v>0.15492386545298895</c:v>
                </c:pt>
                <c:pt idx="650">
                  <c:v>0.19808708376151232</c:v>
                </c:pt>
                <c:pt idx="651">
                  <c:v>0.24647771939536586</c:v>
                </c:pt>
                <c:pt idx="652">
                  <c:v>0.29863505330064333</c:v>
                </c:pt>
                <c:pt idx="653">
                  <c:v>0.34808596138549419</c:v>
                </c:pt>
                <c:pt idx="654">
                  <c:v>0.3940642487417344</c:v>
                </c:pt>
                <c:pt idx="655">
                  <c:v>0.43656991536936396</c:v>
                </c:pt>
                <c:pt idx="656">
                  <c:v>0.47560296126838281</c:v>
                </c:pt>
                <c:pt idx="657">
                  <c:v>0.51116338643879078</c:v>
                </c:pt>
                <c:pt idx="658">
                  <c:v>0.54325119088058826</c:v>
                </c:pt>
                <c:pt idx="659">
                  <c:v>0.57186637459377521</c:v>
                </c:pt>
                <c:pt idx="660">
                  <c:v>0.59700893757835127</c:v>
                </c:pt>
                <c:pt idx="661">
                  <c:v>0.61867887983431669</c:v>
                </c:pt>
                <c:pt idx="662">
                  <c:v>0.63502962431384558</c:v>
                </c:pt>
                <c:pt idx="663">
                  <c:v>0.59593726972794803</c:v>
                </c:pt>
                <c:pt idx="664">
                  <c:v>0.53882531617730711</c:v>
                </c:pt>
                <c:pt idx="665">
                  <c:v>0.47988275743115327</c:v>
                </c:pt>
                <c:pt idx="666">
                  <c:v>0.41910959348948662</c:v>
                </c:pt>
                <c:pt idx="667">
                  <c:v>0.35650582435230732</c:v>
                </c:pt>
                <c:pt idx="668">
                  <c:v>0.29207145001961504</c:v>
                </c:pt>
                <c:pt idx="669">
                  <c:v>0.22580647049141006</c:v>
                </c:pt>
                <c:pt idx="670">
                  <c:v>0.1577108857676921</c:v>
                </c:pt>
                <c:pt idx="671">
                  <c:v>8.7773097132846006E-2</c:v>
                </c:pt>
                <c:pt idx="672">
                  <c:v>1.8546344848999901E-2</c:v>
                </c:pt>
                <c:pt idx="673">
                  <c:v>2.6203724591282026E-3</c:v>
                </c:pt>
                <c:pt idx="674">
                  <c:v>2.7105846916923053E-3</c:v>
                </c:pt>
                <c:pt idx="675">
                  <c:v>2.6325569684615365E-3</c:v>
                </c:pt>
                <c:pt idx="676">
                  <c:v>2.4743677372231297E-3</c:v>
                </c:pt>
                <c:pt idx="677">
                  <c:v>2.3003745392962344E-3</c:v>
                </c:pt>
                <c:pt idx="678">
                  <c:v>2.1164103844680841E-3</c:v>
                </c:pt>
                <c:pt idx="679">
                  <c:v>1.9224752727386794E-3</c:v>
                </c:pt>
                <c:pt idx="680">
                  <c:v>1.7185692041080194E-3</c:v>
                </c:pt>
                <c:pt idx="681">
                  <c:v>1.5162908941914893E-3</c:v>
                </c:pt>
                <c:pt idx="682">
                  <c:v>1.4424061035531912E-3</c:v>
                </c:pt>
                <c:pt idx="683">
                  <c:v>1.53135950280851E-3</c:v>
                </c:pt>
                <c:pt idx="684">
                  <c:v>1.783151091957446E-3</c:v>
                </c:pt>
                <c:pt idx="685">
                  <c:v>2.193211679999999E-3</c:v>
                </c:pt>
                <c:pt idx="686">
                  <c:v>2.1873786702127649E-3</c:v>
                </c:pt>
                <c:pt idx="687">
                  <c:v>2.1387702553191481E-3</c:v>
                </c:pt>
                <c:pt idx="688">
                  <c:v>2.0415534255319142E-3</c:v>
                </c:pt>
                <c:pt idx="689">
                  <c:v>1.895728180851063E-3</c:v>
                </c:pt>
                <c:pt idx="690">
                  <c:v>1.7012945212765949E-3</c:v>
                </c:pt>
                <c:pt idx="691">
                  <c:v>1.4582524468085101E-3</c:v>
                </c:pt>
                <c:pt idx="692">
                  <c:v>1.166601957446808E-3</c:v>
                </c:pt>
                <c:pt idx="693">
                  <c:v>8.2634305319148897E-4</c:v>
                </c:pt>
                <c:pt idx="694">
                  <c:v>4.3747573404255297E-4</c:v>
                </c:pt>
                <c:pt idx="695">
                  <c:v>0</c:v>
                </c:pt>
                <c:pt idx="696">
                  <c:v>0</c:v>
                </c:pt>
                <c:pt idx="697">
                  <c:v>0</c:v>
                </c:pt>
                <c:pt idx="698">
                  <c:v>0</c:v>
                </c:pt>
                <c:pt idx="699">
                  <c:v>0</c:v>
                </c:pt>
                <c:pt idx="700">
                  <c:v>5.7716091578947297E-4</c:v>
                </c:pt>
                <c:pt idx="701">
                  <c:v>2.5972241210526228E-3</c:v>
                </c:pt>
                <c:pt idx="702">
                  <c:v>6.0601896157894634E-3</c:v>
                </c:pt>
                <c:pt idx="703">
                  <c:v>1.0966057399999982E-2</c:v>
                </c:pt>
                <c:pt idx="704">
                  <c:v>8.2108355039999983E-2</c:v>
                </c:pt>
                <c:pt idx="705">
                  <c:v>0.12725195815999996</c:v>
                </c:pt>
                <c:pt idx="706">
                  <c:v>0.18015803688535206</c:v>
                </c:pt>
                <c:pt idx="707">
                  <c:v>0.22939589217408435</c:v>
                </c:pt>
                <c:pt idx="708">
                  <c:v>0.27496552402619695</c:v>
                </c:pt>
                <c:pt idx="709">
                  <c:v>0.31686693244168984</c:v>
                </c:pt>
                <c:pt idx="710">
                  <c:v>0.35452295650477361</c:v>
                </c:pt>
                <c:pt idx="711">
                  <c:v>0.38706785484176398</c:v>
                </c:pt>
                <c:pt idx="712">
                  <c:v>0.41450162745266084</c:v>
                </c:pt>
                <c:pt idx="713">
                  <c:v>0.4368242743374644</c:v>
                </c:pt>
                <c:pt idx="714">
                  <c:v>0.38924226792985872</c:v>
                </c:pt>
                <c:pt idx="715">
                  <c:v>0.36399073260563336</c:v>
                </c:pt>
                <c:pt idx="716">
                  <c:v>0.3273084982394362</c:v>
                </c:pt>
                <c:pt idx="717">
                  <c:v>0.29062626387323909</c:v>
                </c:pt>
                <c:pt idx="718">
                  <c:v>0.25394402950704192</c:v>
                </c:pt>
                <c:pt idx="719">
                  <c:v>0.21726179514084473</c:v>
                </c:pt>
                <c:pt idx="720">
                  <c:v>0.18266620072743631</c:v>
                </c:pt>
                <c:pt idx="721">
                  <c:v>0.15514236193218284</c:v>
                </c:pt>
                <c:pt idx="722">
                  <c:v>0.13121363950154902</c:v>
                </c:pt>
                <c:pt idx="723">
                  <c:v>0.12934413266253494</c:v>
                </c:pt>
                <c:pt idx="724">
                  <c:v>0.14274859338414064</c:v>
                </c:pt>
                <c:pt idx="725">
                  <c:v>0.13811762218436607</c:v>
                </c:pt>
                <c:pt idx="726">
                  <c:v>0.15937419557092536</c:v>
                </c:pt>
                <c:pt idx="727">
                  <c:v>0.19074807857696155</c:v>
                </c:pt>
                <c:pt idx="728">
                  <c:v>0.23003300487676026</c:v>
                </c:pt>
                <c:pt idx="729">
                  <c:v>0.29124986214079779</c:v>
                </c:pt>
                <c:pt idx="730">
                  <c:v>0.32259399480199963</c:v>
                </c:pt>
                <c:pt idx="731">
                  <c:v>0.33035704963499957</c:v>
                </c:pt>
                <c:pt idx="732">
                  <c:v>0.33609138385999959</c:v>
                </c:pt>
                <c:pt idx="733">
                  <c:v>0.32221627509666628</c:v>
                </c:pt>
                <c:pt idx="734">
                  <c:v>0.31710182775599954</c:v>
                </c:pt>
                <c:pt idx="735">
                  <c:v>0.34415143609999954</c:v>
                </c:pt>
                <c:pt idx="736">
                  <c:v>0.33376631860428529</c:v>
                </c:pt>
                <c:pt idx="737">
                  <c:v>0.32776109665571401</c:v>
                </c:pt>
                <c:pt idx="738">
                  <c:v>0.38527415146999977</c:v>
                </c:pt>
                <c:pt idx="739">
                  <c:v>0.40030678856666652</c:v>
                </c:pt>
                <c:pt idx="740">
                  <c:v>0.42323194086333321</c:v>
                </c:pt>
                <c:pt idx="741">
                  <c:v>0.44499347257999977</c:v>
                </c:pt>
                <c:pt idx="742">
                  <c:v>0.44871279366999967</c:v>
                </c:pt>
                <c:pt idx="743">
                  <c:v>0.45686335938047595</c:v>
                </c:pt>
                <c:pt idx="744">
                  <c:v>0.44211488247666642</c:v>
                </c:pt>
                <c:pt idx="745">
                  <c:v>0.419843342055714</c:v>
                </c:pt>
                <c:pt idx="746">
                  <c:v>0.41572454313428542</c:v>
                </c:pt>
                <c:pt idx="747">
                  <c:v>0.40371409929238056</c:v>
                </c:pt>
                <c:pt idx="748">
                  <c:v>0.32687989563999958</c:v>
                </c:pt>
                <c:pt idx="749">
                  <c:v>0.27719973898714245</c:v>
                </c:pt>
                <c:pt idx="750">
                  <c:v>0.25401871203047571</c:v>
                </c:pt>
                <c:pt idx="751">
                  <c:v>0.25511618810999953</c:v>
                </c:pt>
                <c:pt idx="752">
                  <c:v>0.25448107061999958</c:v>
                </c:pt>
                <c:pt idx="753">
                  <c:v>0.26982375990285679</c:v>
                </c:pt>
                <c:pt idx="754">
                  <c:v>0.28571148831333287</c:v>
                </c:pt>
                <c:pt idx="755">
                  <c:v>0.2890208877342853</c:v>
                </c:pt>
                <c:pt idx="756">
                  <c:v>0.3177676239957139</c:v>
                </c:pt>
                <c:pt idx="757">
                  <c:v>0.32703655347761873</c:v>
                </c:pt>
                <c:pt idx="758">
                  <c:v>0.37896866834999965</c:v>
                </c:pt>
                <c:pt idx="759">
                  <c:v>0.39547650122285688</c:v>
                </c:pt>
                <c:pt idx="760">
                  <c:v>0.44263054819619019</c:v>
                </c:pt>
                <c:pt idx="761">
                  <c:v>0.47770887717999982</c:v>
                </c:pt>
                <c:pt idx="762">
                  <c:v>0.48906331585999985</c:v>
                </c:pt>
                <c:pt idx="763">
                  <c:v>0.60569190591999988</c:v>
                </c:pt>
                <c:pt idx="764">
                  <c:v>0.65759791117999999</c:v>
                </c:pt>
                <c:pt idx="765">
                  <c:v>0.70153067881999998</c:v>
                </c:pt>
                <c:pt idx="766">
                  <c:v>0.70374673624999995</c:v>
                </c:pt>
                <c:pt idx="767">
                  <c:v>0.73920365530999987</c:v>
                </c:pt>
                <c:pt idx="768">
                  <c:v>0.70429503911000002</c:v>
                </c:pt>
                <c:pt idx="769">
                  <c:v>0.72686684067999985</c:v>
                </c:pt>
                <c:pt idx="770">
                  <c:v>0.7245365535199999</c:v>
                </c:pt>
                <c:pt idx="771">
                  <c:v>0.74550913835999988</c:v>
                </c:pt>
                <c:pt idx="772">
                  <c:v>0.8516057440999999</c:v>
                </c:pt>
                <c:pt idx="773">
                  <c:v>0.78325065271999983</c:v>
                </c:pt>
                <c:pt idx="774">
                  <c:v>0.79028720623999982</c:v>
                </c:pt>
                <c:pt idx="775">
                  <c:v>0.81411553523999969</c:v>
                </c:pt>
                <c:pt idx="776">
                  <c:v>0.87134464752999974</c:v>
                </c:pt>
                <c:pt idx="777">
                  <c:v>0.84584856396999974</c:v>
                </c:pt>
                <c:pt idx="778">
                  <c:v>0.86668407312999973</c:v>
                </c:pt>
                <c:pt idx="779">
                  <c:v>0.89505874674999986</c:v>
                </c:pt>
                <c:pt idx="780">
                  <c:v>0.90575065273999977</c:v>
                </c:pt>
                <c:pt idx="781">
                  <c:v>0.91443211490999876</c:v>
                </c:pt>
                <c:pt idx="782">
                  <c:v>0.81710835510999869</c:v>
                </c:pt>
                <c:pt idx="783">
                  <c:v>0.76652741516999878</c:v>
                </c:pt>
                <c:pt idx="784">
                  <c:v>0.71896214097999878</c:v>
                </c:pt>
                <c:pt idx="785">
                  <c:v>0.67091710179499864</c:v>
                </c:pt>
                <c:pt idx="786">
                  <c:v>0.59239556129999882</c:v>
                </c:pt>
                <c:pt idx="787">
                  <c:v>0.63016753691333205</c:v>
                </c:pt>
                <c:pt idx="788">
                  <c:v>0.60272193203999869</c:v>
                </c:pt>
                <c:pt idx="789">
                  <c:v>0.60793080935999766</c:v>
                </c:pt>
                <c:pt idx="790">
                  <c:v>0.58321148818999768</c:v>
                </c:pt>
                <c:pt idx="791">
                  <c:v>0.50667754560999878</c:v>
                </c:pt>
                <c:pt idx="792">
                  <c:v>0.52897519572999874</c:v>
                </c:pt>
                <c:pt idx="793">
                  <c:v>0.58170365524999856</c:v>
                </c:pt>
                <c:pt idx="794">
                  <c:v>0.63986945161999764</c:v>
                </c:pt>
                <c:pt idx="795">
                  <c:v>0.65318864222499751</c:v>
                </c:pt>
                <c:pt idx="796">
                  <c:v>0.74509791116999757</c:v>
                </c:pt>
                <c:pt idx="797">
                  <c:v>0.70897084419666423</c:v>
                </c:pt>
                <c:pt idx="798">
                  <c:v>0.79490208872999779</c:v>
                </c:pt>
                <c:pt idx="799">
                  <c:v>0.78914490856999886</c:v>
                </c:pt>
                <c:pt idx="800">
                  <c:v>0.78494125320999886</c:v>
                </c:pt>
                <c:pt idx="801">
                  <c:v>0.82990208871999882</c:v>
                </c:pt>
                <c:pt idx="802">
                  <c:v>0.85448433417999892</c:v>
                </c:pt>
                <c:pt idx="803">
                  <c:v>0.86924281983999896</c:v>
                </c:pt>
                <c:pt idx="804">
                  <c:v>0.84758485639999992</c:v>
                </c:pt>
                <c:pt idx="805">
                  <c:v>0.87847258487999991</c:v>
                </c:pt>
                <c:pt idx="806">
                  <c:v>0.80171018279999995</c:v>
                </c:pt>
                <c:pt idx="807">
                  <c:v>0.84744778068000015</c:v>
                </c:pt>
                <c:pt idx="808">
                  <c:v>0.76981723236999999</c:v>
                </c:pt>
                <c:pt idx="809">
                  <c:v>0.72842036553000011</c:v>
                </c:pt>
                <c:pt idx="810">
                  <c:v>0.70480272699444446</c:v>
                </c:pt>
                <c:pt idx="811">
                  <c:v>0.69393820708333331</c:v>
                </c:pt>
                <c:pt idx="812">
                  <c:v>0.66244125316999991</c:v>
                </c:pt>
                <c:pt idx="813">
                  <c:v>0.65284595288999991</c:v>
                </c:pt>
                <c:pt idx="814">
                  <c:v>0.69086161866999984</c:v>
                </c:pt>
                <c:pt idx="815">
                  <c:v>0.72037206252571395</c:v>
                </c:pt>
                <c:pt idx="816">
                  <c:v>0.71539817215999957</c:v>
                </c:pt>
                <c:pt idx="817">
                  <c:v>0.68035248027999951</c:v>
                </c:pt>
                <c:pt idx="818">
                  <c:v>0.69218668392999949</c:v>
                </c:pt>
                <c:pt idx="819">
                  <c:v>0.73230417740999942</c:v>
                </c:pt>
                <c:pt idx="820">
                  <c:v>0.734812155405555</c:v>
                </c:pt>
                <c:pt idx="821">
                  <c:v>0.71337249777666611</c:v>
                </c:pt>
                <c:pt idx="822">
                  <c:v>0.72572454303999956</c:v>
                </c:pt>
                <c:pt idx="823">
                  <c:v>0.73349216705999953</c:v>
                </c:pt>
                <c:pt idx="824">
                  <c:v>0.70845300255999955</c:v>
                </c:pt>
                <c:pt idx="825">
                  <c:v>0.68990861612428556</c:v>
                </c:pt>
                <c:pt idx="826">
                  <c:v>0.79184073100999997</c:v>
                </c:pt>
                <c:pt idx="827">
                  <c:v>0.84475195816999982</c:v>
                </c:pt>
                <c:pt idx="828">
                  <c:v>0.89144908614999996</c:v>
                </c:pt>
                <c:pt idx="829">
                  <c:v>0.92507832894999997</c:v>
                </c:pt>
                <c:pt idx="830">
                  <c:v>0.96464751951000005</c:v>
                </c:pt>
                <c:pt idx="831">
                  <c:v>1.0449281983700001</c:v>
                </c:pt>
                <c:pt idx="832">
                  <c:v>1.0599608354599999</c:v>
                </c:pt>
                <c:pt idx="833">
                  <c:v>1.0393080939199999</c:v>
                </c:pt>
                <c:pt idx="834">
                  <c:v>1.054660574359999</c:v>
                </c:pt>
                <c:pt idx="835">
                  <c:v>1.0145430808799989</c:v>
                </c:pt>
                <c:pt idx="836">
                  <c:v>0.93375979109999885</c:v>
                </c:pt>
                <c:pt idx="837">
                  <c:v>0.90250652735999881</c:v>
                </c:pt>
                <c:pt idx="838">
                  <c:v>0.88806788503999901</c:v>
                </c:pt>
                <c:pt idx="839">
                  <c:v>0.80710182759999893</c:v>
                </c:pt>
                <c:pt idx="840">
                  <c:v>0.79741514353999898</c:v>
                </c:pt>
                <c:pt idx="841">
                  <c:v>0.78242819835999899</c:v>
                </c:pt>
                <c:pt idx="842">
                  <c:v>0.81112271533999913</c:v>
                </c:pt>
                <c:pt idx="843">
                  <c:v>0.84045691901999897</c:v>
                </c:pt>
                <c:pt idx="844">
                  <c:v>0.88194516968000003</c:v>
                </c:pt>
                <c:pt idx="845">
                  <c:v>0.94143603131999887</c:v>
                </c:pt>
                <c:pt idx="846">
                  <c:v>1.0283420365199978</c:v>
                </c:pt>
                <c:pt idx="847">
                  <c:v>1.1373629242599979</c:v>
                </c:pt>
                <c:pt idx="848">
                  <c:v>1.2151305482799979</c:v>
                </c:pt>
                <c:pt idx="849">
                  <c:v>1.2387989555999979</c:v>
                </c:pt>
                <c:pt idx="850">
                  <c:v>1.3447127937399981</c:v>
                </c:pt>
                <c:pt idx="851">
                  <c:v>1.365639686699998</c:v>
                </c:pt>
                <c:pt idx="852">
                  <c:v>1.381906005219997</c:v>
                </c:pt>
                <c:pt idx="853">
                  <c:v>1.3633550913799968</c:v>
                </c:pt>
                <c:pt idx="854">
                  <c:v>1.3301827675999962</c:v>
                </c:pt>
                <c:pt idx="855">
                  <c:v>1.273616187959997</c:v>
                </c:pt>
                <c:pt idx="856">
                  <c:v>1.2016971278999982</c:v>
                </c:pt>
                <c:pt idx="857">
                  <c:v>1.1284073106799979</c:v>
                </c:pt>
                <c:pt idx="858">
                  <c:v>1.1512532636999979</c:v>
                </c:pt>
                <c:pt idx="859">
                  <c:v>1.2178720626599979</c:v>
                </c:pt>
                <c:pt idx="860">
                  <c:v>1.2358746736199968</c:v>
                </c:pt>
                <c:pt idx="861">
                  <c:v>1.270783289819996</c:v>
                </c:pt>
                <c:pt idx="862">
                  <c:v>1.2617362924399971</c:v>
                </c:pt>
                <c:pt idx="863">
                  <c:v>1.2581723237799969</c:v>
                </c:pt>
                <c:pt idx="864">
                  <c:v>1.1902741514399977</c:v>
                </c:pt>
                <c:pt idx="865">
                  <c:v>1.2429112271599978</c:v>
                </c:pt>
                <c:pt idx="866">
                  <c:v>1.3174804177599977</c:v>
                </c:pt>
                <c:pt idx="867">
                  <c:v>1.3120887728399979</c:v>
                </c:pt>
                <c:pt idx="868">
                  <c:v>1.194843342039998</c:v>
                </c:pt>
                <c:pt idx="869">
                  <c:v>1.1353524803799977</c:v>
                </c:pt>
                <c:pt idx="870">
                  <c:v>1.0464360312799987</c:v>
                </c:pt>
                <c:pt idx="871">
                  <c:v>0.92069190593999972</c:v>
                </c:pt>
                <c:pt idx="872">
                  <c:v>0.87335509131999989</c:v>
                </c:pt>
                <c:pt idx="873">
                  <c:v>0.92507832891999997</c:v>
                </c:pt>
                <c:pt idx="874">
                  <c:v>0.94180156654000002</c:v>
                </c:pt>
                <c:pt idx="875">
                  <c:v>0.90077023491999986</c:v>
                </c:pt>
                <c:pt idx="876">
                  <c:v>0.8115248041119999</c:v>
                </c:pt>
                <c:pt idx="877">
                  <c:v>0.77993798947499993</c:v>
                </c:pt>
                <c:pt idx="878">
                  <c:v>0.74838772834999978</c:v>
                </c:pt>
                <c:pt idx="879">
                  <c:v>0.7364164489699998</c:v>
                </c:pt>
                <c:pt idx="880">
                  <c:v>0.6819516970299998</c:v>
                </c:pt>
                <c:pt idx="881">
                  <c:v>0.70589425575999987</c:v>
                </c:pt>
                <c:pt idx="882">
                  <c:v>0.67034595287999976</c:v>
                </c:pt>
                <c:pt idx="883">
                  <c:v>0.59518276747999987</c:v>
                </c:pt>
                <c:pt idx="884">
                  <c:v>0.61227154029999986</c:v>
                </c:pt>
                <c:pt idx="885">
                  <c:v>0.59308093982999976</c:v>
                </c:pt>
                <c:pt idx="886">
                  <c:v>0.56352741504599979</c:v>
                </c:pt>
                <c:pt idx="887">
                  <c:v>0.50574086154299969</c:v>
                </c:pt>
                <c:pt idx="888">
                  <c:v>0.47907963439999984</c:v>
                </c:pt>
                <c:pt idx="889">
                  <c:v>0.47652088770999967</c:v>
                </c:pt>
                <c:pt idx="890">
                  <c:v>0.4724238468133331</c:v>
                </c:pt>
                <c:pt idx="891">
                  <c:v>0.45097911228999976</c:v>
                </c:pt>
                <c:pt idx="892">
                  <c:v>0.43437771977666645</c:v>
                </c:pt>
                <c:pt idx="893">
                  <c:v>0.40825718014999968</c:v>
                </c:pt>
                <c:pt idx="894">
                  <c:v>0.33551566580999981</c:v>
                </c:pt>
                <c:pt idx="895">
                  <c:v>0.28643840495545436</c:v>
                </c:pt>
                <c:pt idx="896">
                  <c:v>0.26263707574199968</c:v>
                </c:pt>
                <c:pt idx="897">
                  <c:v>0.25999940661563603</c:v>
                </c:pt>
                <c:pt idx="898">
                  <c:v>0.26719380487636324</c:v>
                </c:pt>
                <c:pt idx="899">
                  <c:v>0.2293984986294996</c:v>
                </c:pt>
                <c:pt idx="900">
                  <c:v>0.2099527849136662</c:v>
                </c:pt>
                <c:pt idx="901">
                  <c:v>0.19883632490074962</c:v>
                </c:pt>
                <c:pt idx="902">
                  <c:v>0.2072131743140829</c:v>
                </c:pt>
                <c:pt idx="903">
                  <c:v>0.19356462124699952</c:v>
                </c:pt>
                <c:pt idx="904">
                  <c:v>0.20276011731949956</c:v>
                </c:pt>
                <c:pt idx="905">
                  <c:v>0.21646613140279486</c:v>
                </c:pt>
                <c:pt idx="906">
                  <c:v>0.22183077653324951</c:v>
                </c:pt>
                <c:pt idx="907">
                  <c:v>0.21885405271086311</c:v>
                </c:pt>
                <c:pt idx="908">
                  <c:v>0.20753595993563589</c:v>
                </c:pt>
                <c:pt idx="909">
                  <c:v>0.1898784267562495</c:v>
                </c:pt>
                <c:pt idx="910">
                  <c:v>0.17188723881874948</c:v>
                </c:pt>
                <c:pt idx="911">
                  <c:v>0.1538960508812495</c:v>
                </c:pt>
                <c:pt idx="912">
                  <c:v>0.13590486294374954</c:v>
                </c:pt>
                <c:pt idx="913">
                  <c:v>0.11791367500624965</c:v>
                </c:pt>
                <c:pt idx="914">
                  <c:v>9.9922487068749663E-2</c:v>
                </c:pt>
                <c:pt idx="915">
                  <c:v>8.4851539134057435E-2</c:v>
                </c:pt>
                <c:pt idx="916">
                  <c:v>8.1461551210595839E-2</c:v>
                </c:pt>
                <c:pt idx="917">
                  <c:v>9.023922996549974E-2</c:v>
                </c:pt>
                <c:pt idx="918">
                  <c:v>0.10519190619799976</c:v>
                </c:pt>
                <c:pt idx="919">
                  <c:v>0.14675440618924987</c:v>
                </c:pt>
                <c:pt idx="920">
                  <c:v>0.17193064637424987</c:v>
                </c:pt>
                <c:pt idx="921">
                  <c:v>0.20740469987799987</c:v>
                </c:pt>
                <c:pt idx="922">
                  <c:v>0.23179275469549987</c:v>
                </c:pt>
                <c:pt idx="923">
                  <c:v>0.2444916776667499</c:v>
                </c:pt>
                <c:pt idx="924">
                  <c:v>0.28701713456674993</c:v>
                </c:pt>
                <c:pt idx="925">
                  <c:v>0.30943191407369219</c:v>
                </c:pt>
                <c:pt idx="926">
                  <c:v>0.30335910825615381</c:v>
                </c:pt>
                <c:pt idx="927">
                  <c:v>0.32879895560200001</c:v>
                </c:pt>
                <c:pt idx="928">
                  <c:v>0.36810922537999985</c:v>
                </c:pt>
                <c:pt idx="929">
                  <c:v>0.33670365532499974</c:v>
                </c:pt>
                <c:pt idx="930">
                  <c:v>0.30243472582999981</c:v>
                </c:pt>
                <c:pt idx="931">
                  <c:v>0.2596671018099998</c:v>
                </c:pt>
                <c:pt idx="932">
                  <c:v>0.22978459526999978</c:v>
                </c:pt>
                <c:pt idx="933">
                  <c:v>0.2136187988999998</c:v>
                </c:pt>
                <c:pt idx="934">
                  <c:v>0.17376631846499974</c:v>
                </c:pt>
                <c:pt idx="935">
                  <c:v>0.15861488246399974</c:v>
                </c:pt>
                <c:pt idx="936">
                  <c:v>0.16778067881999975</c:v>
                </c:pt>
                <c:pt idx="937">
                  <c:v>0.13578328978514259</c:v>
                </c:pt>
                <c:pt idx="938">
                  <c:v>8.6165415569999793E-2</c:v>
                </c:pt>
                <c:pt idx="939">
                  <c:v>8.6706103129999795E-2</c:v>
                </c:pt>
                <c:pt idx="940">
                  <c:v>0.11072291122999969</c:v>
                </c:pt>
                <c:pt idx="941">
                  <c:v>0.13716710182999958</c:v>
                </c:pt>
                <c:pt idx="942">
                  <c:v>0.16603867492999957</c:v>
                </c:pt>
                <c:pt idx="943">
                  <c:v>0.19710917099999947</c:v>
                </c:pt>
                <c:pt idx="944">
                  <c:v>0.22626631849999951</c:v>
                </c:pt>
                <c:pt idx="945">
                  <c:v>0.2521393602499995</c:v>
                </c:pt>
                <c:pt idx="946">
                  <c:v>0.27472829624999939</c:v>
                </c:pt>
                <c:pt idx="947">
                  <c:v>0.2990265990928565</c:v>
                </c:pt>
                <c:pt idx="948">
                  <c:v>0.34665877923999922</c:v>
                </c:pt>
                <c:pt idx="949">
                  <c:v>0.43509546329999937</c:v>
                </c:pt>
                <c:pt idx="950">
                  <c:v>0.48117003901999944</c:v>
                </c:pt>
                <c:pt idx="951">
                  <c:v>0.5499477805199996</c:v>
                </c:pt>
                <c:pt idx="952">
                  <c:v>0.62242085493999855</c:v>
                </c:pt>
                <c:pt idx="953">
                  <c:v>0.63548874005999878</c:v>
                </c:pt>
                <c:pt idx="954">
                  <c:v>0.65266318523999867</c:v>
                </c:pt>
                <c:pt idx="955">
                  <c:v>0.66507996070499853</c:v>
                </c:pt>
                <c:pt idx="956">
                  <c:v>0.64996165130499861</c:v>
                </c:pt>
                <c:pt idx="957">
                  <c:v>0.64849951034999864</c:v>
                </c:pt>
                <c:pt idx="958">
                  <c:v>0.63493472575999887</c:v>
                </c:pt>
                <c:pt idx="959">
                  <c:v>0.56296997376999891</c:v>
                </c:pt>
                <c:pt idx="960">
                  <c:v>0.55529373352999889</c:v>
                </c:pt>
                <c:pt idx="961">
                  <c:v>0.51275456903999883</c:v>
                </c:pt>
                <c:pt idx="962">
                  <c:v>0.46797650115999978</c:v>
                </c:pt>
                <c:pt idx="963">
                  <c:v>0.49836161865999984</c:v>
                </c:pt>
                <c:pt idx="964">
                  <c:v>0.52020234973999968</c:v>
                </c:pt>
                <c:pt idx="965">
                  <c:v>0.54912532625499977</c:v>
                </c:pt>
                <c:pt idx="966">
                  <c:v>0.6091873367349997</c:v>
                </c:pt>
                <c:pt idx="967">
                  <c:v>0.65060704954999971</c:v>
                </c:pt>
                <c:pt idx="968">
                  <c:v>0.63479765005999966</c:v>
                </c:pt>
                <c:pt idx="969">
                  <c:v>0.64827676236999987</c:v>
                </c:pt>
                <c:pt idx="970">
                  <c:v>0.6609334203799998</c:v>
                </c:pt>
                <c:pt idx="971">
                  <c:v>0.65421671020999972</c:v>
                </c:pt>
                <c:pt idx="972">
                  <c:v>0.71261096606999963</c:v>
                </c:pt>
                <c:pt idx="973">
                  <c:v>0.68789164494999966</c:v>
                </c:pt>
                <c:pt idx="974">
                  <c:v>0.70388381204999972</c:v>
                </c:pt>
                <c:pt idx="975">
                  <c:v>0.70630548307999974</c:v>
                </c:pt>
                <c:pt idx="976">
                  <c:v>0.6891253264199998</c:v>
                </c:pt>
                <c:pt idx="977">
                  <c:v>0.69561357703999982</c:v>
                </c:pt>
                <c:pt idx="978">
                  <c:v>0.73991949526666634</c:v>
                </c:pt>
                <c:pt idx="979">
                  <c:v>0.71713446480999965</c:v>
                </c:pt>
                <c:pt idx="980">
                  <c:v>0.68462467365499979</c:v>
                </c:pt>
                <c:pt idx="981">
                  <c:v>0.72147519586999975</c:v>
                </c:pt>
                <c:pt idx="982">
                  <c:v>0.66140992172714252</c:v>
                </c:pt>
                <c:pt idx="983">
                  <c:v>0.63607702348999973</c:v>
                </c:pt>
                <c:pt idx="984">
                  <c:v>0.60409268928999971</c:v>
                </c:pt>
                <c:pt idx="985">
                  <c:v>0.56018276759999963</c:v>
                </c:pt>
                <c:pt idx="986">
                  <c:v>0.52408616183999979</c:v>
                </c:pt>
                <c:pt idx="987">
                  <c:v>0.49438642295999974</c:v>
                </c:pt>
                <c:pt idx="988">
                  <c:v>0.51487162748333204</c:v>
                </c:pt>
                <c:pt idx="989">
                  <c:v>0.52705613571999876</c:v>
                </c:pt>
                <c:pt idx="990">
                  <c:v>0.55061031323499876</c:v>
                </c:pt>
                <c:pt idx="991">
                  <c:v>0.50845952989999876</c:v>
                </c:pt>
                <c:pt idx="992">
                  <c:v>0.49537206254285593</c:v>
                </c:pt>
                <c:pt idx="993">
                  <c:v>0.52047650121999867</c:v>
                </c:pt>
                <c:pt idx="994">
                  <c:v>0.49452349859999867</c:v>
                </c:pt>
                <c:pt idx="995">
                  <c:v>0.48766971269999859</c:v>
                </c:pt>
                <c:pt idx="996">
                  <c:v>0.48469973880999861</c:v>
                </c:pt>
                <c:pt idx="997">
                  <c:v>0.4439060051379986</c:v>
                </c:pt>
                <c:pt idx="998">
                  <c:v>0.37122389021499952</c:v>
                </c:pt>
                <c:pt idx="999">
                  <c:v>0.35694516958999956</c:v>
                </c:pt>
                <c:pt idx="1000">
                  <c:v>0.31883812001999956</c:v>
                </c:pt>
                <c:pt idx="1001">
                  <c:v>0.33300261089999966</c:v>
                </c:pt>
                <c:pt idx="1002">
                  <c:v>0.32032767616399971</c:v>
                </c:pt>
                <c:pt idx="1003">
                  <c:v>0.31614229755999979</c:v>
                </c:pt>
                <c:pt idx="1004">
                  <c:v>0.33812010434999978</c:v>
                </c:pt>
                <c:pt idx="1005">
                  <c:v>0.35013707561999985</c:v>
                </c:pt>
                <c:pt idx="1006">
                  <c:v>0.38984334198999981</c:v>
                </c:pt>
                <c:pt idx="1007">
                  <c:v>0.41702088764199974</c:v>
                </c:pt>
                <c:pt idx="1008">
                  <c:v>0.45205287198499988</c:v>
                </c:pt>
                <c:pt idx="1009">
                  <c:v>0.45231331587399987</c:v>
                </c:pt>
                <c:pt idx="1010">
                  <c:v>0.48611618792999989</c:v>
                </c:pt>
                <c:pt idx="1011">
                  <c:v>0.47996736288142838</c:v>
                </c:pt>
                <c:pt idx="1012">
                  <c:v>0.48183942554599984</c:v>
                </c:pt>
                <c:pt idx="1013">
                  <c:v>0.47944516966999978</c:v>
                </c:pt>
                <c:pt idx="1014">
                  <c:v>0.48633159261142833</c:v>
                </c:pt>
                <c:pt idx="1015">
                  <c:v>0.48160791984777751</c:v>
                </c:pt>
                <c:pt idx="1016">
                  <c:v>0.45031404105592571</c:v>
                </c:pt>
                <c:pt idx="1017">
                  <c:v>0.44465839847222205</c:v>
                </c:pt>
                <c:pt idx="1018">
                  <c:v>0.4231984332866664</c:v>
                </c:pt>
                <c:pt idx="1019">
                  <c:v>0.44034406715525892</c:v>
                </c:pt>
                <c:pt idx="1020">
                  <c:v>0.42539164475999958</c:v>
                </c:pt>
                <c:pt idx="1021">
                  <c:v>0.42742819826857098</c:v>
                </c:pt>
                <c:pt idx="1022">
                  <c:v>0.44546562211333296</c:v>
                </c:pt>
                <c:pt idx="1023">
                  <c:v>0.44544531461555514</c:v>
                </c:pt>
                <c:pt idx="1024">
                  <c:v>0.42315056559523762</c:v>
                </c:pt>
                <c:pt idx="1025">
                  <c:v>0.41823324620888852</c:v>
                </c:pt>
                <c:pt idx="1026">
                  <c:v>0.40823179568962925</c:v>
                </c:pt>
                <c:pt idx="1027">
                  <c:v>0.38959965181111056</c:v>
                </c:pt>
                <c:pt idx="1028">
                  <c:v>0.36233681457333289</c:v>
                </c:pt>
                <c:pt idx="1029">
                  <c:v>0.32644328397629591</c:v>
                </c:pt>
                <c:pt idx="1030">
                  <c:v>0.28191906001999961</c:v>
                </c:pt>
                <c:pt idx="1031">
                  <c:v>0.24682767619999973</c:v>
                </c:pt>
                <c:pt idx="1032">
                  <c:v>0.23945604866666637</c:v>
                </c:pt>
                <c:pt idx="1033">
                  <c:v>0.20945677393444417</c:v>
                </c:pt>
                <c:pt idx="1034">
                  <c:v>0.20099107909583305</c:v>
                </c:pt>
                <c:pt idx="1035">
                  <c:v>0.19179558299958299</c:v>
                </c:pt>
                <c:pt idx="1036">
                  <c:v>0.18187028564569421</c:v>
                </c:pt>
                <c:pt idx="1037">
                  <c:v>0.17341296770666648</c:v>
                </c:pt>
                <c:pt idx="1038">
                  <c:v>0.17301697119999979</c:v>
                </c:pt>
                <c:pt idx="1039">
                  <c:v>0.18104859290444425</c:v>
                </c:pt>
                <c:pt idx="1040">
                  <c:v>0.19664848014377329</c:v>
                </c:pt>
                <c:pt idx="1041">
                  <c:v>0.19810889692264119</c:v>
                </c:pt>
                <c:pt idx="1042">
                  <c:v>0.17253349915056568</c:v>
                </c:pt>
                <c:pt idx="1043">
                  <c:v>0.17443273063754677</c:v>
                </c:pt>
                <c:pt idx="1044">
                  <c:v>0.1596453642910845</c:v>
                </c:pt>
                <c:pt idx="1045">
                  <c:v>0.1504347812624289</c:v>
                </c:pt>
                <c:pt idx="1046">
                  <c:v>0.14680098155157981</c:v>
                </c:pt>
                <c:pt idx="1047">
                  <c:v>0.14654618448603729</c:v>
                </c:pt>
                <c:pt idx="1048">
                  <c:v>0.14307704804830151</c:v>
                </c:pt>
                <c:pt idx="1049">
                  <c:v>0.13602727545962223</c:v>
                </c:pt>
                <c:pt idx="1050">
                  <c:v>0.12625621939622608</c:v>
                </c:pt>
                <c:pt idx="1051">
                  <c:v>0.11274108587822776</c:v>
                </c:pt>
                <c:pt idx="1052">
                  <c:v>0.10582357871465106</c:v>
                </c:pt>
                <c:pt idx="1053">
                  <c:v>0.10640362978897429</c:v>
                </c:pt>
                <c:pt idx="1054">
                  <c:v>0.11448123910119738</c:v>
                </c:pt>
                <c:pt idx="1055">
                  <c:v>0.1300564066513204</c:v>
                </c:pt>
                <c:pt idx="1056">
                  <c:v>0.1531291324393434</c:v>
                </c:pt>
                <c:pt idx="1057">
                  <c:v>0.18369941646526627</c:v>
                </c:pt>
                <c:pt idx="1058">
                  <c:v>0.22176725872908909</c:v>
                </c:pt>
                <c:pt idx="1059">
                  <c:v>0.26733265923081173</c:v>
                </c:pt>
                <c:pt idx="1060">
                  <c:v>0.30992819829999957</c:v>
                </c:pt>
                <c:pt idx="1061">
                  <c:v>0.32509910305112993</c:v>
                </c:pt>
                <c:pt idx="1062">
                  <c:v>0.32311871106387297</c:v>
                </c:pt>
                <c:pt idx="1063">
                  <c:v>0.32546200145438675</c:v>
                </c:pt>
                <c:pt idx="1064">
                  <c:v>0.33583749548521691</c:v>
                </c:pt>
                <c:pt idx="1065">
                  <c:v>0.33324630087999946</c:v>
                </c:pt>
                <c:pt idx="1066">
                  <c:v>0.31555227584521689</c:v>
                </c:pt>
                <c:pt idx="1067">
                  <c:v>0.29223947079304302</c:v>
                </c:pt>
                <c:pt idx="1068">
                  <c:v>0.26251986589304305</c:v>
                </c:pt>
                <c:pt idx="1069">
                  <c:v>0.22639346114521691</c:v>
                </c:pt>
                <c:pt idx="1070">
                  <c:v>0.1943276762199995</c:v>
                </c:pt>
                <c:pt idx="1071">
                  <c:v>0.2228302871579996</c:v>
                </c:pt>
                <c:pt idx="1072">
                  <c:v>0.27877877992090871</c:v>
                </c:pt>
                <c:pt idx="1073">
                  <c:v>0.30644315213909062</c:v>
                </c:pt>
                <c:pt idx="1074">
                  <c:v>0.35822454310999968</c:v>
                </c:pt>
                <c:pt idx="1075">
                  <c:v>0.36711923414999981</c:v>
                </c:pt>
                <c:pt idx="1076">
                  <c:v>0.38981950280260852</c:v>
                </c:pt>
                <c:pt idx="1077">
                  <c:v>0.44067941877279482</c:v>
                </c:pt>
                <c:pt idx="1078">
                  <c:v>0.49694914288956504</c:v>
                </c:pt>
                <c:pt idx="1079">
                  <c:v>0.53048898844434778</c:v>
                </c:pt>
                <c:pt idx="1080">
                  <c:v>0.58193211479000007</c:v>
                </c:pt>
                <c:pt idx="1081">
                  <c:v>0.57891644900999994</c:v>
                </c:pt>
                <c:pt idx="1082">
                  <c:v>0.57928198426999988</c:v>
                </c:pt>
                <c:pt idx="1083">
                  <c:v>0.58901436022999976</c:v>
                </c:pt>
                <c:pt idx="1084">
                  <c:v>0.52321801557799952</c:v>
                </c:pt>
                <c:pt idx="1085">
                  <c:v>0.5161814620499996</c:v>
                </c:pt>
                <c:pt idx="1086">
                  <c:v>0.54058093989999967</c:v>
                </c:pt>
                <c:pt idx="1087">
                  <c:v>0.52988685810952352</c:v>
                </c:pt>
                <c:pt idx="1088">
                  <c:v>0.47720626629999974</c:v>
                </c:pt>
                <c:pt idx="1089">
                  <c:v>0.46811357703999967</c:v>
                </c:pt>
                <c:pt idx="1090">
                  <c:v>0.43535248038999974</c:v>
                </c:pt>
                <c:pt idx="1091">
                  <c:v>0.43370757177999969</c:v>
                </c:pt>
                <c:pt idx="1092">
                  <c:v>0.40473890334499985</c:v>
                </c:pt>
                <c:pt idx="1093">
                  <c:v>0.37779590942666635</c:v>
                </c:pt>
                <c:pt idx="1094">
                  <c:v>0.38924934718199977</c:v>
                </c:pt>
                <c:pt idx="1095">
                  <c:v>0.43073759781999976</c:v>
                </c:pt>
                <c:pt idx="1096">
                  <c:v>0.41949738887999971</c:v>
                </c:pt>
                <c:pt idx="1097">
                  <c:v>0.4393429067033332</c:v>
                </c:pt>
                <c:pt idx="1098">
                  <c:v>0.51027415126142839</c:v>
                </c:pt>
                <c:pt idx="1099">
                  <c:v>0.54428198412999973</c:v>
                </c:pt>
                <c:pt idx="1100">
                  <c:v>0.52879242801999982</c:v>
                </c:pt>
                <c:pt idx="1101">
                  <c:v>0.53789425571599969</c:v>
                </c:pt>
                <c:pt idx="1102">
                  <c:v>0.54432767609499966</c:v>
                </c:pt>
                <c:pt idx="1103">
                  <c:v>0.53275239325333301</c:v>
                </c:pt>
                <c:pt idx="1104">
                  <c:v>0.53592036540999977</c:v>
                </c:pt>
                <c:pt idx="1105">
                  <c:v>0.51028720615999967</c:v>
                </c:pt>
                <c:pt idx="1106">
                  <c:v>0.51293733670999953</c:v>
                </c:pt>
                <c:pt idx="1107">
                  <c:v>0.49929830280999948</c:v>
                </c:pt>
                <c:pt idx="1108">
                  <c:v>0.44016318532857091</c:v>
                </c:pt>
                <c:pt idx="1109">
                  <c:v>0.3672715404599996</c:v>
                </c:pt>
                <c:pt idx="1110">
                  <c:v>0.41019908616999956</c:v>
                </c:pt>
                <c:pt idx="1111">
                  <c:v>0.42675326371399969</c:v>
                </c:pt>
                <c:pt idx="1112">
                  <c:v>0.42228459533999968</c:v>
                </c:pt>
                <c:pt idx="1113">
                  <c:v>0.4768407311399997</c:v>
                </c:pt>
                <c:pt idx="1114">
                  <c:v>0.5086422977399998</c:v>
                </c:pt>
                <c:pt idx="1115">
                  <c:v>0.51348563974999983</c:v>
                </c:pt>
                <c:pt idx="1116">
                  <c:v>0.61537859016999996</c:v>
                </c:pt>
                <c:pt idx="1117">
                  <c:v>0.58848890344999982</c:v>
                </c:pt>
                <c:pt idx="1118">
                  <c:v>0.62952785034333325</c:v>
                </c:pt>
                <c:pt idx="1119">
                  <c:v>0.70790469975999981</c:v>
                </c:pt>
                <c:pt idx="1120">
                  <c:v>0.73876958223999967</c:v>
                </c:pt>
                <c:pt idx="1121">
                  <c:v>0.76556788507999962</c:v>
                </c:pt>
                <c:pt idx="1122">
                  <c:v>0.80426892946999951</c:v>
                </c:pt>
                <c:pt idx="1123">
                  <c:v>0.79174934718999945</c:v>
                </c:pt>
                <c:pt idx="1124">
                  <c:v>0.76501958214999943</c:v>
                </c:pt>
                <c:pt idx="1125">
                  <c:v>0.79746083547999946</c:v>
                </c:pt>
                <c:pt idx="1126">
                  <c:v>0.71946475193999937</c:v>
                </c:pt>
                <c:pt idx="1127">
                  <c:v>0.73285248038999951</c:v>
                </c:pt>
                <c:pt idx="1128">
                  <c:v>0.70714969538952333</c:v>
                </c:pt>
                <c:pt idx="1129">
                  <c:v>0.72298302870666631</c:v>
                </c:pt>
                <c:pt idx="1130">
                  <c:v>0.71823107045999968</c:v>
                </c:pt>
                <c:pt idx="1131">
                  <c:v>0.68834856393999977</c:v>
                </c:pt>
                <c:pt idx="1132">
                  <c:v>0.68396214092999985</c:v>
                </c:pt>
                <c:pt idx="1133">
                  <c:v>0.64544386419999988</c:v>
                </c:pt>
                <c:pt idx="1134">
                  <c:v>0.68729765014999988</c:v>
                </c:pt>
                <c:pt idx="1135">
                  <c:v>0.61628436486999971</c:v>
                </c:pt>
                <c:pt idx="1136">
                  <c:v>0.56668714475999971</c:v>
                </c:pt>
                <c:pt idx="1137">
                  <c:v>0.57194440173999961</c:v>
                </c:pt>
                <c:pt idx="1138">
                  <c:v>0.60545691903714238</c:v>
                </c:pt>
                <c:pt idx="1139">
                  <c:v>0.56831592686333299</c:v>
                </c:pt>
                <c:pt idx="1140">
                  <c:v>0.54816579631999962</c:v>
                </c:pt>
                <c:pt idx="1141">
                  <c:v>0.48818146213999969</c:v>
                </c:pt>
                <c:pt idx="1142">
                  <c:v>0.4420039164299997</c:v>
                </c:pt>
                <c:pt idx="1143">
                  <c:v>0.46831592683999973</c:v>
                </c:pt>
                <c:pt idx="1144">
                  <c:v>0.45714751948999977</c:v>
                </c:pt>
                <c:pt idx="1145">
                  <c:v>0.51346324163666646</c:v>
                </c:pt>
                <c:pt idx="1146">
                  <c:v>0.52023191518999978</c:v>
                </c:pt>
                <c:pt idx="1147">
                  <c:v>0.49660651203999978</c:v>
                </c:pt>
                <c:pt idx="1148">
                  <c:v>0.46176240205999974</c:v>
                </c:pt>
                <c:pt idx="1149">
                  <c:v>0.44593586811874975</c:v>
                </c:pt>
                <c:pt idx="1150">
                  <c:v>0.40997062658499983</c:v>
                </c:pt>
                <c:pt idx="1151">
                  <c:v>0.43832473881749978</c:v>
                </c:pt>
                <c:pt idx="1152">
                  <c:v>0.4459211814062497</c:v>
                </c:pt>
                <c:pt idx="1153">
                  <c:v>0.43014115533124997</c:v>
                </c:pt>
                <c:pt idx="1154">
                  <c:v>0.39088283291249992</c:v>
                </c:pt>
                <c:pt idx="1155">
                  <c:v>0.35286335948333331</c:v>
                </c:pt>
                <c:pt idx="1156">
                  <c:v>0.34288729336333329</c:v>
                </c:pt>
                <c:pt idx="1157">
                  <c:v>0.33821148832499992</c:v>
                </c:pt>
                <c:pt idx="1158">
                  <c:v>0.33664882511399979</c:v>
                </c:pt>
                <c:pt idx="1159">
                  <c:v>0.3077521214512498</c:v>
                </c:pt>
                <c:pt idx="1160">
                  <c:v>0.29624347265499978</c:v>
                </c:pt>
                <c:pt idx="1161">
                  <c:v>0.30573045160112045</c:v>
                </c:pt>
                <c:pt idx="1162">
                  <c:v>0.30823070482202553</c:v>
                </c:pt>
                <c:pt idx="1163">
                  <c:v>0.30374423231771513</c:v>
                </c:pt>
                <c:pt idx="1164">
                  <c:v>0.29227103408818922</c:v>
                </c:pt>
                <c:pt idx="1165">
                  <c:v>0.27381111013344778</c:v>
                </c:pt>
                <c:pt idx="1166">
                  <c:v>0.24868581373666623</c:v>
                </c:pt>
                <c:pt idx="1167">
                  <c:v>0.22046344642499963</c:v>
                </c:pt>
                <c:pt idx="1168">
                  <c:v>0.17418072421165193</c:v>
                </c:pt>
                <c:pt idx="1169">
                  <c:v>0.15781587013043452</c:v>
                </c:pt>
                <c:pt idx="1170">
                  <c:v>0.13475139064434757</c:v>
                </c:pt>
                <c:pt idx="1171">
                  <c:v>9.2075698498770425E-2</c:v>
                </c:pt>
                <c:pt idx="1172">
                  <c:v>5.7767173951724017E-2</c:v>
                </c:pt>
                <c:pt idx="1173">
                  <c:v>0.13501800677103443</c:v>
                </c:pt>
                <c:pt idx="1174">
                  <c:v>0.23232916189930936</c:v>
                </c:pt>
                <c:pt idx="1175">
                  <c:v>0.33462231035655077</c:v>
                </c:pt>
                <c:pt idx="1176">
                  <c:v>0.40355091393999898</c:v>
                </c:pt>
                <c:pt idx="1177">
                  <c:v>0.50315926901999886</c:v>
                </c:pt>
                <c:pt idx="1178">
                  <c:v>0.58075008522434668</c:v>
                </c:pt>
                <c:pt idx="1179">
                  <c:v>0.68286950852956407</c:v>
                </c:pt>
                <c:pt idx="1180">
                  <c:v>0.7609927347656511</c:v>
                </c:pt>
                <c:pt idx="1181">
                  <c:v>0.83906232265260761</c:v>
                </c:pt>
                <c:pt idx="1182">
                  <c:v>0.88715404698999889</c:v>
                </c:pt>
                <c:pt idx="1183">
                  <c:v>0.81066579634999891</c:v>
                </c:pt>
                <c:pt idx="1184">
                  <c:v>0.71699738902999977</c:v>
                </c:pt>
                <c:pt idx="1185">
                  <c:v>0.65211488252999983</c:v>
                </c:pt>
                <c:pt idx="1186">
                  <c:v>0.6256592689699999</c:v>
                </c:pt>
                <c:pt idx="1187">
                  <c:v>0.55209530033999987</c:v>
                </c:pt>
                <c:pt idx="1188">
                  <c:v>0.48012260197173895</c:v>
                </c:pt>
                <c:pt idx="1189">
                  <c:v>0.38684356916652157</c:v>
                </c:pt>
                <c:pt idx="1190">
                  <c:v>0.3286857192347824</c:v>
                </c:pt>
                <c:pt idx="1191">
                  <c:v>0.28170649345652149</c:v>
                </c:pt>
                <c:pt idx="1192">
                  <c:v>0.27583409024173883</c:v>
                </c:pt>
                <c:pt idx="1193">
                  <c:v>0.28763054837999963</c:v>
                </c:pt>
                <c:pt idx="1194">
                  <c:v>0.28984751966319972</c:v>
                </c:pt>
                <c:pt idx="1195">
                  <c:v>0.28045326378719976</c:v>
                </c:pt>
                <c:pt idx="1196">
                  <c:v>0.27681618807119979</c:v>
                </c:pt>
                <c:pt idx="1197">
                  <c:v>0.29447154054519986</c:v>
                </c:pt>
                <c:pt idx="1198">
                  <c:v>0.33539201961746073</c:v>
                </c:pt>
                <c:pt idx="1199">
                  <c:v>0.37586948586667812</c:v>
                </c:pt>
                <c:pt idx="1200">
                  <c:v>0.4080012261524173</c:v>
                </c:pt>
                <c:pt idx="1201">
                  <c:v>0.4317872404746782</c:v>
                </c:pt>
                <c:pt idx="1202">
                  <c:v>0.44722752883346084</c:v>
                </c:pt>
                <c:pt idx="1203">
                  <c:v>0.46916997409920003</c:v>
                </c:pt>
                <c:pt idx="1204">
                  <c:v>0.50281566603680006</c:v>
                </c:pt>
                <c:pt idx="1205">
                  <c:v>0.48325430829994281</c:v>
                </c:pt>
                <c:pt idx="1206">
                  <c:v>0.45046188009879995</c:v>
                </c:pt>
                <c:pt idx="1207">
                  <c:v>0.40721449108379992</c:v>
                </c:pt>
                <c:pt idx="1208">
                  <c:v>0.36108089667046656</c:v>
                </c:pt>
                <c:pt idx="1209">
                  <c:v>0.3120610968587999</c:v>
                </c:pt>
                <c:pt idx="1210">
                  <c:v>0.26015509164879991</c:v>
                </c:pt>
                <c:pt idx="1211">
                  <c:v>0.20536288104046657</c:v>
                </c:pt>
                <c:pt idx="1212">
                  <c:v>0.14768446503379995</c:v>
                </c:pt>
                <c:pt idx="1213">
                  <c:v>8.7119843628799945E-2</c:v>
                </c:pt>
                <c:pt idx="1214">
                  <c:v>2.9815492028666603E-2</c:v>
                </c:pt>
                <c:pt idx="1215">
                  <c:v>1.1825718363857136E-2</c:v>
                </c:pt>
                <c:pt idx="1216">
                  <c:v>4.1808097649999971E-3</c:v>
                </c:pt>
                <c:pt idx="1217">
                  <c:v>4.1046565816666627E-3</c:v>
                </c:pt>
                <c:pt idx="1218">
                  <c:v>4.0285033983333291E-3</c:v>
                </c:pt>
                <c:pt idx="1219">
                  <c:v>3.9523502149999955E-3</c:v>
                </c:pt>
                <c:pt idx="1220">
                  <c:v>3.8761970316666624E-3</c:v>
                </c:pt>
                <c:pt idx="1221">
                  <c:v>3.8000438483333293E-3</c:v>
                </c:pt>
                <c:pt idx="1222">
                  <c:v>3.7238906649999966E-3</c:v>
                </c:pt>
                <c:pt idx="1223">
                  <c:v>3.647737481666663E-3</c:v>
                </c:pt>
                <c:pt idx="1224">
                  <c:v>3.5715842983333303E-3</c:v>
                </c:pt>
                <c:pt idx="1225">
                  <c:v>3.4954311149999972E-3</c:v>
                </c:pt>
                <c:pt idx="1226">
                  <c:v>3.4192779316666632E-3</c:v>
                </c:pt>
                <c:pt idx="1227">
                  <c:v>3.34312474833333E-3</c:v>
                </c:pt>
                <c:pt idx="1228">
                  <c:v>3.2669715649999973E-3</c:v>
                </c:pt>
                <c:pt idx="1229">
                  <c:v>3.1908183816666629E-3</c:v>
                </c:pt>
                <c:pt idx="1230">
                  <c:v>3.1146651983333293E-3</c:v>
                </c:pt>
                <c:pt idx="1231">
                  <c:v>3.0385120149999966E-3</c:v>
                </c:pt>
                <c:pt idx="1232">
                  <c:v>2.9623588316666622E-3</c:v>
                </c:pt>
                <c:pt idx="1233">
                  <c:v>2.8862056483333299E-3</c:v>
                </c:pt>
                <c:pt idx="1234">
                  <c:v>2.8100524649999972E-3</c:v>
                </c:pt>
                <c:pt idx="1235">
                  <c:v>2.7338992816666637E-3</c:v>
                </c:pt>
                <c:pt idx="1236">
                  <c:v>2.657746098333331E-3</c:v>
                </c:pt>
                <c:pt idx="1237">
                  <c:v>2.5815929149999974E-3</c:v>
                </c:pt>
                <c:pt idx="1238">
                  <c:v>2.5054397316666634E-3</c:v>
                </c:pt>
                <c:pt idx="1239">
                  <c:v>2.4292865483333302E-3</c:v>
                </c:pt>
                <c:pt idx="1240">
                  <c:v>2.3531333649999971E-3</c:v>
                </c:pt>
                <c:pt idx="1241">
                  <c:v>2.2769801816666631E-3</c:v>
                </c:pt>
                <c:pt idx="1242">
                  <c:v>2.20082699833333E-3</c:v>
                </c:pt>
                <c:pt idx="1243">
                  <c:v>2.1246738149999968E-3</c:v>
                </c:pt>
                <c:pt idx="1244">
                  <c:v>2.0485206316666624E-3</c:v>
                </c:pt>
                <c:pt idx="1245">
                  <c:v>1.9723674483333297E-3</c:v>
                </c:pt>
                <c:pt idx="1246">
                  <c:v>1.8962142649999957E-3</c:v>
                </c:pt>
                <c:pt idx="1247">
                  <c:v>1.8200610816666621E-3</c:v>
                </c:pt>
                <c:pt idx="1248">
                  <c:v>1.7439078983333294E-3</c:v>
                </c:pt>
                <c:pt idx="1249">
                  <c:v>1.6677547149999961E-3</c:v>
                </c:pt>
                <c:pt idx="1250">
                  <c:v>1.5916015316666619E-3</c:v>
                </c:pt>
                <c:pt idx="1251">
                  <c:v>1.5154483483333289E-3</c:v>
                </c:pt>
                <c:pt idx="1252">
                  <c:v>1.439295164999996E-3</c:v>
                </c:pt>
                <c:pt idx="1253">
                  <c:v>1.3631419816666622E-3</c:v>
                </c:pt>
                <c:pt idx="1254">
                  <c:v>1.2869887983333293E-3</c:v>
                </c:pt>
                <c:pt idx="1255">
                  <c:v>1.2108356149999964E-3</c:v>
                </c:pt>
                <c:pt idx="1256">
                  <c:v>1.1346824316666639E-3</c:v>
                </c:pt>
                <c:pt idx="1257">
                  <c:v>1.058529248333331E-3</c:v>
                </c:pt>
                <c:pt idx="1258">
                  <c:v>9.8237606499999809E-4</c:v>
                </c:pt>
                <c:pt idx="1259">
                  <c:v>9.0622288166666463E-4</c:v>
                </c:pt>
                <c:pt idx="1260">
                  <c:v>8.3006969833333204E-4</c:v>
                </c:pt>
                <c:pt idx="1261">
                  <c:v>7.539165149999989E-4</c:v>
                </c:pt>
                <c:pt idx="1262">
                  <c:v>6.7776333166666544E-4</c:v>
                </c:pt>
                <c:pt idx="1263">
                  <c:v>6.0161014833333274E-4</c:v>
                </c:pt>
                <c:pt idx="1264">
                  <c:v>5.254569649999995E-4</c:v>
                </c:pt>
                <c:pt idx="1265">
                  <c:v>4.4930378166666604E-4</c:v>
                </c:pt>
                <c:pt idx="1266">
                  <c:v>3.7315059833333279E-4</c:v>
                </c:pt>
                <c:pt idx="1267">
                  <c:v>3.0760518441409643E-4</c:v>
                </c:pt>
                <c:pt idx="1268">
                  <c:v>2.5973938618502167E-4</c:v>
                </c:pt>
                <c:pt idx="1269">
                  <c:v>2.2955320364610835E-4</c:v>
                </c:pt>
                <c:pt idx="1270">
                  <c:v>2.1704663679735647E-4</c:v>
                </c:pt>
                <c:pt idx="1271">
                  <c:v>2.2221968563876604E-4</c:v>
                </c:pt>
                <c:pt idx="1272">
                  <c:v>2.4507235017033721E-4</c:v>
                </c:pt>
                <c:pt idx="1273">
                  <c:v>2.8560463039206988E-4</c:v>
                </c:pt>
                <c:pt idx="1274">
                  <c:v>3.4381652630396421E-4</c:v>
                </c:pt>
                <c:pt idx="1275">
                  <c:v>4.1970803790602004E-4</c:v>
                </c:pt>
                <c:pt idx="1276">
                  <c:v>5.1327916519823731E-4</c:v>
                </c:pt>
                <c:pt idx="1277">
                  <c:v>6.1392213876651839E-4</c:v>
                </c:pt>
                <c:pt idx="1278">
                  <c:v>7.1456511233480033E-4</c:v>
                </c:pt>
                <c:pt idx="1279">
                  <c:v>8.1520808590308195E-4</c:v>
                </c:pt>
                <c:pt idx="1280">
                  <c:v>9.1585105947136346E-4</c:v>
                </c:pt>
                <c:pt idx="1281">
                  <c:v>1.016494033039645E-3</c:v>
                </c:pt>
                <c:pt idx="1282">
                  <c:v>1.1171370066079263E-3</c:v>
                </c:pt>
                <c:pt idx="1283">
                  <c:v>1.2177799801762071E-3</c:v>
                </c:pt>
                <c:pt idx="1284">
                  <c:v>1.3184229537444889E-3</c:v>
                </c:pt>
                <c:pt idx="1285">
                  <c:v>1.4190659273127706E-3</c:v>
                </c:pt>
                <c:pt idx="1286">
                  <c:v>1.5197089008810521E-3</c:v>
                </c:pt>
                <c:pt idx="1287">
                  <c:v>1.6203518744493342E-3</c:v>
                </c:pt>
                <c:pt idx="1288">
                  <c:v>1.7209948480176158E-3</c:v>
                </c:pt>
                <c:pt idx="1289">
                  <c:v>1.8216378215858979E-3</c:v>
                </c:pt>
                <c:pt idx="1290">
                  <c:v>1.9222807951541799E-3</c:v>
                </c:pt>
                <c:pt idx="1291">
                  <c:v>2.0229237687224618E-3</c:v>
                </c:pt>
                <c:pt idx="1292">
                  <c:v>2.123566742290744E-3</c:v>
                </c:pt>
                <c:pt idx="1293">
                  <c:v>2.2242097158590257E-3</c:v>
                </c:pt>
                <c:pt idx="1294">
                  <c:v>2.3248526894273083E-3</c:v>
                </c:pt>
                <c:pt idx="1295">
                  <c:v>2.42549566299559E-3</c:v>
                </c:pt>
                <c:pt idx="1296">
                  <c:v>2.5261386365638722E-3</c:v>
                </c:pt>
                <c:pt idx="1297">
                  <c:v>2.6267816101321539E-3</c:v>
                </c:pt>
                <c:pt idx="1298">
                  <c:v>2.7274245837004352E-3</c:v>
                </c:pt>
                <c:pt idx="1299">
                  <c:v>2.8280675572687165E-3</c:v>
                </c:pt>
                <c:pt idx="1300">
                  <c:v>2.9287105308369987E-3</c:v>
                </c:pt>
                <c:pt idx="1301">
                  <c:v>3.0293535044052808E-3</c:v>
                </c:pt>
                <c:pt idx="1302">
                  <c:v>3.129996477973563E-3</c:v>
                </c:pt>
                <c:pt idx="1303">
                  <c:v>3.2306394515418451E-3</c:v>
                </c:pt>
                <c:pt idx="1304">
                  <c:v>3.3312824251101269E-3</c:v>
                </c:pt>
                <c:pt idx="1305">
                  <c:v>3.4319253986784095E-3</c:v>
                </c:pt>
                <c:pt idx="1306">
                  <c:v>3.5325683722466916E-3</c:v>
                </c:pt>
                <c:pt idx="1307">
                  <c:v>3.6332113458149725E-3</c:v>
                </c:pt>
                <c:pt idx="1308">
                  <c:v>3.7338543193832555E-3</c:v>
                </c:pt>
                <c:pt idx="1309">
                  <c:v>3.8344972929515372E-3</c:v>
                </c:pt>
                <c:pt idx="1310">
                  <c:v>3.9351402665198185E-3</c:v>
                </c:pt>
                <c:pt idx="1311">
                  <c:v>4.0357832400881007E-3</c:v>
                </c:pt>
                <c:pt idx="1312">
                  <c:v>4.1340107822907439E-3</c:v>
                </c:pt>
                <c:pt idx="1313">
                  <c:v>4.0512319365308327E-3</c:v>
                </c:pt>
                <c:pt idx="1314">
                  <c:v>3.9012739059140918E-3</c:v>
                </c:pt>
                <c:pt idx="1315">
                  <c:v>3.9582881504405245E-3</c:v>
                </c:pt>
                <c:pt idx="1316">
                  <c:v>4.0166610751101285E-3</c:v>
                </c:pt>
                <c:pt idx="1317">
                  <c:v>4.0649697024229044E-3</c:v>
                </c:pt>
                <c:pt idx="1318">
                  <c:v>4.1032140323788531E-3</c:v>
                </c:pt>
                <c:pt idx="1319">
                  <c:v>4.1313940649779727E-3</c:v>
                </c:pt>
                <c:pt idx="1320">
                  <c:v>4.1495098002202633E-3</c:v>
                </c:pt>
                <c:pt idx="1321">
                  <c:v>4.1575612381057258E-3</c:v>
                </c:pt>
                <c:pt idx="1322">
                  <c:v>4.15796381E-3</c:v>
                </c:pt>
                <c:pt idx="1323">
                  <c:v>4.3293084724999997E-3</c:v>
                </c:pt>
                <c:pt idx="1324">
                  <c:v>4.5577680225000004E-3</c:v>
                </c:pt>
                <c:pt idx="1325">
                  <c:v>4.5691910000000002E-3</c:v>
                </c:pt>
                <c:pt idx="1326">
                  <c:v>4.5691910000000002E-3</c:v>
                </c:pt>
                <c:pt idx="1327">
                  <c:v>4.5691910000000002E-3</c:v>
                </c:pt>
                <c:pt idx="1328">
                  <c:v>4.5691910000000002E-3</c:v>
                </c:pt>
                <c:pt idx="1329">
                  <c:v>4.5691910000000002E-3</c:v>
                </c:pt>
                <c:pt idx="1330">
                  <c:v>4.5691910000000002E-3</c:v>
                </c:pt>
                <c:pt idx="1331">
                  <c:v>4.5691910000000002E-3</c:v>
                </c:pt>
                <c:pt idx="1332">
                  <c:v>4.5691910000000002E-3</c:v>
                </c:pt>
                <c:pt idx="1333">
                  <c:v>4.5691910000000002E-3</c:v>
                </c:pt>
                <c:pt idx="1334">
                  <c:v>4.5691910000000002E-3</c:v>
                </c:pt>
                <c:pt idx="1335">
                  <c:v>4.5691910000000002E-3</c:v>
                </c:pt>
                <c:pt idx="1336">
                  <c:v>4.5691910000000002E-3</c:v>
                </c:pt>
                <c:pt idx="1337">
                  <c:v>4.5691910000000002E-3</c:v>
                </c:pt>
                <c:pt idx="1338">
                  <c:v>4.5691910000000002E-3</c:v>
                </c:pt>
                <c:pt idx="1339">
                  <c:v>5.1631857649999998E-3</c:v>
                </c:pt>
                <c:pt idx="1340">
                  <c:v>5.3916452900000002E-3</c:v>
                </c:pt>
                <c:pt idx="1341">
                  <c:v>6.2455595949180301E-3</c:v>
                </c:pt>
                <c:pt idx="1342">
                  <c:v>8.5226644080327804E-3</c:v>
                </c:pt>
                <c:pt idx="1343">
                  <c:v>1.222295972934425E-2</c:v>
                </c:pt>
                <c:pt idx="1344">
                  <c:v>1.7346445558852442E-2</c:v>
                </c:pt>
                <c:pt idx="1345">
                  <c:v>2.3893121896557349E-2</c:v>
                </c:pt>
                <c:pt idx="1346">
                  <c:v>3.1862988742458992E-2</c:v>
                </c:pt>
                <c:pt idx="1347">
                  <c:v>4.125604609655735E-2</c:v>
                </c:pt>
                <c:pt idx="1348">
                  <c:v>5.2072293958852357E-2</c:v>
                </c:pt>
                <c:pt idx="1349">
                  <c:v>6.3717737564344151E-2</c:v>
                </c:pt>
                <c:pt idx="1350">
                  <c:v>7.7151906918032656E-2</c:v>
                </c:pt>
                <c:pt idx="1351">
                  <c:v>9.1383811999999814E-2</c:v>
                </c:pt>
                <c:pt idx="1352">
                  <c:v>0.10561571708196696</c:v>
                </c:pt>
                <c:pt idx="1353">
                  <c:v>0.11986965298418488</c:v>
                </c:pt>
                <c:pt idx="1354">
                  <c:v>0.1341786659370296</c:v>
                </c:pt>
                <c:pt idx="1355">
                  <c:v>0.14854275594050109</c:v>
                </c:pt>
                <c:pt idx="1356">
                  <c:v>0.17289767274087395</c:v>
                </c:pt>
                <c:pt idx="1357">
                  <c:v>0.1898536144534422</c:v>
                </c:pt>
                <c:pt idx="1358">
                  <c:v>0.21778410283114721</c:v>
                </c:pt>
                <c:pt idx="1359">
                  <c:v>0.31045328064065536</c:v>
                </c:pt>
                <c:pt idx="1360">
                  <c:v>0.37370840629796681</c:v>
                </c:pt>
                <c:pt idx="1361">
                  <c:v>0.43870222137508164</c:v>
                </c:pt>
                <c:pt idx="1362">
                  <c:v>0.47556135765999963</c:v>
                </c:pt>
                <c:pt idx="1363">
                  <c:v>0.53761365381647042</c:v>
                </c:pt>
                <c:pt idx="1364">
                  <c:v>0.60444747353411732</c:v>
                </c:pt>
                <c:pt idx="1365">
                  <c:v>0.62931999696294083</c:v>
                </c:pt>
                <c:pt idx="1366">
                  <c:v>0.62550696258666627</c:v>
                </c:pt>
                <c:pt idx="1367">
                  <c:v>0.68702349870999968</c:v>
                </c:pt>
                <c:pt idx="1368">
                  <c:v>0.77118798960999868</c:v>
                </c:pt>
                <c:pt idx="1369">
                  <c:v>0.82702349872999881</c:v>
                </c:pt>
                <c:pt idx="1370">
                  <c:v>0.83020365538399865</c:v>
                </c:pt>
                <c:pt idx="1371">
                  <c:v>0.87577676237999869</c:v>
                </c:pt>
                <c:pt idx="1372">
                  <c:v>0.90520234981999859</c:v>
                </c:pt>
                <c:pt idx="1373">
                  <c:v>0.91155352473999862</c:v>
                </c:pt>
                <c:pt idx="1374">
                  <c:v>0.93348563962999864</c:v>
                </c:pt>
                <c:pt idx="1375">
                  <c:v>0.9992819842899987</c:v>
                </c:pt>
                <c:pt idx="1376">
                  <c:v>1.0697389033999989</c:v>
                </c:pt>
                <c:pt idx="1377">
                  <c:v>1.0437402089099987</c:v>
                </c:pt>
                <c:pt idx="1378">
                  <c:v>1.0420953002699997</c:v>
                </c:pt>
                <c:pt idx="1379">
                  <c:v>1.0375261096499997</c:v>
                </c:pt>
                <c:pt idx="1380">
                  <c:v>1.0658093994599998</c:v>
                </c:pt>
                <c:pt idx="1381">
                  <c:v>1.0531070495999999</c:v>
                </c:pt>
                <c:pt idx="1382">
                  <c:v>1.12950391646</c:v>
                </c:pt>
                <c:pt idx="1383">
                  <c:v>1.0987075718199999</c:v>
                </c:pt>
                <c:pt idx="1384">
                  <c:v>1.0912140992300001</c:v>
                </c:pt>
                <c:pt idx="1385">
                  <c:v>1.09889033946</c:v>
                </c:pt>
                <c:pt idx="1386">
                  <c:v>1.1533550913999988</c:v>
                </c:pt>
                <c:pt idx="1387">
                  <c:v>1.2450587467499978</c:v>
                </c:pt>
                <c:pt idx="1388">
                  <c:v>1.2618733681499978</c:v>
                </c:pt>
                <c:pt idx="1389">
                  <c:v>1.172408616169998</c:v>
                </c:pt>
                <c:pt idx="1390">
                  <c:v>1.207043080909997</c:v>
                </c:pt>
                <c:pt idx="1391">
                  <c:v>1.1671083550699968</c:v>
                </c:pt>
                <c:pt idx="1392">
                  <c:v>1.1594321148499971</c:v>
                </c:pt>
                <c:pt idx="1393">
                  <c:v>1.181272845909997</c:v>
                </c:pt>
                <c:pt idx="1394">
                  <c:v>1.2092362923899971</c:v>
                </c:pt>
                <c:pt idx="1395">
                  <c:v>1.1847454307299969</c:v>
                </c:pt>
                <c:pt idx="1396">
                  <c:v>1.0908942557699981</c:v>
                </c:pt>
                <c:pt idx="1397">
                  <c:v>1.0492689293799988</c:v>
                </c:pt>
                <c:pt idx="1398">
                  <c:v>0.99005221917999919</c:v>
                </c:pt>
                <c:pt idx="1399">
                  <c:v>0.97524804161999901</c:v>
                </c:pt>
                <c:pt idx="1400">
                  <c:v>0.87477154030999993</c:v>
                </c:pt>
                <c:pt idx="1401">
                  <c:v>0.95656005207000006</c:v>
                </c:pt>
                <c:pt idx="1402">
                  <c:v>0.88710835494999996</c:v>
                </c:pt>
                <c:pt idx="1403">
                  <c:v>0.90488250642000012</c:v>
                </c:pt>
                <c:pt idx="1404">
                  <c:v>0.85265665783999967</c:v>
                </c:pt>
                <c:pt idx="1405">
                  <c:v>0.83611618787999975</c:v>
                </c:pt>
                <c:pt idx="1406">
                  <c:v>0.87614229754999973</c:v>
                </c:pt>
                <c:pt idx="1407">
                  <c:v>0.90748694506999961</c:v>
                </c:pt>
                <c:pt idx="1408">
                  <c:v>0.91589425580999984</c:v>
                </c:pt>
                <c:pt idx="1409">
                  <c:v>0.98635117492999969</c:v>
                </c:pt>
                <c:pt idx="1410">
                  <c:v>1.0332767623999997</c:v>
                </c:pt>
                <c:pt idx="1411">
                  <c:v>0.99114882505999979</c:v>
                </c:pt>
                <c:pt idx="1412">
                  <c:v>0.97798955611999983</c:v>
                </c:pt>
                <c:pt idx="1413">
                  <c:v>0.95628590072999986</c:v>
                </c:pt>
                <c:pt idx="1414">
                  <c:v>0.98347258480999977</c:v>
                </c:pt>
                <c:pt idx="1415">
                  <c:v>1.0696475195299997</c:v>
                </c:pt>
                <c:pt idx="1416">
                  <c:v>1.1489686683799989</c:v>
                </c:pt>
                <c:pt idx="1417">
                  <c:v>1.1003981722899987</c:v>
                </c:pt>
                <c:pt idx="1418">
                  <c:v>1.1631788511099987</c:v>
                </c:pt>
                <c:pt idx="1419">
                  <c:v>1.2493537858099988</c:v>
                </c:pt>
                <c:pt idx="1420">
                  <c:v>1.2941318536899975</c:v>
                </c:pt>
                <c:pt idx="1421">
                  <c:v>1.3204503915299965</c:v>
                </c:pt>
                <c:pt idx="1422">
                  <c:v>1.3829569189699966</c:v>
                </c:pt>
                <c:pt idx="1423">
                  <c:v>1.4918864229099968</c:v>
                </c:pt>
                <c:pt idx="1424">
                  <c:v>1.5436096604899971</c:v>
                </c:pt>
                <c:pt idx="1425">
                  <c:v>1.4934399476899969</c:v>
                </c:pt>
                <c:pt idx="1426">
                  <c:v>1.5118080939099978</c:v>
                </c:pt>
                <c:pt idx="1427">
                  <c:v>1.5665013054399979</c:v>
                </c:pt>
                <c:pt idx="1428">
                  <c:v>1.5918146213999971</c:v>
                </c:pt>
                <c:pt idx="1429">
                  <c:v>1.5579112271399971</c:v>
                </c:pt>
                <c:pt idx="1430">
                  <c:v>1.588981723239997</c:v>
                </c:pt>
                <c:pt idx="1431">
                  <c:v>1.587702349879998</c:v>
                </c:pt>
                <c:pt idx="1432">
                  <c:v>1.5744060052199982</c:v>
                </c:pt>
                <c:pt idx="1433">
                  <c:v>1.5748629242399981</c:v>
                </c:pt>
                <c:pt idx="1434">
                  <c:v>1.6238446474999981</c:v>
                </c:pt>
                <c:pt idx="1435">
                  <c:v>1.6935704960799978</c:v>
                </c:pt>
                <c:pt idx="1436">
                  <c:v>1.615254569179998</c:v>
                </c:pt>
                <c:pt idx="1437">
                  <c:v>1.630424281939997</c:v>
                </c:pt>
                <c:pt idx="1438">
                  <c:v>1.5808028720199983</c:v>
                </c:pt>
                <c:pt idx="1439">
                  <c:v>1.4887793733399983</c:v>
                </c:pt>
                <c:pt idx="1440">
                  <c:v>1.4381527414999979</c:v>
                </c:pt>
                <c:pt idx="1441">
                  <c:v>1.444640992159997</c:v>
                </c:pt>
                <c:pt idx="1442">
                  <c:v>1.459582245419996</c:v>
                </c:pt>
                <c:pt idx="1443">
                  <c:v>1.352114882519996</c:v>
                </c:pt>
                <c:pt idx="1444">
                  <c:v>1.281292428179996</c:v>
                </c:pt>
                <c:pt idx="1445">
                  <c:v>1.2049869451599962</c:v>
                </c:pt>
                <c:pt idx="1446">
                  <c:v>1.198864229719995</c:v>
                </c:pt>
                <c:pt idx="1447">
                  <c:v>1.1308746735799962</c:v>
                </c:pt>
                <c:pt idx="1448">
                  <c:v>1.1235639685999961</c:v>
                </c:pt>
                <c:pt idx="1449">
                  <c:v>1.1573759790399962</c:v>
                </c:pt>
                <c:pt idx="1450">
                  <c:v>1.1406070495399971</c:v>
                </c:pt>
                <c:pt idx="1451">
                  <c:v>1.1100848562999981</c:v>
                </c:pt>
                <c:pt idx="1452">
                  <c:v>1.052147519479999</c:v>
                </c:pt>
                <c:pt idx="1453">
                  <c:v>1.039353785799999</c:v>
                </c:pt>
                <c:pt idx="1454">
                  <c:v>1.0636161879099988</c:v>
                </c:pt>
                <c:pt idx="1455">
                  <c:v>1.035378589969999</c:v>
                </c:pt>
                <c:pt idx="1456">
                  <c:v>0.95130548296999984</c:v>
                </c:pt>
                <c:pt idx="1457">
                  <c:v>0.96062663180999996</c:v>
                </c:pt>
                <c:pt idx="1458">
                  <c:v>0.9158485639299998</c:v>
                </c:pt>
                <c:pt idx="1459">
                  <c:v>0.87573107042999987</c:v>
                </c:pt>
                <c:pt idx="1460">
                  <c:v>0.83145561348999997</c:v>
                </c:pt>
                <c:pt idx="1461">
                  <c:v>0.84214751947999988</c:v>
                </c:pt>
                <c:pt idx="1462">
                  <c:v>0.88445822445999978</c:v>
                </c:pt>
                <c:pt idx="1463">
                  <c:v>0.90008485631999979</c:v>
                </c:pt>
                <c:pt idx="1464">
                  <c:v>0.86563315918999995</c:v>
                </c:pt>
                <c:pt idx="1465">
                  <c:v>0.86293733674999973</c:v>
                </c:pt>
                <c:pt idx="1466">
                  <c:v>0.9245300260299999</c:v>
                </c:pt>
                <c:pt idx="1467">
                  <c:v>0.90520234977999969</c:v>
                </c:pt>
                <c:pt idx="1468">
                  <c:v>0.97748694507999967</c:v>
                </c:pt>
                <c:pt idx="1469">
                  <c:v>0.98415796335999972</c:v>
                </c:pt>
                <c:pt idx="1470">
                  <c:v>1.0298041774599995</c:v>
                </c:pt>
                <c:pt idx="1471">
                  <c:v>0.98118798950999953</c:v>
                </c:pt>
                <c:pt idx="1472">
                  <c:v>0.95953002604999971</c:v>
                </c:pt>
                <c:pt idx="1473">
                  <c:v>0.9375065273566664</c:v>
                </c:pt>
                <c:pt idx="1474">
                  <c:v>0.92749999994999932</c:v>
                </c:pt>
                <c:pt idx="1475">
                  <c:v>0.94276109655999929</c:v>
                </c:pt>
                <c:pt idx="1476">
                  <c:v>0.98625979107999928</c:v>
                </c:pt>
                <c:pt idx="1477">
                  <c:v>1.0096083550499995</c:v>
                </c:pt>
                <c:pt idx="1478">
                  <c:v>0.94710182764999939</c:v>
                </c:pt>
                <c:pt idx="1479">
                  <c:v>0.97040469970999932</c:v>
                </c:pt>
                <c:pt idx="1480">
                  <c:v>0.93033289812999942</c:v>
                </c:pt>
                <c:pt idx="1481">
                  <c:v>0.89158616182999939</c:v>
                </c:pt>
                <c:pt idx="1482">
                  <c:v>0.8719386422699994</c:v>
                </c:pt>
                <c:pt idx="1483">
                  <c:v>0.89958224541333287</c:v>
                </c:pt>
                <c:pt idx="1484">
                  <c:v>0.83049608351999993</c:v>
                </c:pt>
                <c:pt idx="1485">
                  <c:v>0.81715404697000005</c:v>
                </c:pt>
                <c:pt idx="1486">
                  <c:v>0.72778067884999997</c:v>
                </c:pt>
                <c:pt idx="1487">
                  <c:v>0.75218015666999993</c:v>
                </c:pt>
                <c:pt idx="1488">
                  <c:v>0.77932114880999981</c:v>
                </c:pt>
                <c:pt idx="1489">
                  <c:v>0.77895561355999987</c:v>
                </c:pt>
                <c:pt idx="1490">
                  <c:v>0.81587467363999999</c:v>
                </c:pt>
                <c:pt idx="1491">
                  <c:v>0.85114882506999989</c:v>
                </c:pt>
                <c:pt idx="1492">
                  <c:v>0.86522193210000009</c:v>
                </c:pt>
                <c:pt idx="1493">
                  <c:v>0.86481070495000001</c:v>
                </c:pt>
                <c:pt idx="1494">
                  <c:v>0.89313968667999999</c:v>
                </c:pt>
                <c:pt idx="1495">
                  <c:v>0.87545691904</c:v>
                </c:pt>
                <c:pt idx="1496">
                  <c:v>0.90150130546000007</c:v>
                </c:pt>
                <c:pt idx="1497">
                  <c:v>0.8340600521799999</c:v>
                </c:pt>
                <c:pt idx="1498">
                  <c:v>0.81349869447000001</c:v>
                </c:pt>
                <c:pt idx="1499">
                  <c:v>0.82199738901999875</c:v>
                </c:pt>
                <c:pt idx="1500">
                  <c:v>0.83680156656999893</c:v>
                </c:pt>
                <c:pt idx="1501">
                  <c:v>0.84703655351999885</c:v>
                </c:pt>
                <c:pt idx="1502">
                  <c:v>0.84063968666999889</c:v>
                </c:pt>
                <c:pt idx="1503">
                  <c:v>0.86010443858999786</c:v>
                </c:pt>
                <c:pt idx="1504">
                  <c:v>0.8604699738399979</c:v>
                </c:pt>
                <c:pt idx="1505">
                  <c:v>0.92836814617999686</c:v>
                </c:pt>
                <c:pt idx="1506">
                  <c:v>1.0400391644399969</c:v>
                </c:pt>
                <c:pt idx="1507">
                  <c:v>1.0903459529899968</c:v>
                </c:pt>
                <c:pt idx="1508">
                  <c:v>1.1096279373399969</c:v>
                </c:pt>
                <c:pt idx="1509">
                  <c:v>1.1359464751999979</c:v>
                </c:pt>
                <c:pt idx="1510">
                  <c:v>1.0844973890299978</c:v>
                </c:pt>
                <c:pt idx="1511">
                  <c:v>1.0825783289499979</c:v>
                </c:pt>
                <c:pt idx="1512">
                  <c:v>1.088883811969998</c:v>
                </c:pt>
                <c:pt idx="1513">
                  <c:v>1.1268080939899989</c:v>
                </c:pt>
                <c:pt idx="1514">
                  <c:v>1.167473890329999</c:v>
                </c:pt>
                <c:pt idx="1515">
                  <c:v>1.1056984333899997</c:v>
                </c:pt>
                <c:pt idx="1516">
                  <c:v>1.0536096605299998</c:v>
                </c:pt>
                <c:pt idx="1517">
                  <c:v>1.13480417748</c:v>
                </c:pt>
                <c:pt idx="1518">
                  <c:v>1.1771148824399997</c:v>
                </c:pt>
                <c:pt idx="1519">
                  <c:v>1.1457702349199999</c:v>
                </c:pt>
                <c:pt idx="1520">
                  <c:v>1.2249999999199999</c:v>
                </c:pt>
                <c:pt idx="1521">
                  <c:v>1.2809268928999997</c:v>
                </c:pt>
                <c:pt idx="1522">
                  <c:v>1.2623759790799995</c:v>
                </c:pt>
                <c:pt idx="1523">
                  <c:v>1.16546344641</c:v>
                </c:pt>
                <c:pt idx="1524">
                  <c:v>1.1131005221499999</c:v>
                </c:pt>
                <c:pt idx="1525">
                  <c:v>1.1134660574099999</c:v>
                </c:pt>
                <c:pt idx="1526">
                  <c:v>1.0857767623699999</c:v>
                </c:pt>
                <c:pt idx="1527">
                  <c:v>0.96770887724999977</c:v>
                </c:pt>
                <c:pt idx="1528">
                  <c:v>0.86312010440999976</c:v>
                </c:pt>
                <c:pt idx="1529">
                  <c:v>0.83095300258999971</c:v>
                </c:pt>
                <c:pt idx="1530">
                  <c:v>0.78873368143999978</c:v>
                </c:pt>
                <c:pt idx="1531">
                  <c:v>0.72951697123999981</c:v>
                </c:pt>
                <c:pt idx="1532">
                  <c:v>0.77091383807999869</c:v>
                </c:pt>
                <c:pt idx="1533">
                  <c:v>0.87531984332999868</c:v>
                </c:pt>
                <c:pt idx="1534">
                  <c:v>0.94166449082999881</c:v>
                </c:pt>
                <c:pt idx="1535">
                  <c:v>0.99695169710999776</c:v>
                </c:pt>
                <c:pt idx="1536">
                  <c:v>1.0484921670699978</c:v>
                </c:pt>
                <c:pt idx="1537">
                  <c:v>1.1058812009899979</c:v>
                </c:pt>
                <c:pt idx="1538">
                  <c:v>1.2098302871499977</c:v>
                </c:pt>
                <c:pt idx="1539">
                  <c:v>1.285587467309997</c:v>
                </c:pt>
                <c:pt idx="1540">
                  <c:v>1.3198563967999959</c:v>
                </c:pt>
                <c:pt idx="1541">
                  <c:v>1.3535770234599949</c:v>
                </c:pt>
                <c:pt idx="1542">
                  <c:v>1.3545822454199961</c:v>
                </c:pt>
                <c:pt idx="1543">
                  <c:v>1.3534856396799948</c:v>
                </c:pt>
                <c:pt idx="1544">
                  <c:v>1.3947911227199952</c:v>
                </c:pt>
                <c:pt idx="1545">
                  <c:v>1.3869778067999949</c:v>
                </c:pt>
                <c:pt idx="1546">
                  <c:v>1.3782049608499949</c:v>
                </c:pt>
                <c:pt idx="1547">
                  <c:v>1.3182571801899949</c:v>
                </c:pt>
                <c:pt idx="1548">
                  <c:v>1.285084856429995</c:v>
                </c:pt>
                <c:pt idx="1549">
                  <c:v>1.1899543080999959</c:v>
                </c:pt>
                <c:pt idx="1550">
                  <c:v>1.158061357739997</c:v>
                </c:pt>
                <c:pt idx="1551">
                  <c:v>1.1561422976799967</c:v>
                </c:pt>
                <c:pt idx="1552">
                  <c:v>1.1947062663199959</c:v>
                </c:pt>
                <c:pt idx="1553">
                  <c:v>1.1429830286999967</c:v>
                </c:pt>
                <c:pt idx="1554">
                  <c:v>1.0625652741399969</c:v>
                </c:pt>
                <c:pt idx="1555">
                  <c:v>1.099438642259998</c:v>
                </c:pt>
                <c:pt idx="1556">
                  <c:v>1.1314229764899981</c:v>
                </c:pt>
                <c:pt idx="1557">
                  <c:v>1.2046214099099979</c:v>
                </c:pt>
                <c:pt idx="1558">
                  <c:v>1.201788511729998</c:v>
                </c:pt>
                <c:pt idx="1559">
                  <c:v>1.331187989539997</c:v>
                </c:pt>
                <c:pt idx="1560">
                  <c:v>1.388851174899997</c:v>
                </c:pt>
                <c:pt idx="1561">
                  <c:v>1.408041775439997</c:v>
                </c:pt>
                <c:pt idx="1562">
                  <c:v>1.3491906005199981</c:v>
                </c:pt>
                <c:pt idx="1563">
                  <c:v>1.3693864229799977</c:v>
                </c:pt>
                <c:pt idx="1564">
                  <c:v>1.4200130548199978</c:v>
                </c:pt>
                <c:pt idx="1565">
                  <c:v>1.3942428198399981</c:v>
                </c:pt>
                <c:pt idx="1566">
                  <c:v>1.3927806788199981</c:v>
                </c:pt>
                <c:pt idx="1567">
                  <c:v>1.4173629242599981</c:v>
                </c:pt>
                <c:pt idx="1568">
                  <c:v>1.4216579634199979</c:v>
                </c:pt>
                <c:pt idx="1569">
                  <c:v>1.399360313299999</c:v>
                </c:pt>
                <c:pt idx="1570">
                  <c:v>1.4450522193199979</c:v>
                </c:pt>
                <c:pt idx="1571">
                  <c:v>1.4094125326199989</c:v>
                </c:pt>
                <c:pt idx="1572">
                  <c:v>1.4338120103999989</c:v>
                </c:pt>
                <c:pt idx="1573">
                  <c:v>1.4156266318199988</c:v>
                </c:pt>
                <c:pt idx="1574">
                  <c:v>1.3961618798399988</c:v>
                </c:pt>
                <c:pt idx="1575">
                  <c:v>1.3805352479999988</c:v>
                </c:pt>
                <c:pt idx="1576">
                  <c:v>1.3547650130399986</c:v>
                </c:pt>
                <c:pt idx="1577">
                  <c:v>1.2860443863799988</c:v>
                </c:pt>
                <c:pt idx="1578">
                  <c:v>1.3054177545399988</c:v>
                </c:pt>
                <c:pt idx="1579">
                  <c:v>1.2737989555999989</c:v>
                </c:pt>
                <c:pt idx="1580">
                  <c:v>1.2122976500999998</c:v>
                </c:pt>
                <c:pt idx="1581">
                  <c:v>1.2059007832599999</c:v>
                </c:pt>
                <c:pt idx="1582">
                  <c:v>1.1876240208799997</c:v>
                </c:pt>
                <c:pt idx="1583">
                  <c:v>1.1672454307999998</c:v>
                </c:pt>
                <c:pt idx="1584">
                  <c:v>1.1575587467199999</c:v>
                </c:pt>
                <c:pt idx="1585">
                  <c:v>1.1245691905599999</c:v>
                </c:pt>
                <c:pt idx="1586">
                  <c:v>1.02742819838</c:v>
                </c:pt>
                <c:pt idx="1587">
                  <c:v>1.0458877284199999</c:v>
                </c:pt>
                <c:pt idx="1588">
                  <c:v>0.9878590077799998</c:v>
                </c:pt>
                <c:pt idx="1589">
                  <c:v>0.96473890331999979</c:v>
                </c:pt>
                <c:pt idx="1590">
                  <c:v>0.93787206259999978</c:v>
                </c:pt>
                <c:pt idx="1591">
                  <c:v>1.0006527414400002</c:v>
                </c:pt>
                <c:pt idx="1592">
                  <c:v>1.0499999999399989</c:v>
                </c:pt>
                <c:pt idx="1593">
                  <c:v>1.0736684072799989</c:v>
                </c:pt>
                <c:pt idx="1594">
                  <c:v>1.0046279373499989</c:v>
                </c:pt>
                <c:pt idx="1595">
                  <c:v>1.0108420365899988</c:v>
                </c:pt>
                <c:pt idx="1596">
                  <c:v>1.0427349869699989</c:v>
                </c:pt>
                <c:pt idx="1597">
                  <c:v>0.99960182770999884</c:v>
                </c:pt>
                <c:pt idx="1598">
                  <c:v>0.96647519585999875</c:v>
                </c:pt>
                <c:pt idx="1599">
                  <c:v>0.98822454311999874</c:v>
                </c:pt>
                <c:pt idx="1600">
                  <c:v>0.96939947783999902</c:v>
                </c:pt>
                <c:pt idx="1601">
                  <c:v>0.95861618801999904</c:v>
                </c:pt>
                <c:pt idx="1602">
                  <c:v>0.95523498696000009</c:v>
                </c:pt>
                <c:pt idx="1603">
                  <c:v>0.99553524803999882</c:v>
                </c:pt>
                <c:pt idx="1604">
                  <c:v>1.0652154046699986</c:v>
                </c:pt>
                <c:pt idx="1605">
                  <c:v>1.0988446474899987</c:v>
                </c:pt>
                <c:pt idx="1606">
                  <c:v>1.092950391629999</c:v>
                </c:pt>
                <c:pt idx="1607">
                  <c:v>1.143120104409999</c:v>
                </c:pt>
                <c:pt idx="1608">
                  <c:v>1.1405156657899989</c:v>
                </c:pt>
                <c:pt idx="1609">
                  <c:v>1.0710639686699988</c:v>
                </c:pt>
                <c:pt idx="1610">
                  <c:v>1.0400848564099987</c:v>
                </c:pt>
                <c:pt idx="1611">
                  <c:v>0.94285248044999881</c:v>
                </c:pt>
                <c:pt idx="1612">
                  <c:v>0.85877937338999877</c:v>
                </c:pt>
                <c:pt idx="1613">
                  <c:v>0.75035248041999969</c:v>
                </c:pt>
                <c:pt idx="1614">
                  <c:v>0.7284660574499997</c:v>
                </c:pt>
                <c:pt idx="1615">
                  <c:v>0.67043733678999984</c:v>
                </c:pt>
                <c:pt idx="1616">
                  <c:v>0.68939947776999977</c:v>
                </c:pt>
                <c:pt idx="1617">
                  <c:v>0.64151436026999997</c:v>
                </c:pt>
                <c:pt idx="1618">
                  <c:v>0.70986945161999981</c:v>
                </c:pt>
                <c:pt idx="1619">
                  <c:v>0.75144908607999994</c:v>
                </c:pt>
                <c:pt idx="1620">
                  <c:v>0.86924281975999995</c:v>
                </c:pt>
                <c:pt idx="1621">
                  <c:v>0.948381200959999</c:v>
                </c:pt>
                <c:pt idx="1622">
                  <c:v>1.0137206265599989</c:v>
                </c:pt>
                <c:pt idx="1623">
                  <c:v>1.120868146149999</c:v>
                </c:pt>
                <c:pt idx="1624">
                  <c:v>1.1846997388599991</c:v>
                </c:pt>
                <c:pt idx="1625">
                  <c:v>1.2042558746599992</c:v>
                </c:pt>
                <c:pt idx="1626">
                  <c:v>1.1874412532599992</c:v>
                </c:pt>
                <c:pt idx="1627">
                  <c:v>1.1598890339699992</c:v>
                </c:pt>
                <c:pt idx="1628">
                  <c:v>1.081253263759999</c:v>
                </c:pt>
                <c:pt idx="1629">
                  <c:v>0.98283289821999897</c:v>
                </c:pt>
                <c:pt idx="1630">
                  <c:v>0.80568537862999889</c:v>
                </c:pt>
                <c:pt idx="1631">
                  <c:v>0.69838555268666658</c:v>
                </c:pt>
                <c:pt idx="1632">
                  <c:v>0.59755874675999998</c:v>
                </c:pt>
                <c:pt idx="1633">
                  <c:v>0.47549608354857131</c:v>
                </c:pt>
                <c:pt idx="1634">
                  <c:v>0.40449521320666654</c:v>
                </c:pt>
                <c:pt idx="1635">
                  <c:v>0.40227154043999985</c:v>
                </c:pt>
                <c:pt idx="1636">
                  <c:v>0.36905352478999975</c:v>
                </c:pt>
                <c:pt idx="1637">
                  <c:v>0.37101827673999965</c:v>
                </c:pt>
                <c:pt idx="1638">
                  <c:v>0.37280026108999975</c:v>
                </c:pt>
                <c:pt idx="1639">
                  <c:v>0.39345300260999955</c:v>
                </c:pt>
                <c:pt idx="1640">
                  <c:v>0.40766318535999968</c:v>
                </c:pt>
                <c:pt idx="1641">
                  <c:v>0.45670583114333302</c:v>
                </c:pt>
                <c:pt idx="1642">
                  <c:v>0.45079634464999974</c:v>
                </c:pt>
                <c:pt idx="1643">
                  <c:v>0.45145561361142833</c:v>
                </c:pt>
                <c:pt idx="1644">
                  <c:v>0.39470191473999972</c:v>
                </c:pt>
                <c:pt idx="1645">
                  <c:v>0.41812663189999932</c:v>
                </c:pt>
                <c:pt idx="1646">
                  <c:v>0.55707571804999945</c:v>
                </c:pt>
                <c:pt idx="1647">
                  <c:v>0.64845953002999956</c:v>
                </c:pt>
                <c:pt idx="1648">
                  <c:v>0.77639686682999942</c:v>
                </c:pt>
                <c:pt idx="1649">
                  <c:v>0.9307441253099995</c:v>
                </c:pt>
                <c:pt idx="1650">
                  <c:v>1.0337336814499996</c:v>
                </c:pt>
                <c:pt idx="1651">
                  <c:v>1.1056984334099993</c:v>
                </c:pt>
                <c:pt idx="1652">
                  <c:v>1.2439621409899995</c:v>
                </c:pt>
                <c:pt idx="1653">
                  <c:v>1.4345430809399997</c:v>
                </c:pt>
                <c:pt idx="1654">
                  <c:v>1.6211488250733328</c:v>
                </c:pt>
                <c:pt idx="1655">
                  <c:v>1.7225848563799999</c:v>
                </c:pt>
                <c:pt idx="1656">
                  <c:v>1.6665665796</c:v>
                </c:pt>
                <c:pt idx="1657">
                  <c:v>1.6144778067999996</c:v>
                </c:pt>
                <c:pt idx="1658">
                  <c:v>1.6194125326199991</c:v>
                </c:pt>
                <c:pt idx="1659">
                  <c:v>1.5294451696999989</c:v>
                </c:pt>
                <c:pt idx="1660">
                  <c:v>1.4713250653199987</c:v>
                </c:pt>
                <c:pt idx="1661">
                  <c:v>1.4079960836199987</c:v>
                </c:pt>
                <c:pt idx="1662">
                  <c:v>1.3682441253799986</c:v>
                </c:pt>
                <c:pt idx="1663">
                  <c:v>1.2146279373499984</c:v>
                </c:pt>
                <c:pt idx="1664">
                  <c:v>1.1513903394299987</c:v>
                </c:pt>
                <c:pt idx="1665">
                  <c:v>1.0208942558899987</c:v>
                </c:pt>
                <c:pt idx="1666">
                  <c:v>0.96597258488999882</c:v>
                </c:pt>
                <c:pt idx="1667">
                  <c:v>0.87262402090999891</c:v>
                </c:pt>
                <c:pt idx="1668">
                  <c:v>0.76058746740999994</c:v>
                </c:pt>
                <c:pt idx="1669">
                  <c:v>0.71686031337</c:v>
                </c:pt>
                <c:pt idx="1670">
                  <c:v>0.7515404699999999</c:v>
                </c:pt>
                <c:pt idx="1671">
                  <c:v>0.74231070495999985</c:v>
                </c:pt>
                <c:pt idx="1672">
                  <c:v>0.64247389034333313</c:v>
                </c:pt>
                <c:pt idx="1673">
                  <c:v>0.62963446479999974</c:v>
                </c:pt>
                <c:pt idx="1674">
                  <c:v>0.52888381204999957</c:v>
                </c:pt>
                <c:pt idx="1675">
                  <c:v>0.53249347262999958</c:v>
                </c:pt>
                <c:pt idx="1676">
                  <c:v>0.53852480422999971</c:v>
                </c:pt>
                <c:pt idx="1677">
                  <c:v>0.57357049610999955</c:v>
                </c:pt>
                <c:pt idx="1678">
                  <c:v>0.54533289820999964</c:v>
                </c:pt>
                <c:pt idx="1679">
                  <c:v>0.56114229768999957</c:v>
                </c:pt>
                <c:pt idx="1680">
                  <c:v>0.5145365535499995</c:v>
                </c:pt>
                <c:pt idx="1681">
                  <c:v>0.52330939948999966</c:v>
                </c:pt>
                <c:pt idx="1682">
                  <c:v>0.53363577023666631</c:v>
                </c:pt>
                <c:pt idx="1683">
                  <c:v>0.5723733681259997</c:v>
                </c:pt>
                <c:pt idx="1684">
                  <c:v>0.64439295039999978</c:v>
                </c:pt>
                <c:pt idx="1685">
                  <c:v>0.64114882505999971</c:v>
                </c:pt>
                <c:pt idx="1686">
                  <c:v>0.62625326367999978</c:v>
                </c:pt>
                <c:pt idx="1687">
                  <c:v>0.63968668404999973</c:v>
                </c:pt>
                <c:pt idx="1688">
                  <c:v>0.68967362918999975</c:v>
                </c:pt>
                <c:pt idx="1689">
                  <c:v>0.68841710174999982</c:v>
                </c:pt>
                <c:pt idx="1690">
                  <c:v>0.70468342030499975</c:v>
                </c:pt>
                <c:pt idx="1691">
                  <c:v>0.6627062662619998</c:v>
                </c:pt>
                <c:pt idx="1692">
                  <c:v>0.63758485635999973</c:v>
                </c:pt>
                <c:pt idx="1693">
                  <c:v>0.6330704960239999</c:v>
                </c:pt>
                <c:pt idx="1694">
                  <c:v>0.64754569185999977</c:v>
                </c:pt>
                <c:pt idx="1695">
                  <c:v>0.64425587464</c:v>
                </c:pt>
                <c:pt idx="1696">
                  <c:v>0.64437010443999976</c:v>
                </c:pt>
                <c:pt idx="1697">
                  <c:v>0.65142950392999988</c:v>
                </c:pt>
                <c:pt idx="1698">
                  <c:v>0.64722584859999988</c:v>
                </c:pt>
                <c:pt idx="1699">
                  <c:v>0.62243798959999985</c:v>
                </c:pt>
                <c:pt idx="1700">
                  <c:v>0.6094157964083331</c:v>
                </c:pt>
                <c:pt idx="1701">
                  <c:v>0.65404308099799979</c:v>
                </c:pt>
                <c:pt idx="1702">
                  <c:v>0.77260443868999873</c:v>
                </c:pt>
                <c:pt idx="1703">
                  <c:v>0.74162532646999879</c:v>
                </c:pt>
                <c:pt idx="1704">
                  <c:v>0.66988903402999855</c:v>
                </c:pt>
                <c:pt idx="1705">
                  <c:v>0.63685378597999864</c:v>
                </c:pt>
                <c:pt idx="1706">
                  <c:v>0.62235574417999884</c:v>
                </c:pt>
                <c:pt idx="1707">
                  <c:v>0.60180809407999869</c:v>
                </c:pt>
                <c:pt idx="1708">
                  <c:v>0.59575391651999865</c:v>
                </c:pt>
                <c:pt idx="1709">
                  <c:v>0.60459530031999864</c:v>
                </c:pt>
                <c:pt idx="1710">
                  <c:v>0.59349216709666541</c:v>
                </c:pt>
                <c:pt idx="1711">
                  <c:v>0.53299608354999861</c:v>
                </c:pt>
                <c:pt idx="1712">
                  <c:v>0.47510443862999968</c:v>
                </c:pt>
                <c:pt idx="1713">
                  <c:v>0.48431135765499977</c:v>
                </c:pt>
                <c:pt idx="1714">
                  <c:v>0.42644255867999964</c:v>
                </c:pt>
                <c:pt idx="1715">
                  <c:v>0.42137075713999977</c:v>
                </c:pt>
                <c:pt idx="1716">
                  <c:v>0.42104177541999965</c:v>
                </c:pt>
                <c:pt idx="1717">
                  <c:v>0.40643864224799975</c:v>
                </c:pt>
                <c:pt idx="1718">
                  <c:v>0.40060378583999973</c:v>
                </c:pt>
                <c:pt idx="1719">
                  <c:v>0.38959965182666645</c:v>
                </c:pt>
                <c:pt idx="1720">
                  <c:v>0.3875221931999997</c:v>
                </c:pt>
                <c:pt idx="1721">
                  <c:v>0.42027415143857122</c:v>
                </c:pt>
                <c:pt idx="1722">
                  <c:v>0.36914490862999971</c:v>
                </c:pt>
                <c:pt idx="1723">
                  <c:v>0.35908507400499967</c:v>
                </c:pt>
                <c:pt idx="1724">
                  <c:v>0.40446475195999965</c:v>
                </c:pt>
                <c:pt idx="1725">
                  <c:v>0.40455613574999971</c:v>
                </c:pt>
                <c:pt idx="1726">
                  <c:v>0.46208877283571381</c:v>
                </c:pt>
                <c:pt idx="1727">
                  <c:v>0.50511488248199954</c:v>
                </c:pt>
                <c:pt idx="1728">
                  <c:v>0.4712937336639994</c:v>
                </c:pt>
                <c:pt idx="1729">
                  <c:v>0.44941797210833273</c:v>
                </c:pt>
                <c:pt idx="1730">
                  <c:v>0.4480228459349993</c:v>
                </c:pt>
                <c:pt idx="1731">
                  <c:v>0.42986945169142798</c:v>
                </c:pt>
                <c:pt idx="1732">
                  <c:v>0.48858355091999944</c:v>
                </c:pt>
                <c:pt idx="1733">
                  <c:v>0.48607811139499935</c:v>
                </c:pt>
                <c:pt idx="1734">
                  <c:v>0.51106396870999926</c:v>
                </c:pt>
                <c:pt idx="1735">
                  <c:v>0.53468668409999931</c:v>
                </c:pt>
                <c:pt idx="1736">
                  <c:v>0.50539164490761856</c:v>
                </c:pt>
                <c:pt idx="1737">
                  <c:v>0.46852480415999942</c:v>
                </c:pt>
                <c:pt idx="1738">
                  <c:v>0.46242036553599941</c:v>
                </c:pt>
                <c:pt idx="1739">
                  <c:v>0.46297323761642806</c:v>
                </c:pt>
                <c:pt idx="1740">
                  <c:v>0.42253590077499964</c:v>
                </c:pt>
                <c:pt idx="1741">
                  <c:v>0.3952349869199997</c:v>
                </c:pt>
                <c:pt idx="1742">
                  <c:v>0.32235639681999967</c:v>
                </c:pt>
                <c:pt idx="1743">
                  <c:v>0.27947454304499975</c:v>
                </c:pt>
                <c:pt idx="1744">
                  <c:v>0.2043798955099998</c:v>
                </c:pt>
                <c:pt idx="1745">
                  <c:v>0.15032637071999982</c:v>
                </c:pt>
                <c:pt idx="1746">
                  <c:v>6.9451697106666516E-2</c:v>
                </c:pt>
                <c:pt idx="1747">
                  <c:v>3.7650130539999924E-2</c:v>
                </c:pt>
                <c:pt idx="1748">
                  <c:v>1.4255874659999928E-2</c:v>
                </c:pt>
                <c:pt idx="1749">
                  <c:v>5.4830286857142797E-4</c:v>
                </c:pt>
                <c:pt idx="1750">
                  <c:v>0</c:v>
                </c:pt>
                <c:pt idx="1751">
                  <c:v>0</c:v>
                </c:pt>
                <c:pt idx="1752">
                  <c:v>0</c:v>
                </c:pt>
                <c:pt idx="1753">
                  <c:v>0</c:v>
                </c:pt>
                <c:pt idx="1754">
                  <c:v>0</c:v>
                </c:pt>
                <c:pt idx="1755">
                  <c:v>0</c:v>
                </c:pt>
                <c:pt idx="1756">
                  <c:v>0</c:v>
                </c:pt>
                <c:pt idx="1757">
                  <c:v>0</c:v>
                </c:pt>
                <c:pt idx="1758">
                  <c:v>0</c:v>
                </c:pt>
                <c:pt idx="1759">
                  <c:v>0</c:v>
                </c:pt>
                <c:pt idx="1760">
                  <c:v>0</c:v>
                </c:pt>
                <c:pt idx="1761">
                  <c:v>4.569191E-4</c:v>
                </c:pt>
                <c:pt idx="1762">
                  <c:v>9.138382E-4</c:v>
                </c:pt>
                <c:pt idx="1763">
                  <c:v>1.3707573000000001E-3</c:v>
                </c:pt>
                <c:pt idx="1764">
                  <c:v>1.8276764E-3</c:v>
                </c:pt>
                <c:pt idx="1765">
                  <c:v>2.2845955000000001E-3</c:v>
                </c:pt>
                <c:pt idx="1766">
                  <c:v>2.7262839633333332E-3</c:v>
                </c:pt>
                <c:pt idx="1767">
                  <c:v>3.0562810911111101E-3</c:v>
                </c:pt>
                <c:pt idx="1768">
                  <c:v>3.2593562466666651E-3</c:v>
                </c:pt>
                <c:pt idx="1769">
                  <c:v>3.3355094299999987E-3</c:v>
                </c:pt>
                <c:pt idx="1770">
                  <c:v>3.4007835871428553E-3</c:v>
                </c:pt>
                <c:pt idx="1771">
                  <c:v>3.1723240371428541E-3</c:v>
                </c:pt>
                <c:pt idx="1772">
                  <c:v>3.1070498799999962E-3</c:v>
                </c:pt>
                <c:pt idx="1773">
                  <c:v>3.0678853857142811E-3</c:v>
                </c:pt>
                <c:pt idx="1774">
                  <c:v>2.9634467342857093E-3</c:v>
                </c:pt>
                <c:pt idx="1775">
                  <c:v>2.7937339257142805E-3</c:v>
                </c:pt>
                <c:pt idx="1776">
                  <c:v>2.5739775966666621E-3</c:v>
                </c:pt>
                <c:pt idx="1777">
                  <c:v>2.4006384460317411E-3</c:v>
                </c:pt>
                <c:pt idx="1778">
                  <c:v>2.2889471104761867E-3</c:v>
                </c:pt>
                <c:pt idx="1779">
                  <c:v>2.2389035899999959E-3</c:v>
                </c:pt>
                <c:pt idx="1780">
                  <c:v>2.1736294328571389E-3</c:v>
                </c:pt>
                <c:pt idx="1781">
                  <c:v>1.9451698828571395E-3</c:v>
                </c:pt>
                <c:pt idx="1782">
                  <c:v>1.5535249399999979E-3</c:v>
                </c:pt>
                <c:pt idx="1783">
                  <c:v>1.1357703342857127E-3</c:v>
                </c:pt>
                <c:pt idx="1784">
                  <c:v>7.8328988571428474E-4</c:v>
                </c:pt>
                <c:pt idx="1785">
                  <c:v>4.9608359428571377E-4</c:v>
                </c:pt>
                <c:pt idx="1786">
                  <c:v>6.3968669999999979E-4</c:v>
                </c:pt>
                <c:pt idx="1787">
                  <c:v>6.6579634285714282E-4</c:v>
                </c:pt>
                <c:pt idx="1788">
                  <c:v>5.7441252285714284E-4</c:v>
                </c:pt>
                <c:pt idx="1789">
                  <c:v>5.4830286E-4</c:v>
                </c:pt>
                <c:pt idx="1790">
                  <c:v>5.4830286E-4</c:v>
                </c:pt>
                <c:pt idx="1791">
                  <c:v>5.4830286E-4</c:v>
                </c:pt>
                <c:pt idx="1792">
                  <c:v>5.4830286E-4</c:v>
                </c:pt>
                <c:pt idx="1793">
                  <c:v>5.4830286E-4</c:v>
                </c:pt>
                <c:pt idx="1794">
                  <c:v>5.4830286E-4</c:v>
                </c:pt>
                <c:pt idx="1795">
                  <c:v>5.4830286E-4</c:v>
                </c:pt>
                <c:pt idx="1796">
                  <c:v>1.8276761999999998E-4</c:v>
                </c:pt>
                <c:pt idx="1797">
                  <c:v>0</c:v>
                </c:pt>
                <c:pt idx="1798">
                  <c:v>0</c:v>
                </c:pt>
                <c:pt idx="1799">
                  <c:v>0</c:v>
                </c:pt>
                <c:pt idx="1800">
                  <c:v>0</c:v>
                </c:pt>
                <c:pt idx="1801">
                  <c:v>0</c:v>
                </c:pt>
                <c:pt idx="1802">
                  <c:v>2.8858045263157799E-5</c:v>
                </c:pt>
                <c:pt idx="1803">
                  <c:v>1.7314827157894681E-4</c:v>
                </c:pt>
                <c:pt idx="1804">
                  <c:v>4.3768035315789374E-4</c:v>
                </c:pt>
                <c:pt idx="1805">
                  <c:v>8.2245428999999876E-4</c:v>
                </c:pt>
                <c:pt idx="1806">
                  <c:v>1.3274700821052619E-3</c:v>
                </c:pt>
                <c:pt idx="1807">
                  <c:v>1.9527277294736829E-3</c:v>
                </c:pt>
                <c:pt idx="1808">
                  <c:v>2.6982272321052609E-3</c:v>
                </c:pt>
                <c:pt idx="1809">
                  <c:v>3.5639685899999966E-3</c:v>
                </c:pt>
                <c:pt idx="1810">
                  <c:v>4.0208876899999971E-3</c:v>
                </c:pt>
                <c:pt idx="1811">
                  <c:v>4.4778067899999968E-3</c:v>
                </c:pt>
                <c:pt idx="1812">
                  <c:v>4.8754065714035049E-3</c:v>
                </c:pt>
                <c:pt idx="1813">
                  <c:v>4.9341915006432709E-3</c:v>
                </c:pt>
                <c:pt idx="1814">
                  <c:v>4.6798131768421014E-3</c:v>
                </c:pt>
                <c:pt idx="1815">
                  <c:v>4.2950392399999969E-3</c:v>
                </c:pt>
                <c:pt idx="1816">
                  <c:v>3.7900234478947339E-3</c:v>
                </c:pt>
                <c:pt idx="1817">
                  <c:v>3.1647658005263127E-3</c:v>
                </c:pt>
                <c:pt idx="1818">
                  <c:v>2.4192662978947343E-3</c:v>
                </c:pt>
                <c:pt idx="1819">
                  <c:v>1.5535249399999988E-3</c:v>
                </c:pt>
                <c:pt idx="1820">
                  <c:v>1.0966058399999987E-3</c:v>
                </c:pt>
                <c:pt idx="1821">
                  <c:v>6.3968673999999855E-4</c:v>
                </c:pt>
                <c:pt idx="1822">
                  <c:v>2.132289133333327E-4</c:v>
                </c:pt>
                <c:pt idx="1823">
                  <c:v>1.01537577777777E-5</c:v>
                </c:pt>
                <c:pt idx="1824">
                  <c:v>0</c:v>
                </c:pt>
                <c:pt idx="1825">
                  <c:v>0</c:v>
                </c:pt>
                <c:pt idx="1826">
                  <c:v>0</c:v>
                </c:pt>
                <c:pt idx="1827">
                  <c:v>0</c:v>
                </c:pt>
                <c:pt idx="1828">
                  <c:v>0</c:v>
                </c:pt>
                <c:pt idx="1829">
                  <c:v>0</c:v>
                </c:pt>
                <c:pt idx="1830">
                  <c:v>0</c:v>
                </c:pt>
                <c:pt idx="1831">
                  <c:v>0</c:v>
                </c:pt>
                <c:pt idx="1832">
                  <c:v>0</c:v>
                </c:pt>
                <c:pt idx="1833">
                  <c:v>0</c:v>
                </c:pt>
                <c:pt idx="1834">
                  <c:v>0</c:v>
                </c:pt>
                <c:pt idx="1835">
                  <c:v>0</c:v>
                </c:pt>
                <c:pt idx="1836">
                  <c:v>0</c:v>
                </c:pt>
                <c:pt idx="1837">
                  <c:v>0</c:v>
                </c:pt>
                <c:pt idx="1838">
                  <c:v>0</c:v>
                </c:pt>
                <c:pt idx="1839">
                  <c:v>0</c:v>
                </c:pt>
                <c:pt idx="1840">
                  <c:v>0</c:v>
                </c:pt>
                <c:pt idx="1841">
                  <c:v>0</c:v>
                </c:pt>
                <c:pt idx="1842">
                  <c:v>0</c:v>
                </c:pt>
                <c:pt idx="1843">
                  <c:v>0</c:v>
                </c:pt>
                <c:pt idx="1844">
                  <c:v>0</c:v>
                </c:pt>
                <c:pt idx="1845">
                  <c:v>0</c:v>
                </c:pt>
                <c:pt idx="1846">
                  <c:v>0</c:v>
                </c:pt>
                <c:pt idx="1847">
                  <c:v>0</c:v>
                </c:pt>
                <c:pt idx="1848">
                  <c:v>0</c:v>
                </c:pt>
                <c:pt idx="1849">
                  <c:v>0</c:v>
                </c:pt>
                <c:pt idx="1850">
                  <c:v>0</c:v>
                </c:pt>
                <c:pt idx="1851">
                  <c:v>0</c:v>
                </c:pt>
                <c:pt idx="1852">
                  <c:v>0</c:v>
                </c:pt>
                <c:pt idx="1853">
                  <c:v>0</c:v>
                </c:pt>
                <c:pt idx="1854">
                  <c:v>0</c:v>
                </c:pt>
                <c:pt idx="1855">
                  <c:v>0</c:v>
                </c:pt>
                <c:pt idx="1856">
                  <c:v>0</c:v>
                </c:pt>
                <c:pt idx="1857">
                  <c:v>0</c:v>
                </c:pt>
                <c:pt idx="1858">
                  <c:v>0</c:v>
                </c:pt>
                <c:pt idx="1859">
                  <c:v>0</c:v>
                </c:pt>
                <c:pt idx="1860">
                  <c:v>0</c:v>
                </c:pt>
                <c:pt idx="1861">
                  <c:v>0</c:v>
                </c:pt>
                <c:pt idx="1862">
                  <c:v>0</c:v>
                </c:pt>
                <c:pt idx="1863">
                  <c:v>0</c:v>
                </c:pt>
                <c:pt idx="1864">
                  <c:v>0</c:v>
                </c:pt>
                <c:pt idx="1865">
                  <c:v>0</c:v>
                </c:pt>
                <c:pt idx="1866">
                  <c:v>0</c:v>
                </c:pt>
                <c:pt idx="1867">
                  <c:v>0</c:v>
                </c:pt>
                <c:pt idx="1868">
                  <c:v>0</c:v>
                </c:pt>
                <c:pt idx="1869">
                  <c:v>0</c:v>
                </c:pt>
                <c:pt idx="1870">
                  <c:v>4.4590900120481904E-4</c:v>
                </c:pt>
                <c:pt idx="1871">
                  <c:v>8.6429275542168615E-4</c:v>
                </c:pt>
                <c:pt idx="1872">
                  <c:v>1.2551512626506011E-3</c:v>
                </c:pt>
                <c:pt idx="1873">
                  <c:v>1.6184845228915639E-3</c:v>
                </c:pt>
                <c:pt idx="1874">
                  <c:v>1.9542925361445756E-3</c:v>
                </c:pt>
                <c:pt idx="1875">
                  <c:v>2.2625753024096357E-3</c:v>
                </c:pt>
                <c:pt idx="1876">
                  <c:v>2.543332821686744E-3</c:v>
                </c:pt>
                <c:pt idx="1877">
                  <c:v>2.7965650939759E-3</c:v>
                </c:pt>
                <c:pt idx="1878">
                  <c:v>3.0222721192771037E-3</c:v>
                </c:pt>
                <c:pt idx="1879">
                  <c:v>3.2204538975903565E-3</c:v>
                </c:pt>
                <c:pt idx="1880">
                  <c:v>2.9452014277108391E-3</c:v>
                </c:pt>
                <c:pt idx="1881">
                  <c:v>2.6699489578313213E-3</c:v>
                </c:pt>
                <c:pt idx="1882">
                  <c:v>2.3946964879518031E-3</c:v>
                </c:pt>
                <c:pt idx="1883">
                  <c:v>2.1194440180722857E-3</c:v>
                </c:pt>
                <c:pt idx="1884">
                  <c:v>1.8441915481927679E-3</c:v>
                </c:pt>
                <c:pt idx="1885">
                  <c:v>1.5689390783132501E-3</c:v>
                </c:pt>
                <c:pt idx="1886">
                  <c:v>1.2947876183132504E-3</c:v>
                </c:pt>
                <c:pt idx="1887">
                  <c:v>1.0415553460240941E-3</c:v>
                </c:pt>
                <c:pt idx="1888">
                  <c:v>8.158483207228904E-4</c:v>
                </c:pt>
                <c:pt idx="1889">
                  <c:v>6.1766654240963739E-4</c:v>
                </c:pt>
                <c:pt idx="1890">
                  <c:v>4.4701001108433632E-4</c:v>
                </c:pt>
                <c:pt idx="1891">
                  <c:v>3.0387872674698734E-4</c:v>
                </c:pt>
                <c:pt idx="1892">
                  <c:v>1.8827268939759035E-4</c:v>
                </c:pt>
                <c:pt idx="1893">
                  <c:v>1.0019189903614452E-4</c:v>
                </c:pt>
                <c:pt idx="1894">
                  <c:v>3.9636355662650533E-5</c:v>
                </c:pt>
                <c:pt idx="1895">
                  <c:v>6.6060592771084292E-6</c:v>
                </c:pt>
                <c:pt idx="1896">
                  <c:v>0</c:v>
                </c:pt>
                <c:pt idx="1897">
                  <c:v>0</c:v>
                </c:pt>
                <c:pt idx="1898">
                  <c:v>0</c:v>
                </c:pt>
                <c:pt idx="1899">
                  <c:v>0</c:v>
                </c:pt>
                <c:pt idx="1900">
                  <c:v>0</c:v>
                </c:pt>
                <c:pt idx="1901">
                  <c:v>0</c:v>
                </c:pt>
                <c:pt idx="1902">
                  <c:v>0</c:v>
                </c:pt>
                <c:pt idx="1903">
                  <c:v>0</c:v>
                </c:pt>
                <c:pt idx="1904">
                  <c:v>0</c:v>
                </c:pt>
                <c:pt idx="1905">
                  <c:v>0</c:v>
                </c:pt>
                <c:pt idx="1906">
                  <c:v>0</c:v>
                </c:pt>
                <c:pt idx="1907">
                  <c:v>0</c:v>
                </c:pt>
                <c:pt idx="1908">
                  <c:v>5.3755188235294098E-6</c:v>
                </c:pt>
                <c:pt idx="1909">
                  <c:v>5.0171509019607807E-5</c:v>
                </c:pt>
                <c:pt idx="1910">
                  <c:v>1.3976348941176461E-4</c:v>
                </c:pt>
                <c:pt idx="1911">
                  <c:v>2.7415145999999961E-4</c:v>
                </c:pt>
                <c:pt idx="1912">
                  <c:v>4.5333542078431264E-4</c:v>
                </c:pt>
                <c:pt idx="1913">
                  <c:v>6.7731537176470469E-4</c:v>
                </c:pt>
                <c:pt idx="1914">
                  <c:v>9.4609131294117463E-4</c:v>
                </c:pt>
                <c:pt idx="1915">
                  <c:v>1.2596632443137236E-3</c:v>
                </c:pt>
                <c:pt idx="1916">
                  <c:v>1.6180311658823506E-3</c:v>
                </c:pt>
                <c:pt idx="1917">
                  <c:v>2.0211950776470554E-3</c:v>
                </c:pt>
                <c:pt idx="1918">
                  <c:v>2.5533714211764674E-3</c:v>
                </c:pt>
                <c:pt idx="1919">
                  <c:v>3.3169706732880814E-3</c:v>
                </c:pt>
                <c:pt idx="1920">
                  <c:v>3.8600358390497706E-3</c:v>
                </c:pt>
                <c:pt idx="1921">
                  <c:v>4.1825669184615347E-3</c:v>
                </c:pt>
                <c:pt idx="1922">
                  <c:v>4.2845639115233749E-3</c:v>
                </c:pt>
                <c:pt idx="1923">
                  <c:v>4.16602681823529E-3</c:v>
                </c:pt>
                <c:pt idx="1924">
                  <c:v>3.8972508770588193E-3</c:v>
                </c:pt>
                <c:pt idx="1925">
                  <c:v>3.5836789456862709E-3</c:v>
                </c:pt>
                <c:pt idx="1926">
                  <c:v>3.2253110241176443E-3</c:v>
                </c:pt>
                <c:pt idx="1927">
                  <c:v>2.8221471123529391E-3</c:v>
                </c:pt>
                <c:pt idx="1928">
                  <c:v>2.2845952499999981E-3</c:v>
                </c:pt>
                <c:pt idx="1929">
                  <c:v>1.476200007692306E-3</c:v>
                </c:pt>
                <c:pt idx="1930">
                  <c:v>8.435428615384599E-4</c:v>
                </c:pt>
                <c:pt idx="1931">
                  <c:v>3.8662381153845997E-4</c:v>
                </c:pt>
                <c:pt idx="1932">
                  <c:v>1.0544285769230699E-4</c:v>
                </c:pt>
                <c:pt idx="1933">
                  <c:v>0</c:v>
                </c:pt>
                <c:pt idx="1934">
                  <c:v>0</c:v>
                </c:pt>
                <c:pt idx="1935">
                  <c:v>0</c:v>
                </c:pt>
                <c:pt idx="1936">
                  <c:v>0</c:v>
                </c:pt>
                <c:pt idx="1937">
                  <c:v>0</c:v>
                </c:pt>
                <c:pt idx="1938">
                  <c:v>0</c:v>
                </c:pt>
                <c:pt idx="1939">
                  <c:v>0</c:v>
                </c:pt>
                <c:pt idx="1940">
                  <c:v>0</c:v>
                </c:pt>
                <c:pt idx="1941">
                  <c:v>0</c:v>
                </c:pt>
                <c:pt idx="1942">
                  <c:v>0</c:v>
                </c:pt>
                <c:pt idx="1943">
                  <c:v>8.6161879928571394E-3</c:v>
                </c:pt>
                <c:pt idx="1944">
                  <c:v>3.1592689307142839E-2</c:v>
                </c:pt>
                <c:pt idx="1945">
                  <c:v>6.8929503942857046E-2</c:v>
                </c:pt>
                <c:pt idx="1946">
                  <c:v>0.12062663189999982</c:v>
                </c:pt>
                <c:pt idx="1947">
                  <c:v>0.18668407317857122</c:v>
                </c:pt>
                <c:pt idx="1948">
                  <c:v>0.26364229773999975</c:v>
                </c:pt>
                <c:pt idx="1949">
                  <c:v>0.29702785037333307</c:v>
                </c:pt>
                <c:pt idx="1950">
                  <c:v>0.33033217295111073</c:v>
                </c:pt>
                <c:pt idx="1951">
                  <c:v>0.37709530028999955</c:v>
                </c:pt>
                <c:pt idx="1952">
                  <c:v>0.4067950391899996</c:v>
                </c:pt>
                <c:pt idx="1953">
                  <c:v>0.43509791123714231</c:v>
                </c:pt>
                <c:pt idx="1954">
                  <c:v>0.47257180158285655</c:v>
                </c:pt>
                <c:pt idx="1955">
                  <c:v>0.47772845952714238</c:v>
                </c:pt>
                <c:pt idx="1956">
                  <c:v>0.49306135769999954</c:v>
                </c:pt>
                <c:pt idx="1957">
                  <c:v>0.45409921669142816</c:v>
                </c:pt>
                <c:pt idx="1958">
                  <c:v>0.41689295034999968</c:v>
                </c:pt>
                <c:pt idx="1959">
                  <c:v>0.44062228021666644</c:v>
                </c:pt>
                <c:pt idx="1960">
                  <c:v>0.44483101248888862</c:v>
                </c:pt>
                <c:pt idx="1961">
                  <c:v>0.46779373368999988</c:v>
                </c:pt>
                <c:pt idx="1962">
                  <c:v>0.49877284596999971</c:v>
                </c:pt>
                <c:pt idx="1963">
                  <c:v>0.5287467363299998</c:v>
                </c:pt>
                <c:pt idx="1964">
                  <c:v>0.52851827675999974</c:v>
                </c:pt>
                <c:pt idx="1965">
                  <c:v>0.53377284592999974</c:v>
                </c:pt>
                <c:pt idx="1966">
                  <c:v>0.56552872055999981</c:v>
                </c:pt>
                <c:pt idx="1967">
                  <c:v>0.58001305472999987</c:v>
                </c:pt>
                <c:pt idx="1968">
                  <c:v>0.59947780668999984</c:v>
                </c:pt>
                <c:pt idx="1969">
                  <c:v>0.64078328972999987</c:v>
                </c:pt>
                <c:pt idx="1970">
                  <c:v>0.7233485638599999</c:v>
                </c:pt>
                <c:pt idx="1971">
                  <c:v>0.70836161869999992</c:v>
                </c:pt>
                <c:pt idx="1972">
                  <c:v>0.6856984332999998</c:v>
                </c:pt>
                <c:pt idx="1973">
                  <c:v>0.69072454292999985</c:v>
                </c:pt>
                <c:pt idx="1974">
                  <c:v>0.71338772831999986</c:v>
                </c:pt>
                <c:pt idx="1975">
                  <c:v>0.74857049595999969</c:v>
                </c:pt>
                <c:pt idx="1976">
                  <c:v>0.74793080931999978</c:v>
                </c:pt>
                <c:pt idx="1977">
                  <c:v>0.75606396861999969</c:v>
                </c:pt>
                <c:pt idx="1978">
                  <c:v>0.77443211480999985</c:v>
                </c:pt>
                <c:pt idx="1979">
                  <c:v>0.70306135760999988</c:v>
                </c:pt>
                <c:pt idx="1980">
                  <c:v>0.66778720617399978</c:v>
                </c:pt>
                <c:pt idx="1981">
                  <c:v>0.72261749339857073</c:v>
                </c:pt>
                <c:pt idx="1982">
                  <c:v>0.78114882499999938</c:v>
                </c:pt>
                <c:pt idx="1983">
                  <c:v>0.72944386419399931</c:v>
                </c:pt>
                <c:pt idx="1984">
                  <c:v>0.67959094860333258</c:v>
                </c:pt>
                <c:pt idx="1985">
                  <c:v>0.64686031327999927</c:v>
                </c:pt>
                <c:pt idx="1986">
                  <c:v>0.59239556130999926</c:v>
                </c:pt>
                <c:pt idx="1987">
                  <c:v>0.58718668400999907</c:v>
                </c:pt>
                <c:pt idx="1988">
                  <c:v>0.55557930803999911</c:v>
                </c:pt>
                <c:pt idx="1989">
                  <c:v>0.59468015659999907</c:v>
                </c:pt>
                <c:pt idx="1990">
                  <c:v>0.59961488245599914</c:v>
                </c:pt>
                <c:pt idx="1991">
                  <c:v>0.54423629237142812</c:v>
                </c:pt>
                <c:pt idx="1992">
                  <c:v>0.47464751952999962</c:v>
                </c:pt>
                <c:pt idx="1993">
                  <c:v>0.47108355087799964</c:v>
                </c:pt>
                <c:pt idx="1994">
                  <c:v>0.45532745866166646</c:v>
                </c:pt>
                <c:pt idx="1995">
                  <c:v>0.4241579634399999</c:v>
                </c:pt>
                <c:pt idx="1996">
                  <c:v>0.41683202782333328</c:v>
                </c:pt>
                <c:pt idx="1997">
                  <c:v>0.3946663765277777</c:v>
                </c:pt>
                <c:pt idx="1998">
                  <c:v>0.42560868143499997</c:v>
                </c:pt>
                <c:pt idx="1999">
                  <c:v>0.44910574409999998</c:v>
                </c:pt>
                <c:pt idx="2000">
                  <c:v>0.42509791119428558</c:v>
                </c:pt>
                <c:pt idx="2001">
                  <c:v>0.40021540465999977</c:v>
                </c:pt>
                <c:pt idx="2002">
                  <c:v>0.41739556131999966</c:v>
                </c:pt>
                <c:pt idx="2003">
                  <c:v>0.50547127929799962</c:v>
                </c:pt>
                <c:pt idx="2004">
                  <c:v>0.49527741508499973</c:v>
                </c:pt>
                <c:pt idx="2005">
                  <c:v>0.51791775452999977</c:v>
                </c:pt>
                <c:pt idx="2006">
                  <c:v>0.59341601390066634</c:v>
                </c:pt>
                <c:pt idx="2007">
                  <c:v>0.63424680881722195</c:v>
                </c:pt>
                <c:pt idx="2008">
                  <c:v>0.62287206267499973</c:v>
                </c:pt>
                <c:pt idx="2009">
                  <c:v>0.64014360317999974</c:v>
                </c:pt>
                <c:pt idx="2010">
                  <c:v>0.65400783294571396</c:v>
                </c:pt>
                <c:pt idx="2011">
                  <c:v>0.65590731078499975</c:v>
                </c:pt>
                <c:pt idx="2012">
                  <c:v>0.63310704968999976</c:v>
                </c:pt>
                <c:pt idx="2013">
                  <c:v>0.61446475205999984</c:v>
                </c:pt>
                <c:pt idx="2014">
                  <c:v>0.69131853792999987</c:v>
                </c:pt>
                <c:pt idx="2015">
                  <c:v>0.66929503920333322</c:v>
                </c:pt>
                <c:pt idx="2016">
                  <c:v>0.57338772851599973</c:v>
                </c:pt>
                <c:pt idx="2017">
                  <c:v>0.56344973895499972</c:v>
                </c:pt>
                <c:pt idx="2018">
                  <c:v>0.54076370760999981</c:v>
                </c:pt>
                <c:pt idx="2019">
                  <c:v>0.45084203657999966</c:v>
                </c:pt>
                <c:pt idx="2020">
                  <c:v>0.38001958225999988</c:v>
                </c:pt>
                <c:pt idx="2021">
                  <c:v>0.37686684070499982</c:v>
                </c:pt>
                <c:pt idx="2022">
                  <c:v>0.40994778064999993</c:v>
                </c:pt>
                <c:pt idx="2023">
                  <c:v>0.37937989555999979</c:v>
                </c:pt>
                <c:pt idx="2024">
                  <c:v>0.29562663186999982</c:v>
                </c:pt>
                <c:pt idx="2025">
                  <c:v>0.31246409927166652</c:v>
                </c:pt>
                <c:pt idx="2026">
                  <c:v>0.33352806795499995</c:v>
                </c:pt>
                <c:pt idx="2027">
                  <c:v>0.2919712794699999</c:v>
                </c:pt>
                <c:pt idx="2028">
                  <c:v>0.26901363518333316</c:v>
                </c:pt>
                <c:pt idx="2029">
                  <c:v>0.25770235000999986</c:v>
                </c:pt>
                <c:pt idx="2030">
                  <c:v>0.31116188004999978</c:v>
                </c:pt>
                <c:pt idx="2031">
                  <c:v>0.29821279392999972</c:v>
                </c:pt>
                <c:pt idx="2032">
                  <c:v>0.26233246317999959</c:v>
                </c:pt>
                <c:pt idx="2033">
                  <c:v>0.21676747908333299</c:v>
                </c:pt>
                <c:pt idx="2034">
                  <c:v>0.21708224552999966</c:v>
                </c:pt>
                <c:pt idx="2035">
                  <c:v>0.18059725856499964</c:v>
                </c:pt>
                <c:pt idx="2036">
                  <c:v>0.14358681466499965</c:v>
                </c:pt>
                <c:pt idx="2037">
                  <c:v>0.13191253264999966</c:v>
                </c:pt>
                <c:pt idx="2038">
                  <c:v>0.11201116911666635</c:v>
                </c:pt>
                <c:pt idx="2039">
                  <c:v>0.1063250652499997</c:v>
                </c:pt>
                <c:pt idx="2040">
                  <c:v>4.4092689269999805E-2</c:v>
                </c:pt>
                <c:pt idx="2041">
                  <c:v>2.8986945119999902E-2</c:v>
                </c:pt>
                <c:pt idx="2042">
                  <c:v>1.0448215819999997E-2</c:v>
                </c:pt>
                <c:pt idx="2043">
                  <c:v>4.9753408666666603E-4</c:v>
                </c:pt>
                <c:pt idx="2044">
                  <c:v>0</c:v>
                </c:pt>
                <c:pt idx="2045">
                  <c:v>0</c:v>
                </c:pt>
                <c:pt idx="2046">
                  <c:v>0</c:v>
                </c:pt>
                <c:pt idx="2047">
                  <c:v>0</c:v>
                </c:pt>
                <c:pt idx="2048">
                  <c:v>0</c:v>
                </c:pt>
                <c:pt idx="2049">
                  <c:v>0</c:v>
                </c:pt>
                <c:pt idx="2050">
                  <c:v>0</c:v>
                </c:pt>
                <c:pt idx="2051">
                  <c:v>0</c:v>
                </c:pt>
                <c:pt idx="2052">
                  <c:v>9.1383820000000012E-6</c:v>
                </c:pt>
                <c:pt idx="2053">
                  <c:v>8.5291565333333295E-5</c:v>
                </c:pt>
                <c:pt idx="2054">
                  <c:v>2.3759793199999929E-4</c:v>
                </c:pt>
                <c:pt idx="2055">
                  <c:v>4.6605748199999929E-4</c:v>
                </c:pt>
                <c:pt idx="2056">
                  <c:v>7.7067021533333232E-4</c:v>
                </c:pt>
                <c:pt idx="2057">
                  <c:v>1.1514361319999982E-3</c:v>
                </c:pt>
                <c:pt idx="2058">
                  <c:v>1.9322464465100649E-3</c:v>
                </c:pt>
                <c:pt idx="2059">
                  <c:v>5.1644121840939547E-3</c:v>
                </c:pt>
                <c:pt idx="2060">
                  <c:v>1.1171824559261734E-2</c:v>
                </c:pt>
                <c:pt idx="2061">
                  <c:v>1.9954483572013404E-2</c:v>
                </c:pt>
                <c:pt idx="2062">
                  <c:v>3.1503250840348905E-2</c:v>
                </c:pt>
                <c:pt idx="2063">
                  <c:v>4.5760249944934973E-2</c:v>
                </c:pt>
                <c:pt idx="2064">
                  <c:v>6.2716342503771602E-2</c:v>
                </c:pt>
                <c:pt idx="2065">
                  <c:v>8.2371528516858805E-2</c:v>
                </c:pt>
                <c:pt idx="2066">
                  <c:v>0.10472580798419658</c:v>
                </c:pt>
                <c:pt idx="2067">
                  <c:v>0.12977918090578491</c:v>
                </c:pt>
                <c:pt idx="2068">
                  <c:v>0.15720775606711374</c:v>
                </c:pt>
                <c:pt idx="2069">
                  <c:v>0.18496022244295265</c:v>
                </c:pt>
                <c:pt idx="2070">
                  <c:v>0.21271268881879157</c:v>
                </c:pt>
                <c:pt idx="2071">
                  <c:v>0.24046515519463055</c:v>
                </c:pt>
                <c:pt idx="2072">
                  <c:v>0.26821762157046947</c:v>
                </c:pt>
                <c:pt idx="2073">
                  <c:v>0.29597008794630836</c:v>
                </c:pt>
                <c:pt idx="2074">
                  <c:v>0.3237225543221473</c:v>
                </c:pt>
                <c:pt idx="2075">
                  <c:v>0.3514750206979862</c:v>
                </c:pt>
                <c:pt idx="2076">
                  <c:v>0.37922748707382514</c:v>
                </c:pt>
                <c:pt idx="2077">
                  <c:v>0.40697995344966398</c:v>
                </c:pt>
                <c:pt idx="2078">
                  <c:v>0.43473241982550287</c:v>
                </c:pt>
                <c:pt idx="2079">
                  <c:v>0.46248488620134182</c:v>
                </c:pt>
                <c:pt idx="2080">
                  <c:v>0.49023735257718071</c:v>
                </c:pt>
                <c:pt idx="2081">
                  <c:v>0.51798981895301954</c:v>
                </c:pt>
                <c:pt idx="2082">
                  <c:v>0.54574228532885838</c:v>
                </c:pt>
                <c:pt idx="2083">
                  <c:v>0.57349475170469744</c:v>
                </c:pt>
                <c:pt idx="2084">
                  <c:v>0.60124721808053649</c:v>
                </c:pt>
                <c:pt idx="2085">
                  <c:v>0.62899968445637544</c:v>
                </c:pt>
                <c:pt idx="2086">
                  <c:v>0.6567521508322145</c:v>
                </c:pt>
                <c:pt idx="2087">
                  <c:v>0.68450461720805333</c:v>
                </c:pt>
                <c:pt idx="2088">
                  <c:v>0.67446981226602365</c:v>
                </c:pt>
                <c:pt idx="2089">
                  <c:v>0.62174189167979221</c:v>
                </c:pt>
                <c:pt idx="2090">
                  <c:v>0.56575411333476477</c:v>
                </c:pt>
                <c:pt idx="2091">
                  <c:v>0.50650647723094133</c:v>
                </c:pt>
                <c:pt idx="2092">
                  <c:v>0.44399898336832183</c:v>
                </c:pt>
                <c:pt idx="2093">
                  <c:v>0.37823163174690633</c:v>
                </c:pt>
                <c:pt idx="2094">
                  <c:v>0.30920442236669488</c:v>
                </c:pt>
                <c:pt idx="2095">
                  <c:v>0.23691735522768731</c:v>
                </c:pt>
                <c:pt idx="2096">
                  <c:v>0.16137043032988391</c:v>
                </c:pt>
                <c:pt idx="2097">
                  <c:v>8.2563647673284418E-2</c:v>
                </c:pt>
                <c:pt idx="2098">
                  <c:v>3.8284278575757544E-2</c:v>
                </c:pt>
                <c:pt idx="2099">
                  <c:v>3.3438167363636341E-2</c:v>
                </c:pt>
                <c:pt idx="2100">
                  <c:v>2.8592056151515128E-2</c:v>
                </c:pt>
                <c:pt idx="2101">
                  <c:v>2.3745944939393908E-2</c:v>
                </c:pt>
                <c:pt idx="2102">
                  <c:v>1.9190600399999969E-2</c:v>
                </c:pt>
                <c:pt idx="2103">
                  <c:v>1.5119866981818159E-2</c:v>
                </c:pt>
                <c:pt idx="2104">
                  <c:v>1.1533744684848466E-2</c:v>
                </c:pt>
                <c:pt idx="2105">
                  <c:v>8.4322335090908952E-3</c:v>
                </c:pt>
                <c:pt idx="2106">
                  <c:v>5.8153334545454462E-3</c:v>
                </c:pt>
                <c:pt idx="2107">
                  <c:v>3.6830445212121163E-3</c:v>
                </c:pt>
                <c:pt idx="2108">
                  <c:v>2.0353667090909069E-3</c:v>
                </c:pt>
                <c:pt idx="2109">
                  <c:v>9.1383811818181691E-4</c:v>
                </c:pt>
                <c:pt idx="2110">
                  <c:v>3.8076589848484797E-4</c:v>
                </c:pt>
                <c:pt idx="2111">
                  <c:v>4.3615004999999997E-4</c:v>
                </c:pt>
                <c:pt idx="2112">
                  <c:v>7.892238999999999E-4</c:v>
                </c:pt>
                <c:pt idx="2113">
                  <c:v>1.23368157E-3</c:v>
                </c:pt>
                <c:pt idx="2114">
                  <c:v>7.4056036792307604E-3</c:v>
                </c:pt>
                <c:pt idx="2115">
                  <c:v>5.5487547856153764E-2</c:v>
                </c:pt>
                <c:pt idx="2116">
                  <c:v>0.15119451710999984</c:v>
                </c:pt>
                <c:pt idx="2117">
                  <c:v>0.25476283735999983</c:v>
                </c:pt>
                <c:pt idx="2118">
                  <c:v>0.30654699748499975</c:v>
                </c:pt>
                <c:pt idx="2119">
                  <c:v>0.31291946068874976</c:v>
                </c:pt>
                <c:pt idx="2120">
                  <c:v>0.3144399280783331</c:v>
                </c:pt>
                <c:pt idx="2121">
                  <c:v>0.31752240095749978</c:v>
                </c:pt>
                <c:pt idx="2122">
                  <c:v>0.32216687932624971</c:v>
                </c:pt>
                <c:pt idx="2123">
                  <c:v>0.32838582461458304</c:v>
                </c:pt>
                <c:pt idx="2124">
                  <c:v>0.33054315620326896</c:v>
                </c:pt>
                <c:pt idx="2125">
                  <c:v>0.29245631646384596</c:v>
                </c:pt>
                <c:pt idx="2126">
                  <c:v>0.20841030238708314</c:v>
                </c:pt>
                <c:pt idx="2127">
                  <c:v>0.11816878805374978</c:v>
                </c:pt>
                <c:pt idx="2128">
                  <c:v>8.1377284584999862E-2</c:v>
                </c:pt>
                <c:pt idx="2129">
                  <c:v>9.1621790677083176E-2</c:v>
                </c:pt>
                <c:pt idx="2130">
                  <c:v>0.10828029807291643</c:v>
                </c:pt>
                <c:pt idx="2131">
                  <c:v>0.12493880546874966</c:v>
                </c:pt>
                <c:pt idx="2132">
                  <c:v>0.14159731286458296</c:v>
                </c:pt>
                <c:pt idx="2133">
                  <c:v>0.15825582026041624</c:v>
                </c:pt>
                <c:pt idx="2134">
                  <c:v>0.17491432765624959</c:v>
                </c:pt>
                <c:pt idx="2135">
                  <c:v>0.19157283505208289</c:v>
                </c:pt>
                <c:pt idx="2136">
                  <c:v>0.20823134244791622</c:v>
                </c:pt>
                <c:pt idx="2137">
                  <c:v>0.22488984984374963</c:v>
                </c:pt>
                <c:pt idx="2138">
                  <c:v>0.2415483572395829</c:v>
                </c:pt>
                <c:pt idx="2139">
                  <c:v>0.2582068646354162</c:v>
                </c:pt>
                <c:pt idx="2140">
                  <c:v>0.27486537203124961</c:v>
                </c:pt>
                <c:pt idx="2141">
                  <c:v>0.29152387942708297</c:v>
                </c:pt>
                <c:pt idx="2142">
                  <c:v>0.30818238682291632</c:v>
                </c:pt>
                <c:pt idx="2143">
                  <c:v>0.32484089421874973</c:v>
                </c:pt>
                <c:pt idx="2144">
                  <c:v>0.34149940161458303</c:v>
                </c:pt>
                <c:pt idx="2145">
                  <c:v>0.35815790901041633</c:v>
                </c:pt>
                <c:pt idx="2146">
                  <c:v>0.37481641640624969</c:v>
                </c:pt>
                <c:pt idx="2147">
                  <c:v>0.39147492380208299</c:v>
                </c:pt>
                <c:pt idx="2148">
                  <c:v>0.40648471492041632</c:v>
                </c:pt>
                <c:pt idx="2149">
                  <c:v>0.41489964092874965</c:v>
                </c:pt>
                <c:pt idx="2150">
                  <c:v>0.41644491578083304</c:v>
                </c:pt>
                <c:pt idx="2151">
                  <c:v>0.41112053947666627</c:v>
                </c:pt>
                <c:pt idx="2152">
                  <c:v>0.42898874008824961</c:v>
                </c:pt>
                <c:pt idx="2153">
                  <c:v>0.4582041448062496</c:v>
                </c:pt>
                <c:pt idx="2154">
                  <c:v>0.45673629234999957</c:v>
                </c:pt>
                <c:pt idx="2155">
                  <c:v>0.4639552196406031</c:v>
                </c:pt>
                <c:pt idx="2156">
                  <c:v>0.46723735593737031</c:v>
                </c:pt>
                <c:pt idx="2157">
                  <c:v>0.46680538363248514</c:v>
                </c:pt>
                <c:pt idx="2158">
                  <c:v>0.46430801900344781</c:v>
                </c:pt>
                <c:pt idx="2159">
                  <c:v>0.46469141088275823</c:v>
                </c:pt>
                <c:pt idx="2160">
                  <c:v>0.46823034531666619</c:v>
                </c:pt>
                <c:pt idx="2161">
                  <c:v>0.49290143612499959</c:v>
                </c:pt>
                <c:pt idx="2162">
                  <c:v>0.49545561365799956</c:v>
                </c:pt>
                <c:pt idx="2163">
                  <c:v>0.47697780685999958</c:v>
                </c:pt>
                <c:pt idx="2164">
                  <c:v>0.51548085298666624</c:v>
                </c:pt>
                <c:pt idx="2165">
                  <c:v>0.51228662110689616</c:v>
                </c:pt>
                <c:pt idx="2166">
                  <c:v>0.49972712406137887</c:v>
                </c:pt>
                <c:pt idx="2167">
                  <c:v>0.50248176824793067</c:v>
                </c:pt>
                <c:pt idx="2168">
                  <c:v>0.49834428736655134</c:v>
                </c:pt>
                <c:pt idx="2169">
                  <c:v>0.49351354997924102</c:v>
                </c:pt>
                <c:pt idx="2170">
                  <c:v>0.47757180152999978</c:v>
                </c:pt>
                <c:pt idx="2171">
                  <c:v>0.43984007831071398</c:v>
                </c:pt>
                <c:pt idx="2172">
                  <c:v>0.40551566576999987</c:v>
                </c:pt>
                <c:pt idx="2173">
                  <c:v>0.38536553524999984</c:v>
                </c:pt>
                <c:pt idx="2174">
                  <c:v>0.33743472582999995</c:v>
                </c:pt>
                <c:pt idx="2175">
                  <c:v>0.32518929498999993</c:v>
                </c:pt>
                <c:pt idx="2176">
                  <c:v>0.31431462133666649</c:v>
                </c:pt>
                <c:pt idx="2177">
                  <c:v>0.27945169706999978</c:v>
                </c:pt>
                <c:pt idx="2178">
                  <c:v>0.26985639680999979</c:v>
                </c:pt>
                <c:pt idx="2179">
                  <c:v>0.25802219315799979</c:v>
                </c:pt>
                <c:pt idx="2180">
                  <c:v>0.26743472578999977</c:v>
                </c:pt>
                <c:pt idx="2181">
                  <c:v>0.29212140986428559</c:v>
                </c:pt>
                <c:pt idx="2182">
                  <c:v>0.30321148822999988</c:v>
                </c:pt>
                <c:pt idx="2183">
                  <c:v>0.30742428190799986</c:v>
                </c:pt>
                <c:pt idx="2184">
                  <c:v>0.29949521315999988</c:v>
                </c:pt>
                <c:pt idx="2185">
                  <c:v>0.28502610963999986</c:v>
                </c:pt>
                <c:pt idx="2186">
                  <c:v>0.26723672761333328</c:v>
                </c:pt>
                <c:pt idx="2187">
                  <c:v>0.25724543085833335</c:v>
                </c:pt>
                <c:pt idx="2188">
                  <c:v>0.25971279382499995</c:v>
                </c:pt>
                <c:pt idx="2189">
                  <c:v>0.30485639700999989</c:v>
                </c:pt>
                <c:pt idx="2190">
                  <c:v>0.31973237614857125</c:v>
                </c:pt>
                <c:pt idx="2191">
                  <c:v>0.29832245448999978</c:v>
                </c:pt>
                <c:pt idx="2192">
                  <c:v>0.28843994794571404</c:v>
                </c:pt>
                <c:pt idx="2193">
                  <c:v>0.28136161898699974</c:v>
                </c:pt>
                <c:pt idx="2194">
                  <c:v>0.27567449976999964</c:v>
                </c:pt>
                <c:pt idx="2195">
                  <c:v>0.26204308110999958</c:v>
                </c:pt>
                <c:pt idx="2196">
                  <c:v>0.28237597926999952</c:v>
                </c:pt>
                <c:pt idx="2197">
                  <c:v>0.30465839875499945</c:v>
                </c:pt>
                <c:pt idx="2198">
                  <c:v>0.29466710195499957</c:v>
                </c:pt>
                <c:pt idx="2199">
                  <c:v>0.25619451705999952</c:v>
                </c:pt>
                <c:pt idx="2200">
                  <c:v>0.24442558754999949</c:v>
                </c:pt>
                <c:pt idx="2201">
                  <c:v>0.28298520460999954</c:v>
                </c:pt>
                <c:pt idx="2202">
                  <c:v>0.2853407311822852</c:v>
                </c:pt>
                <c:pt idx="2203">
                  <c:v>0.34332898182499949</c:v>
                </c:pt>
                <c:pt idx="2204">
                  <c:v>0.40428198436999957</c:v>
                </c:pt>
                <c:pt idx="2205">
                  <c:v>0.4311031331899996</c:v>
                </c:pt>
                <c:pt idx="2206">
                  <c:v>0.42767624023999973</c:v>
                </c:pt>
                <c:pt idx="2207">
                  <c:v>0.47219538730666644</c:v>
                </c:pt>
                <c:pt idx="2208">
                  <c:v>0.50069190596999991</c:v>
                </c:pt>
                <c:pt idx="2209">
                  <c:v>0.51993835214888873</c:v>
                </c:pt>
                <c:pt idx="2210">
                  <c:v>0.53604221059809498</c:v>
                </c:pt>
                <c:pt idx="2211">
                  <c:v>0.51444516971333309</c:v>
                </c:pt>
                <c:pt idx="2212">
                  <c:v>0.53342558743199975</c:v>
                </c:pt>
                <c:pt idx="2213">
                  <c:v>0.49593994771999961</c:v>
                </c:pt>
                <c:pt idx="2214">
                  <c:v>0.49548302869999972</c:v>
                </c:pt>
                <c:pt idx="2215">
                  <c:v>0.47464751955999968</c:v>
                </c:pt>
                <c:pt idx="2216">
                  <c:v>0.47835770233799979</c:v>
                </c:pt>
                <c:pt idx="2217">
                  <c:v>0.4110443864499998</c:v>
                </c:pt>
                <c:pt idx="2218">
                  <c:v>0.40357375984499971</c:v>
                </c:pt>
                <c:pt idx="2219">
                  <c:v>0.46878880191111083</c:v>
                </c:pt>
                <c:pt idx="2220">
                  <c:v>0.48275021758333309</c:v>
                </c:pt>
                <c:pt idx="2221">
                  <c:v>0.47339860745666645</c:v>
                </c:pt>
                <c:pt idx="2222">
                  <c:v>0.43274804176999976</c:v>
                </c:pt>
                <c:pt idx="2223">
                  <c:v>0.4168015666199999</c:v>
                </c:pt>
                <c:pt idx="2224">
                  <c:v>0.39496083552999989</c:v>
                </c:pt>
                <c:pt idx="2225">
                  <c:v>0.44174934725666642</c:v>
                </c:pt>
                <c:pt idx="2226">
                  <c:v>0.46618537856199982</c:v>
                </c:pt>
                <c:pt idx="2227">
                  <c:v>0.51823759782999979</c:v>
                </c:pt>
                <c:pt idx="2228">
                  <c:v>0.51775783279499976</c:v>
                </c:pt>
                <c:pt idx="2229">
                  <c:v>0.4592036552199999</c:v>
                </c:pt>
                <c:pt idx="2230">
                  <c:v>0.43708877272999969</c:v>
                </c:pt>
                <c:pt idx="2231">
                  <c:v>0.43498694508999974</c:v>
                </c:pt>
                <c:pt idx="2232">
                  <c:v>0.46331592680999967</c:v>
                </c:pt>
                <c:pt idx="2233">
                  <c:v>0.50713446464999967</c:v>
                </c:pt>
                <c:pt idx="2234">
                  <c:v>0.50570496073285687</c:v>
                </c:pt>
                <c:pt idx="2235">
                  <c:v>0.47355091376333303</c:v>
                </c:pt>
                <c:pt idx="2236">
                  <c:v>0.4623107048999997</c:v>
                </c:pt>
                <c:pt idx="2237">
                  <c:v>0.42301566576999977</c:v>
                </c:pt>
                <c:pt idx="2238">
                  <c:v>0.51604438641999872</c:v>
                </c:pt>
                <c:pt idx="2239">
                  <c:v>0.56950391647999865</c:v>
                </c:pt>
                <c:pt idx="2240">
                  <c:v>0.56109660577999887</c:v>
                </c:pt>
                <c:pt idx="2241">
                  <c:v>0.5671736292699987</c:v>
                </c:pt>
                <c:pt idx="2242">
                  <c:v>0.61482613345545334</c:v>
                </c:pt>
                <c:pt idx="2243">
                  <c:v>0.57659031577454434</c:v>
                </c:pt>
                <c:pt idx="2244">
                  <c:v>0.5612010444671417</c:v>
                </c:pt>
                <c:pt idx="2245">
                  <c:v>0.55812010453428462</c:v>
                </c:pt>
                <c:pt idx="2246">
                  <c:v>0.57699738914999887</c:v>
                </c:pt>
                <c:pt idx="2247">
                  <c:v>0.6384073107999988</c:v>
                </c:pt>
                <c:pt idx="2248">
                  <c:v>0.57841383822999981</c:v>
                </c:pt>
                <c:pt idx="2249">
                  <c:v>0.49974543090142831</c:v>
                </c:pt>
                <c:pt idx="2250">
                  <c:v>0.52184725856999969</c:v>
                </c:pt>
                <c:pt idx="2251">
                  <c:v>0.60130548309999976</c:v>
                </c:pt>
                <c:pt idx="2252">
                  <c:v>0.58307856639454525</c:v>
                </c:pt>
                <c:pt idx="2253">
                  <c:v>0.57032221695545426</c:v>
                </c:pt>
                <c:pt idx="2254">
                  <c:v>0.57727154046999973</c:v>
                </c:pt>
                <c:pt idx="2255">
                  <c:v>0.60071801564571403</c:v>
                </c:pt>
                <c:pt idx="2256">
                  <c:v>0.57375326366999979</c:v>
                </c:pt>
                <c:pt idx="2257">
                  <c:v>0.52714751954999983</c:v>
                </c:pt>
                <c:pt idx="2258">
                  <c:v>0.56388381195999882</c:v>
                </c:pt>
                <c:pt idx="2259">
                  <c:v>0.59201697123857033</c:v>
                </c:pt>
                <c:pt idx="2260">
                  <c:v>0.59605091381999908</c:v>
                </c:pt>
                <c:pt idx="2261">
                  <c:v>0.540124020839999</c:v>
                </c:pt>
                <c:pt idx="2262">
                  <c:v>0.53656005215999891</c:v>
                </c:pt>
                <c:pt idx="2263">
                  <c:v>0.61766318536999898</c:v>
                </c:pt>
                <c:pt idx="2264">
                  <c:v>0.60733681465999889</c:v>
                </c:pt>
                <c:pt idx="2265">
                  <c:v>0.61281984335999895</c:v>
                </c:pt>
                <c:pt idx="2266">
                  <c:v>0.64378372497666558</c:v>
                </c:pt>
                <c:pt idx="2267">
                  <c:v>0.68487597908999887</c:v>
                </c:pt>
                <c:pt idx="2268">
                  <c:v>0.65947127934999972</c:v>
                </c:pt>
                <c:pt idx="2269">
                  <c:v>0.6660770234971426</c:v>
                </c:pt>
                <c:pt idx="2270">
                  <c:v>0.68679503913999962</c:v>
                </c:pt>
                <c:pt idx="2271">
                  <c:v>0.69904046997999969</c:v>
                </c:pt>
                <c:pt idx="2272">
                  <c:v>0.7221605743699997</c:v>
                </c:pt>
                <c:pt idx="2273">
                  <c:v>0.63548302863999961</c:v>
                </c:pt>
                <c:pt idx="2274">
                  <c:v>0.66091514350599967</c:v>
                </c:pt>
                <c:pt idx="2275">
                  <c:v>0.65225195816999959</c:v>
                </c:pt>
                <c:pt idx="2276">
                  <c:v>0.670406875523333</c:v>
                </c:pt>
                <c:pt idx="2277">
                  <c:v>0.71676892948999882</c:v>
                </c:pt>
                <c:pt idx="2278">
                  <c:v>0.67281331594199878</c:v>
                </c:pt>
                <c:pt idx="2279">
                  <c:v>0.69992819845685594</c:v>
                </c:pt>
                <c:pt idx="2280">
                  <c:v>0.74482375983999893</c:v>
                </c:pt>
                <c:pt idx="2281">
                  <c:v>0.69684725851999896</c:v>
                </c:pt>
                <c:pt idx="2282">
                  <c:v>0.72883159274999798</c:v>
                </c:pt>
                <c:pt idx="2283">
                  <c:v>0.79385117501999791</c:v>
                </c:pt>
                <c:pt idx="2284">
                  <c:v>0.8241174935439981</c:v>
                </c:pt>
                <c:pt idx="2285">
                  <c:v>0.81779373373999797</c:v>
                </c:pt>
                <c:pt idx="2286">
                  <c:v>0.82117493477999803</c:v>
                </c:pt>
                <c:pt idx="2287">
                  <c:v>0.80673629249999901</c:v>
                </c:pt>
                <c:pt idx="2288">
                  <c:v>0.87152741518799881</c:v>
                </c:pt>
                <c:pt idx="2289">
                  <c:v>0.89263707572599904</c:v>
                </c:pt>
                <c:pt idx="2290">
                  <c:v>0.87929503914999907</c:v>
                </c:pt>
                <c:pt idx="2291">
                  <c:v>1.0103394255699991</c:v>
                </c:pt>
                <c:pt idx="2292">
                  <c:v>0.9747911227199999</c:v>
                </c:pt>
                <c:pt idx="2293">
                  <c:v>0.94835073975999973</c:v>
                </c:pt>
                <c:pt idx="2294">
                  <c:v>0.96300261095999906</c:v>
                </c:pt>
                <c:pt idx="2295">
                  <c:v>1.0034856396799989</c:v>
                </c:pt>
                <c:pt idx="2296">
                  <c:v>1.0023890339199988</c:v>
                </c:pt>
                <c:pt idx="2297">
                  <c:v>0.93773498689999868</c:v>
                </c:pt>
                <c:pt idx="2298">
                  <c:v>0.90707571797999909</c:v>
                </c:pt>
                <c:pt idx="2299">
                  <c:v>0.94317232370999893</c:v>
                </c:pt>
                <c:pt idx="2300">
                  <c:v>0.90214099208999898</c:v>
                </c:pt>
                <c:pt idx="2301">
                  <c:v>0.83056462136999887</c:v>
                </c:pt>
                <c:pt idx="2302">
                  <c:v>0.81774804175999893</c:v>
                </c:pt>
                <c:pt idx="2303">
                  <c:v>0.81723020013999881</c:v>
                </c:pt>
                <c:pt idx="2304">
                  <c:v>0.76684725843999968</c:v>
                </c:pt>
                <c:pt idx="2305">
                  <c:v>0.81167101819999965</c:v>
                </c:pt>
                <c:pt idx="2306">
                  <c:v>0.79024151429999956</c:v>
                </c:pt>
                <c:pt idx="2307">
                  <c:v>0.85178851167999969</c:v>
                </c:pt>
                <c:pt idx="2308">
                  <c:v>0.86051566571999971</c:v>
                </c:pt>
                <c:pt idx="2309">
                  <c:v>0.76392297642999973</c:v>
                </c:pt>
                <c:pt idx="2310">
                  <c:v>0.74082571795999974</c:v>
                </c:pt>
                <c:pt idx="2311">
                  <c:v>0.73314947771999972</c:v>
                </c:pt>
                <c:pt idx="2312">
                  <c:v>0.71727154035999974</c:v>
                </c:pt>
                <c:pt idx="2313">
                  <c:v>0.76990861609999883</c:v>
                </c:pt>
                <c:pt idx="2314">
                  <c:v>0.78443864223999893</c:v>
                </c:pt>
                <c:pt idx="2315">
                  <c:v>0.7475195822199987</c:v>
                </c:pt>
                <c:pt idx="2316">
                  <c:v>0.79343994773999893</c:v>
                </c:pt>
                <c:pt idx="2317">
                  <c:v>0.7680352480199989</c:v>
                </c:pt>
                <c:pt idx="2318">
                  <c:v>0.73810704956999884</c:v>
                </c:pt>
                <c:pt idx="2319">
                  <c:v>0.70394356297384486</c:v>
                </c:pt>
                <c:pt idx="2320">
                  <c:v>0.6919986443423064</c:v>
                </c:pt>
                <c:pt idx="2321">
                  <c:v>0.67258485643666543</c:v>
                </c:pt>
                <c:pt idx="2322">
                  <c:v>0.64224543080999874</c:v>
                </c:pt>
                <c:pt idx="2323">
                  <c:v>0.54400783290999954</c:v>
                </c:pt>
                <c:pt idx="2324">
                  <c:v>0.48785516821352903</c:v>
                </c:pt>
                <c:pt idx="2325">
                  <c:v>0.41403048691117617</c:v>
                </c:pt>
                <c:pt idx="2326">
                  <c:v>0.31747005071352896</c:v>
                </c:pt>
                <c:pt idx="2327">
                  <c:v>0.25377284595333283</c:v>
                </c:pt>
                <c:pt idx="2328">
                  <c:v>0.22347911226999959</c:v>
                </c:pt>
                <c:pt idx="2329">
                  <c:v>0.2036815723478608</c:v>
                </c:pt>
                <c:pt idx="2330">
                  <c:v>0.16637451687037491</c:v>
                </c:pt>
                <c:pt idx="2331">
                  <c:v>0.11417292876625988</c:v>
                </c:pt>
                <c:pt idx="2332">
                  <c:v>9.41465007524388E-2</c:v>
                </c:pt>
                <c:pt idx="2333">
                  <c:v>8.3055626421219289E-2</c:v>
                </c:pt>
                <c:pt idx="2334">
                  <c:v>6.9885868675738677E-2</c:v>
                </c:pt>
                <c:pt idx="2335">
                  <c:v>5.7507754365408746E-2</c:v>
                </c:pt>
                <c:pt idx="2336">
                  <c:v>4.5958912119641218E-2</c:v>
                </c:pt>
                <c:pt idx="2337">
                  <c:v>3.4396867094666585E-2</c:v>
                </c:pt>
                <c:pt idx="2338">
                  <c:v>8.0783292679999785E-3</c:v>
                </c:pt>
                <c:pt idx="2339">
                  <c:v>6.7612879182926688E-3</c:v>
                </c:pt>
                <c:pt idx="2340">
                  <c:v>5.5465518573170674E-3</c:v>
                </c:pt>
                <c:pt idx="2341">
                  <c:v>4.4432594670731681E-3</c:v>
                </c:pt>
                <c:pt idx="2342">
                  <c:v>3.4514107475609726E-3</c:v>
                </c:pt>
                <c:pt idx="2343">
                  <c:v>3.0229850833750791E-3</c:v>
                </c:pt>
                <c:pt idx="2344">
                  <c:v>3.0690684972181905E-3</c:v>
                </c:pt>
                <c:pt idx="2345">
                  <c:v>3.1031039466578739E-3</c:v>
                </c:pt>
                <c:pt idx="2346">
                  <c:v>3.1250914316941296E-3</c:v>
                </c:pt>
                <c:pt idx="2347">
                  <c:v>3.1631147633513477E-3</c:v>
                </c:pt>
                <c:pt idx="2348">
                  <c:v>3.3014253747026987E-3</c:v>
                </c:pt>
                <c:pt idx="2349">
                  <c:v>3.489873608918915E-3</c:v>
                </c:pt>
                <c:pt idx="2350">
                  <c:v>3.5639685899999962E-3</c:v>
                </c:pt>
                <c:pt idx="2351">
                  <c:v>3.605506689999996E-3</c:v>
                </c:pt>
                <c:pt idx="2352">
                  <c:v>3.7508900399999962E-3</c:v>
                </c:pt>
                <c:pt idx="2353">
                  <c:v>3.5481392554054026E-3</c:v>
                </c:pt>
                <c:pt idx="2354">
                  <c:v>3.0861683135135105E-3</c:v>
                </c:pt>
                <c:pt idx="2355">
                  <c:v>2.836980067520113E-3</c:v>
                </c:pt>
                <c:pt idx="2356">
                  <c:v>2.7083979855931479E-3</c:v>
                </c:pt>
                <c:pt idx="2357">
                  <c:v>2.685867878495975E-3</c:v>
                </c:pt>
                <c:pt idx="2358">
                  <c:v>2.7693897462285925E-3</c:v>
                </c:pt>
                <c:pt idx="2359">
                  <c:v>2.9589635887910032E-3</c:v>
                </c:pt>
                <c:pt idx="2360">
                  <c:v>3.2545894061832038E-3</c:v>
                </c:pt>
                <c:pt idx="2361">
                  <c:v>3.5653324443511423E-3</c:v>
                </c:pt>
                <c:pt idx="2362">
                  <c:v>3.7547905722137369E-3</c:v>
                </c:pt>
                <c:pt idx="2363">
                  <c:v>3.8229637897709882E-3</c:v>
                </c:pt>
                <c:pt idx="2364">
                  <c:v>3.7698520970228964E-3</c:v>
                </c:pt>
                <c:pt idx="2365">
                  <c:v>3.6100096832061023E-3</c:v>
                </c:pt>
                <c:pt idx="2366">
                  <c:v>3.4356130801526663E-3</c:v>
                </c:pt>
                <c:pt idx="2367">
                  <c:v>3.2612164770992312E-3</c:v>
                </c:pt>
                <c:pt idx="2368">
                  <c:v>3.086819874045796E-3</c:v>
                </c:pt>
                <c:pt idx="2369">
                  <c:v>2.91242327099236E-3</c:v>
                </c:pt>
                <c:pt idx="2370">
                  <c:v>2.7380266679389248E-3</c:v>
                </c:pt>
                <c:pt idx="2371">
                  <c:v>2.5636300648854901E-3</c:v>
                </c:pt>
                <c:pt idx="2372">
                  <c:v>2.3892334618320554E-3</c:v>
                </c:pt>
                <c:pt idx="2373">
                  <c:v>2.2148368587786198E-3</c:v>
                </c:pt>
                <c:pt idx="2374">
                  <c:v>2.0404402557251851E-3</c:v>
                </c:pt>
                <c:pt idx="2375">
                  <c:v>1.8660436526717499E-3</c:v>
                </c:pt>
                <c:pt idx="2376">
                  <c:v>1.691647049618315E-3</c:v>
                </c:pt>
                <c:pt idx="2377">
                  <c:v>1.5172504465648811E-3</c:v>
                </c:pt>
                <c:pt idx="2378">
                  <c:v>1.3428538435114462E-3</c:v>
                </c:pt>
                <c:pt idx="2379">
                  <c:v>1.1684572404580119E-3</c:v>
                </c:pt>
                <c:pt idx="2380">
                  <c:v>9.9406063740457721E-4</c:v>
                </c:pt>
                <c:pt idx="2381">
                  <c:v>8.2036162076335665E-4</c:v>
                </c:pt>
                <c:pt idx="2382">
                  <c:v>6.5991674595419661E-4</c:v>
                </c:pt>
                <c:pt idx="2383">
                  <c:v>5.1691153145038055E-4</c:v>
                </c:pt>
                <c:pt idx="2384">
                  <c:v>3.9134597725190757E-4</c:v>
                </c:pt>
                <c:pt idx="2385">
                  <c:v>2.8322008335877853E-4</c:v>
                </c:pt>
                <c:pt idx="2386">
                  <c:v>1.9253384977099226E-4</c:v>
                </c:pt>
                <c:pt idx="2387">
                  <c:v>1.1928727648854954E-4</c:v>
                </c:pt>
                <c:pt idx="2388">
                  <c:v>6.3480363511450347E-5</c:v>
                </c:pt>
                <c:pt idx="2389">
                  <c:v>2.5113110839694649E-5</c:v>
                </c:pt>
                <c:pt idx="2390">
                  <c:v>4.1855184732824503E-6</c:v>
                </c:pt>
                <c:pt idx="2391">
                  <c:v>0</c:v>
                </c:pt>
                <c:pt idx="2392">
                  <c:v>0</c:v>
                </c:pt>
                <c:pt idx="2393">
                  <c:v>0</c:v>
                </c:pt>
                <c:pt idx="2394">
                  <c:v>0</c:v>
                </c:pt>
                <c:pt idx="2395">
                  <c:v>0</c:v>
                </c:pt>
                <c:pt idx="2396">
                  <c:v>0</c:v>
                </c:pt>
                <c:pt idx="2397">
                  <c:v>0</c:v>
                </c:pt>
                <c:pt idx="2398">
                  <c:v>0</c:v>
                </c:pt>
                <c:pt idx="2399">
                  <c:v>0</c:v>
                </c:pt>
                <c:pt idx="2400">
                  <c:v>0</c:v>
                </c:pt>
                <c:pt idx="2401">
                  <c:v>0</c:v>
                </c:pt>
                <c:pt idx="2402">
                  <c:v>0</c:v>
                </c:pt>
                <c:pt idx="2403">
                  <c:v>0</c:v>
                </c:pt>
                <c:pt idx="2404">
                  <c:v>0</c:v>
                </c:pt>
                <c:pt idx="2405">
                  <c:v>0</c:v>
                </c:pt>
                <c:pt idx="2406">
                  <c:v>0</c:v>
                </c:pt>
                <c:pt idx="2407">
                  <c:v>0</c:v>
                </c:pt>
                <c:pt idx="2408">
                  <c:v>0</c:v>
                </c:pt>
                <c:pt idx="2409">
                  <c:v>0</c:v>
                </c:pt>
                <c:pt idx="2410">
                  <c:v>0</c:v>
                </c:pt>
                <c:pt idx="2411">
                  <c:v>0</c:v>
                </c:pt>
                <c:pt idx="2412">
                  <c:v>0</c:v>
                </c:pt>
                <c:pt idx="2413">
                  <c:v>0</c:v>
                </c:pt>
                <c:pt idx="2414">
                  <c:v>4.3124944719101101E-5</c:v>
                </c:pt>
                <c:pt idx="2415">
                  <c:v>4.0249948404494308E-4</c:v>
                </c:pt>
                <c:pt idx="2416">
                  <c:v>1.1212485626966283E-3</c:v>
                </c:pt>
                <c:pt idx="2417">
                  <c:v>2.1993721806741482E-3</c:v>
                </c:pt>
                <c:pt idx="2418">
                  <c:v>3.6368703379775179E-3</c:v>
                </c:pt>
                <c:pt idx="2419">
                  <c:v>5.4337430346067276E-3</c:v>
                </c:pt>
                <c:pt idx="2420">
                  <c:v>7.5899902705617774E-3</c:v>
                </c:pt>
                <c:pt idx="2421">
                  <c:v>1.0105612045842668E-2</c:v>
                </c:pt>
                <c:pt idx="2422">
                  <c:v>1.2980608360449408E-2</c:v>
                </c:pt>
                <c:pt idx="2423">
                  <c:v>1.6214979214381989E-2</c:v>
                </c:pt>
                <c:pt idx="2424">
                  <c:v>1.9765599662921306E-2</c:v>
                </c:pt>
                <c:pt idx="2425">
                  <c:v>2.3359345056179738E-2</c:v>
                </c:pt>
                <c:pt idx="2426">
                  <c:v>2.6953090449438159E-2</c:v>
                </c:pt>
                <c:pt idx="2427">
                  <c:v>3.0546835842696591E-2</c:v>
                </c:pt>
                <c:pt idx="2428">
                  <c:v>3.4140581235955016E-2</c:v>
                </c:pt>
                <c:pt idx="2429">
                  <c:v>3.7734326629213437E-2</c:v>
                </c:pt>
                <c:pt idx="2430">
                  <c:v>4.1328072022471872E-2</c:v>
                </c:pt>
                <c:pt idx="2431">
                  <c:v>4.49218174157303E-2</c:v>
                </c:pt>
                <c:pt idx="2432">
                  <c:v>4.8209991771550519E-2</c:v>
                </c:pt>
                <c:pt idx="2433">
                  <c:v>5.0275881977617939E-2</c:v>
                </c:pt>
                <c:pt idx="2434">
                  <c:v>5.1068559527692847E-2</c:v>
                </c:pt>
                <c:pt idx="2435">
                  <c:v>5.0588024421775235E-2</c:v>
                </c:pt>
                <c:pt idx="2436">
                  <c:v>4.8834276659865124E-2</c:v>
                </c:pt>
                <c:pt idx="2437">
                  <c:v>4.5807316241962506E-2</c:v>
                </c:pt>
                <c:pt idx="2438">
                  <c:v>6.8645942155587308E-2</c:v>
                </c:pt>
                <c:pt idx="2439">
                  <c:v>0.10755819616169968</c:v>
                </c:pt>
                <c:pt idx="2440">
                  <c:v>0.14426512262448607</c:v>
                </c:pt>
                <c:pt idx="2441">
                  <c:v>0.17876672154394679</c:v>
                </c:pt>
                <c:pt idx="2442">
                  <c:v>0.21136856395751979</c:v>
                </c:pt>
                <c:pt idx="2443">
                  <c:v>0.24298736297751983</c:v>
                </c:pt>
                <c:pt idx="2444">
                  <c:v>0.2736740471101865</c:v>
                </c:pt>
                <c:pt idx="2445">
                  <c:v>0.30342861635551988</c:v>
                </c:pt>
                <c:pt idx="2446">
                  <c:v>0.33225107071351984</c:v>
                </c:pt>
                <c:pt idx="2447">
                  <c:v>0.36014141018418644</c:v>
                </c:pt>
                <c:pt idx="2448">
                  <c:v>0.35996083577999982</c:v>
                </c:pt>
                <c:pt idx="2449">
                  <c:v>0.34150130573999982</c:v>
                </c:pt>
                <c:pt idx="2450">
                  <c:v>0.32304177569999992</c:v>
                </c:pt>
                <c:pt idx="2451">
                  <c:v>0.30458224565999992</c:v>
                </c:pt>
                <c:pt idx="2452">
                  <c:v>0.28612271561999991</c:v>
                </c:pt>
                <c:pt idx="2453">
                  <c:v>0.26766318557999991</c:v>
                </c:pt>
                <c:pt idx="2454">
                  <c:v>0.2492036555399999</c:v>
                </c:pt>
                <c:pt idx="2455">
                  <c:v>0.23074412549999992</c:v>
                </c:pt>
                <c:pt idx="2456">
                  <c:v>0.21228459545999989</c:v>
                </c:pt>
                <c:pt idx="2457">
                  <c:v>0.19382506542</c:v>
                </c:pt>
                <c:pt idx="2458">
                  <c:v>0.17536553537999999</c:v>
                </c:pt>
                <c:pt idx="2459">
                  <c:v>0.15690600533999999</c:v>
                </c:pt>
                <c:pt idx="2460">
                  <c:v>0.13844647529999998</c:v>
                </c:pt>
                <c:pt idx="2461">
                  <c:v>0.11998694526000001</c:v>
                </c:pt>
                <c:pt idx="2462">
                  <c:v>0.10152741522000001</c:v>
                </c:pt>
                <c:pt idx="2463">
                  <c:v>8.3294126289790354E-2</c:v>
                </c:pt>
                <c:pt idx="2464">
                  <c:v>6.6719938831376557E-2</c:v>
                </c:pt>
                <c:pt idx="2465">
                  <c:v>5.2031093954548968E-2</c:v>
                </c:pt>
                <c:pt idx="2466">
                  <c:v>3.9227591659307594E-2</c:v>
                </c:pt>
                <c:pt idx="2467">
                  <c:v>2.830943194565242E-2</c:v>
                </c:pt>
                <c:pt idx="2468">
                  <c:v>1.9276614813583452E-2</c:v>
                </c:pt>
                <c:pt idx="2469">
                  <c:v>1.2129140263100687E-2</c:v>
                </c:pt>
                <c:pt idx="2470">
                  <c:v>6.8670082942041341E-3</c:v>
                </c:pt>
                <c:pt idx="2471">
                  <c:v>3.4902189068937912E-3</c:v>
                </c:pt>
                <c:pt idx="2472">
                  <c:v>1.9987721011696527E-3</c:v>
                </c:pt>
                <c:pt idx="2473">
                  <c:v>2.1664267672413767E-3</c:v>
                </c:pt>
                <c:pt idx="2474">
                  <c:v>2.5603225431034449E-3</c:v>
                </c:pt>
                <c:pt idx="2475">
                  <c:v>8.1930316579310308E-3</c:v>
                </c:pt>
                <c:pt idx="2476">
                  <c:v>2.5285480891839011E-2</c:v>
                </c:pt>
                <c:pt idx="2477">
                  <c:v>3.8530881714827478E-2</c:v>
                </c:pt>
                <c:pt idx="2478">
                  <c:v>4.7929234126896439E-2</c:v>
                </c:pt>
                <c:pt idx="2479">
                  <c:v>5.348053812804586E-2</c:v>
                </c:pt>
                <c:pt idx="2480">
                  <c:v>5.518479371827574E-2</c:v>
                </c:pt>
                <c:pt idx="2481">
                  <c:v>5.5451210484998681E-2</c:v>
                </c:pt>
                <c:pt idx="2482">
                  <c:v>5.5885928153156385E-2</c:v>
                </c:pt>
                <c:pt idx="2483">
                  <c:v>5.6488946722748859E-2</c:v>
                </c:pt>
                <c:pt idx="2484">
                  <c:v>5.7260266193776096E-2</c:v>
                </c:pt>
                <c:pt idx="2485">
                  <c:v>5.2961073227272594E-2</c:v>
                </c:pt>
                <c:pt idx="2486">
                  <c:v>3.7370441043123481E-2</c:v>
                </c:pt>
                <c:pt idx="2487">
                  <c:v>2.5795158171328637E-2</c:v>
                </c:pt>
                <c:pt idx="2488">
                  <c:v>1.8235224611888094E-2</c:v>
                </c:pt>
                <c:pt idx="2489">
                  <c:v>1.469064036480185E-2</c:v>
                </c:pt>
                <c:pt idx="2490">
                  <c:v>1.516140543006991E-2</c:v>
                </c:pt>
                <c:pt idx="2491">
                  <c:v>1.723831022027969E-2</c:v>
                </c:pt>
                <c:pt idx="2492">
                  <c:v>1.9315215010489474E-2</c:v>
                </c:pt>
                <c:pt idx="2493">
                  <c:v>2.1392119800699258E-2</c:v>
                </c:pt>
                <c:pt idx="2494">
                  <c:v>2.3469024590909049E-2</c:v>
                </c:pt>
                <c:pt idx="2495">
                  <c:v>2.5545929381118836E-2</c:v>
                </c:pt>
                <c:pt idx="2496">
                  <c:v>2.7622834171328631E-2</c:v>
                </c:pt>
                <c:pt idx="2497">
                  <c:v>2.9699738961538418E-2</c:v>
                </c:pt>
                <c:pt idx="2498">
                  <c:v>3.1776643751748213E-2</c:v>
                </c:pt>
                <c:pt idx="2499">
                  <c:v>3.3853548541958003E-2</c:v>
                </c:pt>
                <c:pt idx="2500">
                  <c:v>3.5930453332167794E-2</c:v>
                </c:pt>
                <c:pt idx="2501">
                  <c:v>3.8007358122377578E-2</c:v>
                </c:pt>
                <c:pt idx="2502">
                  <c:v>4.0084262912587376E-2</c:v>
                </c:pt>
                <c:pt idx="2503">
                  <c:v>4.216116770279716E-2</c:v>
                </c:pt>
                <c:pt idx="2504">
                  <c:v>4.4238072493006944E-2</c:v>
                </c:pt>
                <c:pt idx="2505">
                  <c:v>4.6314977283216735E-2</c:v>
                </c:pt>
                <c:pt idx="2506">
                  <c:v>4.8391882073426526E-2</c:v>
                </c:pt>
                <c:pt idx="2507">
                  <c:v>5.0468786863636317E-2</c:v>
                </c:pt>
                <c:pt idx="2508">
                  <c:v>5.2545691653846108E-2</c:v>
                </c:pt>
                <c:pt idx="2509">
                  <c:v>5.4803287164698379E-2</c:v>
                </c:pt>
                <c:pt idx="2510">
                  <c:v>5.8385947960262211E-2</c:v>
                </c:pt>
                <c:pt idx="2511">
                  <c:v>6.3474364761180041E-2</c:v>
                </c:pt>
                <c:pt idx="2512">
                  <c:v>7.0068537567451794E-2</c:v>
                </c:pt>
                <c:pt idx="2513">
                  <c:v>7.8168466379077678E-2</c:v>
                </c:pt>
                <c:pt idx="2514">
                  <c:v>8.7774151196057582E-2</c:v>
                </c:pt>
                <c:pt idx="2515">
                  <c:v>9.8885592018391394E-2</c:v>
                </c:pt>
                <c:pt idx="2516">
                  <c:v>0.20345122221831136</c:v>
                </c:pt>
                <c:pt idx="2517">
                  <c:v>0.26724780423349614</c:v>
                </c:pt>
                <c:pt idx="2518">
                  <c:v>0.29779492032251709</c:v>
                </c:pt>
                <c:pt idx="2519">
                  <c:v>0.31817558735187468</c:v>
                </c:pt>
                <c:pt idx="2520">
                  <c:v>0.33690926886249961</c:v>
                </c:pt>
                <c:pt idx="2521">
                  <c:v>0.40080939940874966</c:v>
                </c:pt>
                <c:pt idx="2522">
                  <c:v>0.43543929498762468</c:v>
                </c:pt>
                <c:pt idx="2523">
                  <c:v>0.45360639679812464</c:v>
                </c:pt>
                <c:pt idx="2524">
                  <c:v>0.46535129352170418</c:v>
                </c:pt>
                <c:pt idx="2525">
                  <c:v>0.46562129112454526</c:v>
                </c:pt>
                <c:pt idx="2526">
                  <c:v>0.36289164482714276</c:v>
                </c:pt>
                <c:pt idx="2527">
                  <c:v>0.29570278501166658</c:v>
                </c:pt>
                <c:pt idx="2528">
                  <c:v>0.26117493474749992</c:v>
                </c:pt>
                <c:pt idx="2529">
                  <c:v>0.23604438644749987</c:v>
                </c:pt>
                <c:pt idx="2530">
                  <c:v>0.21064730200666651</c:v>
                </c:pt>
                <c:pt idx="2531">
                  <c:v>0.13798955614999991</c:v>
                </c:pt>
                <c:pt idx="2532">
                  <c:v>9.227937341799991E-2</c:v>
                </c:pt>
                <c:pt idx="2533">
                  <c:v>8.8002611049999915E-2</c:v>
                </c:pt>
                <c:pt idx="2534">
                  <c:v>9.9674816133116809E-2</c:v>
                </c:pt>
                <c:pt idx="2535">
                  <c:v>8.7250771505454489E-2</c:v>
                </c:pt>
                <c:pt idx="2536">
                  <c:v>9.0302437006666542E-2</c:v>
                </c:pt>
                <c:pt idx="2537">
                  <c:v>0.11368146223166649</c:v>
                </c:pt>
                <c:pt idx="2538">
                  <c:v>0.12213446485249975</c:v>
                </c:pt>
                <c:pt idx="2539">
                  <c:v>0.12157188327312474</c:v>
                </c:pt>
                <c:pt idx="2540">
                  <c:v>0.1218812555720831</c:v>
                </c:pt>
                <c:pt idx="2541">
                  <c:v>0.12289266497781223</c:v>
                </c:pt>
                <c:pt idx="2542">
                  <c:v>0.12483457095281225</c:v>
                </c:pt>
                <c:pt idx="2543">
                  <c:v>0.10041367505874974</c:v>
                </c:pt>
                <c:pt idx="2544">
                  <c:v>6.5073841527053367E-2</c:v>
                </c:pt>
                <c:pt idx="2545">
                  <c:v>6.3912981553437304E-2</c:v>
                </c:pt>
                <c:pt idx="2546">
                  <c:v>5.6935446705520712E-2</c:v>
                </c:pt>
                <c:pt idx="2547">
                  <c:v>3.4972394568541593E-2</c:v>
                </c:pt>
                <c:pt idx="2548">
                  <c:v>2.8637402142499983E-2</c:v>
                </c:pt>
                <c:pt idx="2549">
                  <c:v>3.2020031023437492E-2</c:v>
                </c:pt>
                <c:pt idx="2550">
                  <c:v>3.5232743132812487E-2</c:v>
                </c:pt>
                <c:pt idx="2551">
                  <c:v>3.8445455242187496E-2</c:v>
                </c:pt>
                <c:pt idx="2552">
                  <c:v>4.0686115990264414E-2</c:v>
                </c:pt>
                <c:pt idx="2553">
                  <c:v>4.0496648335096141E-2</c:v>
                </c:pt>
                <c:pt idx="2554">
                  <c:v>3.8018521446874988E-2</c:v>
                </c:pt>
                <c:pt idx="2555">
                  <c:v>3.5798180389062483E-2</c:v>
                </c:pt>
                <c:pt idx="2556">
                  <c:v>3.4684440182812477E-2</c:v>
                </c:pt>
                <c:pt idx="2557">
                  <c:v>3.4677300828124986E-2</c:v>
                </c:pt>
                <c:pt idx="2558">
                  <c:v>3.5776762324999975E-2</c:v>
                </c:pt>
                <c:pt idx="2559">
                  <c:v>3.7982824673437464E-2</c:v>
                </c:pt>
                <c:pt idx="2560">
                  <c:v>4.1295487873437467E-2</c:v>
                </c:pt>
                <c:pt idx="2561">
                  <c:v>4.571475192499995E-2</c:v>
                </c:pt>
                <c:pt idx="2562">
                  <c:v>5.3221697780256337E-2</c:v>
                </c:pt>
                <c:pt idx="2563">
                  <c:v>8.3436935116153715E-2</c:v>
                </c:pt>
                <c:pt idx="2564">
                  <c:v>0.11211651436749977</c:v>
                </c:pt>
                <c:pt idx="2565">
                  <c:v>0.15995593999749977</c:v>
                </c:pt>
                <c:pt idx="2566">
                  <c:v>0.21463772851499976</c:v>
                </c:pt>
                <c:pt idx="2567">
                  <c:v>0.26211161884999978</c:v>
                </c:pt>
                <c:pt idx="2568">
                  <c:v>0.40217234100670973</c:v>
                </c:pt>
                <c:pt idx="2569">
                  <c:v>0.51082288382776186</c:v>
                </c:pt>
                <c:pt idx="2570">
                  <c:v>0.58065033677052491</c:v>
                </c:pt>
                <c:pt idx="2571">
                  <c:v>0.61165469983499854</c:v>
                </c:pt>
                <c:pt idx="2572">
                  <c:v>0.61997824203666507</c:v>
                </c:pt>
                <c:pt idx="2573">
                  <c:v>0.62530896439666506</c:v>
                </c:pt>
                <c:pt idx="2574">
                  <c:v>0.64617493476999854</c:v>
                </c:pt>
                <c:pt idx="2575">
                  <c:v>0.64734007830249851</c:v>
                </c:pt>
                <c:pt idx="2576">
                  <c:v>0.62624184066624855</c:v>
                </c:pt>
                <c:pt idx="2577">
                  <c:v>0.59693048293124851</c:v>
                </c:pt>
                <c:pt idx="2578">
                  <c:v>0.46086780252578857</c:v>
                </c:pt>
                <c:pt idx="2579">
                  <c:v>0.34697030586418098</c:v>
                </c:pt>
                <c:pt idx="2580">
                  <c:v>0.27129809664780674</c:v>
                </c:pt>
                <c:pt idx="2581">
                  <c:v>0.23549608348333312</c:v>
                </c:pt>
                <c:pt idx="2582">
                  <c:v>0.22241296776444433</c:v>
                </c:pt>
                <c:pt idx="2583">
                  <c:v>0.19419821583499994</c:v>
                </c:pt>
                <c:pt idx="2584">
                  <c:v>0.15642624023499993</c:v>
                </c:pt>
                <c:pt idx="2585">
                  <c:v>0.12109116629194436</c:v>
                </c:pt>
                <c:pt idx="2586">
                  <c:v>0.10222421680374986</c:v>
                </c:pt>
                <c:pt idx="2587">
                  <c:v>0.11917591396874985</c:v>
                </c:pt>
                <c:pt idx="2588">
                  <c:v>0.18359007848666647</c:v>
                </c:pt>
                <c:pt idx="2589">
                  <c:v>0.29054721510055498</c:v>
                </c:pt>
                <c:pt idx="2590">
                  <c:v>0.35381527425166615</c:v>
                </c:pt>
                <c:pt idx="2591">
                  <c:v>0.43233681468666607</c:v>
                </c:pt>
                <c:pt idx="2592">
                  <c:v>0.54904917322555502</c:v>
                </c:pt>
                <c:pt idx="2593">
                  <c:v>0.62412859008833266</c:v>
                </c:pt>
                <c:pt idx="2594">
                  <c:v>0.66703328980299936</c:v>
                </c:pt>
                <c:pt idx="2595">
                  <c:v>0.68155570058555504</c:v>
                </c:pt>
                <c:pt idx="2596">
                  <c:v>0.7013250652499996</c:v>
                </c:pt>
                <c:pt idx="2597">
                  <c:v>0.7283289816799996</c:v>
                </c:pt>
                <c:pt idx="2598">
                  <c:v>0.7424020887433328</c:v>
                </c:pt>
                <c:pt idx="2599">
                  <c:v>0.67651436024999989</c:v>
                </c:pt>
                <c:pt idx="2600">
                  <c:v>0.66190343702016363</c:v>
                </c:pt>
                <c:pt idx="2601">
                  <c:v>0.63243889911098328</c:v>
                </c:pt>
                <c:pt idx="2602">
                  <c:v>0.55740230282081937</c:v>
                </c:pt>
                <c:pt idx="2603">
                  <c:v>0.5166174079296717</c:v>
                </c:pt>
                <c:pt idx="2604">
                  <c:v>0.50062598990954055</c:v>
                </c:pt>
                <c:pt idx="2605">
                  <c:v>0.50563562054442579</c:v>
                </c:pt>
                <c:pt idx="2606">
                  <c:v>0.49801705702032739</c:v>
                </c:pt>
                <c:pt idx="2607">
                  <c:v>0.45643217925524537</c:v>
                </c:pt>
                <c:pt idx="2608">
                  <c:v>0.38814600024917989</c:v>
                </c:pt>
                <c:pt idx="2609">
                  <c:v>0.3601885461921307</c:v>
                </c:pt>
                <c:pt idx="2610">
                  <c:v>0.318907032663934</c:v>
                </c:pt>
                <c:pt idx="2611">
                  <c:v>0.269844412254098</c:v>
                </c:pt>
                <c:pt idx="2612">
                  <c:v>0.22137054328918002</c:v>
                </c:pt>
                <c:pt idx="2613">
                  <c:v>0.17721418492032764</c:v>
                </c:pt>
                <c:pt idx="2614">
                  <c:v>0.13796408859245884</c:v>
                </c:pt>
                <c:pt idx="2615">
                  <c:v>0.10362025430557364</c:v>
                </c:pt>
                <c:pt idx="2616">
                  <c:v>8.0579548909672061E-2</c:v>
                </c:pt>
                <c:pt idx="2617">
                  <c:v>7.3106550304754062E-2</c:v>
                </c:pt>
                <c:pt idx="2618">
                  <c:v>8.2389248030819665E-2</c:v>
                </c:pt>
                <c:pt idx="2619">
                  <c:v>8.1834952747868853E-2</c:v>
                </c:pt>
                <c:pt idx="2620">
                  <c:v>8.4359243265901648E-2</c:v>
                </c:pt>
                <c:pt idx="2621">
                  <c:v>0.10284723708491803</c:v>
                </c:pt>
                <c:pt idx="2622">
                  <c:v>0.17120757180999999</c:v>
                </c:pt>
                <c:pt idx="2623">
                  <c:v>0.24385770236999998</c:v>
                </c:pt>
                <c:pt idx="2624">
                  <c:v>0.32336161882999997</c:v>
                </c:pt>
                <c:pt idx="2625">
                  <c:v>0.41785248044999995</c:v>
                </c:pt>
                <c:pt idx="2626">
                  <c:v>0.49000000001000005</c:v>
                </c:pt>
                <c:pt idx="2627">
                  <c:v>0.49432550041666656</c:v>
                </c:pt>
                <c:pt idx="2628">
                  <c:v>0.52116187981999995</c:v>
                </c:pt>
                <c:pt idx="2629">
                  <c:v>0.53153394250999997</c:v>
                </c:pt>
                <c:pt idx="2630">
                  <c:v>0.59586814616999995</c:v>
                </c:pt>
                <c:pt idx="2631">
                  <c:v>0.63836161876999997</c:v>
                </c:pt>
                <c:pt idx="2632">
                  <c:v>0.64005221929999978</c:v>
                </c:pt>
                <c:pt idx="2633">
                  <c:v>0.63845300258999971</c:v>
                </c:pt>
                <c:pt idx="2634">
                  <c:v>0.60537206262999965</c:v>
                </c:pt>
                <c:pt idx="2635">
                  <c:v>0.56653394250999967</c:v>
                </c:pt>
                <c:pt idx="2636">
                  <c:v>0.52664490857999957</c:v>
                </c:pt>
                <c:pt idx="2637">
                  <c:v>0.61355091379333304</c:v>
                </c:pt>
                <c:pt idx="2638">
                  <c:v>0.65732375978999957</c:v>
                </c:pt>
                <c:pt idx="2639">
                  <c:v>0.64644908615999963</c:v>
                </c:pt>
                <c:pt idx="2640">
                  <c:v>0.58266318539999973</c:v>
                </c:pt>
                <c:pt idx="2641">
                  <c:v>0.57198651002333301</c:v>
                </c:pt>
                <c:pt idx="2642">
                  <c:v>0.54037532636499963</c:v>
                </c:pt>
                <c:pt idx="2643">
                  <c:v>0.50110008701866626</c:v>
                </c:pt>
                <c:pt idx="2644">
                  <c:v>0.49573890339199966</c:v>
                </c:pt>
                <c:pt idx="2645">
                  <c:v>0.48221409923199959</c:v>
                </c:pt>
                <c:pt idx="2646">
                  <c:v>0.47930809399999952</c:v>
                </c:pt>
                <c:pt idx="2647">
                  <c:v>0.40587704725272677</c:v>
                </c:pt>
                <c:pt idx="2648">
                  <c:v>0.38470092572636316</c:v>
                </c:pt>
                <c:pt idx="2649">
                  <c:v>0.45212140994999944</c:v>
                </c:pt>
                <c:pt idx="2650">
                  <c:v>0.52993472585999934</c:v>
                </c:pt>
                <c:pt idx="2651">
                  <c:v>0.57092036556666603</c:v>
                </c:pt>
                <c:pt idx="2652">
                  <c:v>0.61764033944499941</c:v>
                </c:pt>
                <c:pt idx="2653">
                  <c:v>0.62557093124133278</c:v>
                </c:pt>
                <c:pt idx="2654">
                  <c:v>0.68128459527799934</c:v>
                </c:pt>
                <c:pt idx="2655">
                  <c:v>0.67252480418371363</c:v>
                </c:pt>
                <c:pt idx="2656">
                  <c:v>0.67953002614999947</c:v>
                </c:pt>
                <c:pt idx="2657">
                  <c:v>0.74601590321727129</c:v>
                </c:pt>
                <c:pt idx="2658">
                  <c:v>0.70651317355363497</c:v>
                </c:pt>
                <c:pt idx="2659">
                  <c:v>0.68633812011999873</c:v>
                </c:pt>
                <c:pt idx="2660">
                  <c:v>0.69369451700999862</c:v>
                </c:pt>
                <c:pt idx="2661">
                  <c:v>0.73749782421999865</c:v>
                </c:pt>
                <c:pt idx="2662">
                  <c:v>0.80116187993999888</c:v>
                </c:pt>
                <c:pt idx="2663">
                  <c:v>0.88921018283999875</c:v>
                </c:pt>
                <c:pt idx="2664">
                  <c:v>0.9225652742499989</c:v>
                </c:pt>
                <c:pt idx="2665">
                  <c:v>0.93196475202428475</c:v>
                </c:pt>
                <c:pt idx="2666">
                  <c:v>0.92366187992999893</c:v>
                </c:pt>
                <c:pt idx="2667">
                  <c:v>0.89780026111000011</c:v>
                </c:pt>
                <c:pt idx="2668">
                  <c:v>0.95057441254999975</c:v>
                </c:pt>
                <c:pt idx="2669">
                  <c:v>0.96277415146999989</c:v>
                </c:pt>
                <c:pt idx="2670">
                  <c:v>0.9052023498899997</c:v>
                </c:pt>
                <c:pt idx="2671">
                  <c:v>0.82295691908999957</c:v>
                </c:pt>
                <c:pt idx="2672">
                  <c:v>0.74789654049249965</c:v>
                </c:pt>
                <c:pt idx="2673">
                  <c:v>0.68205450394249956</c:v>
                </c:pt>
                <c:pt idx="2674">
                  <c:v>0.58033289817999945</c:v>
                </c:pt>
                <c:pt idx="2675">
                  <c:v>0.5949543080999995</c:v>
                </c:pt>
                <c:pt idx="2676">
                  <c:v>0.6129569190699995</c:v>
                </c:pt>
                <c:pt idx="2677">
                  <c:v>0.57201697130499951</c:v>
                </c:pt>
                <c:pt idx="2678">
                  <c:v>0.50562663185999968</c:v>
                </c:pt>
                <c:pt idx="2679">
                  <c:v>0.44493947308636334</c:v>
                </c:pt>
                <c:pt idx="2680">
                  <c:v>0.41023023979363621</c:v>
                </c:pt>
                <c:pt idx="2681">
                  <c:v>0.35301566586999994</c:v>
                </c:pt>
                <c:pt idx="2682">
                  <c:v>0.31256690610749993</c:v>
                </c:pt>
                <c:pt idx="2683">
                  <c:v>0.33088936039749994</c:v>
                </c:pt>
                <c:pt idx="2684">
                  <c:v>0.3581331593399999</c:v>
                </c:pt>
                <c:pt idx="2685">
                  <c:v>0.35484334209999979</c:v>
                </c:pt>
                <c:pt idx="2686">
                  <c:v>0.37714099224999986</c:v>
                </c:pt>
                <c:pt idx="2687">
                  <c:v>0.41031331599499976</c:v>
                </c:pt>
                <c:pt idx="2688">
                  <c:v>0.47199738909999978</c:v>
                </c:pt>
                <c:pt idx="2689">
                  <c:v>0.55086992646363619</c:v>
                </c:pt>
                <c:pt idx="2690">
                  <c:v>0.61354260625636337</c:v>
                </c:pt>
                <c:pt idx="2691">
                  <c:v>0.70155352478999977</c:v>
                </c:pt>
                <c:pt idx="2692">
                  <c:v>0.73107049602999985</c:v>
                </c:pt>
                <c:pt idx="2693">
                  <c:v>0.7071279372699999</c:v>
                </c:pt>
                <c:pt idx="2694">
                  <c:v>0.71852806779999989</c:v>
                </c:pt>
                <c:pt idx="2695">
                  <c:v>0.73897519572999992</c:v>
                </c:pt>
                <c:pt idx="2696">
                  <c:v>0.74454960824999994</c:v>
                </c:pt>
                <c:pt idx="2697">
                  <c:v>0.74220409041333335</c:v>
                </c:pt>
                <c:pt idx="2698">
                  <c:v>0.70571148815999973</c:v>
                </c:pt>
                <c:pt idx="2699">
                  <c:v>0.66075065263999977</c:v>
                </c:pt>
                <c:pt idx="2700">
                  <c:v>0.63498041765999969</c:v>
                </c:pt>
                <c:pt idx="2701">
                  <c:v>0.61645996510999967</c:v>
                </c:pt>
                <c:pt idx="2702">
                  <c:v>0.59111618789999965</c:v>
                </c:pt>
                <c:pt idx="2703">
                  <c:v>0.59815274142999963</c:v>
                </c:pt>
                <c:pt idx="2704">
                  <c:v>0.55682441248999959</c:v>
                </c:pt>
                <c:pt idx="2705">
                  <c:v>0.55150130546999965</c:v>
                </c:pt>
                <c:pt idx="2706">
                  <c:v>0.54533289813999963</c:v>
                </c:pt>
                <c:pt idx="2707">
                  <c:v>0.55421235852666628</c:v>
                </c:pt>
                <c:pt idx="2708">
                  <c:v>0.51052219316857106</c:v>
                </c:pt>
                <c:pt idx="2709">
                  <c:v>0.47254569185999973</c:v>
                </c:pt>
                <c:pt idx="2710">
                  <c:v>0.45353785891999976</c:v>
                </c:pt>
                <c:pt idx="2711">
                  <c:v>0.4659355960799999</c:v>
                </c:pt>
                <c:pt idx="2712">
                  <c:v>0.50905352471999998</c:v>
                </c:pt>
                <c:pt idx="2713">
                  <c:v>0.47930809390999984</c:v>
                </c:pt>
                <c:pt idx="2714">
                  <c:v>0.45710182760000012</c:v>
                </c:pt>
                <c:pt idx="2715">
                  <c:v>0.44586161868999985</c:v>
                </c:pt>
                <c:pt idx="2716">
                  <c:v>0.42292428190999976</c:v>
                </c:pt>
                <c:pt idx="2717">
                  <c:v>0.42552872055999985</c:v>
                </c:pt>
                <c:pt idx="2718">
                  <c:v>0.46731505651476174</c:v>
                </c:pt>
                <c:pt idx="2719">
                  <c:v>0.48652741510999975</c:v>
                </c:pt>
                <c:pt idx="2720">
                  <c:v>0.4900456918599998</c:v>
                </c:pt>
                <c:pt idx="2721">
                  <c:v>0.47072715398399972</c:v>
                </c:pt>
                <c:pt idx="2722">
                  <c:v>0.43553524798999976</c:v>
                </c:pt>
                <c:pt idx="2723">
                  <c:v>0.43018929498999964</c:v>
                </c:pt>
                <c:pt idx="2724">
                  <c:v>0.44332245427142813</c:v>
                </c:pt>
                <c:pt idx="2725">
                  <c:v>0.39958079491555509</c:v>
                </c:pt>
                <c:pt idx="2726">
                  <c:v>0.35622932987666622</c:v>
                </c:pt>
                <c:pt idx="2727">
                  <c:v>0.28323270237749953</c:v>
                </c:pt>
                <c:pt idx="2728">
                  <c:v>0.25899695389666616</c:v>
                </c:pt>
                <c:pt idx="2729">
                  <c:v>0.28945822452999959</c:v>
                </c:pt>
                <c:pt idx="2730">
                  <c:v>0.28456919059999952</c:v>
                </c:pt>
                <c:pt idx="2731">
                  <c:v>0.26038903398599955</c:v>
                </c:pt>
                <c:pt idx="2732">
                  <c:v>0.29272519584999968</c:v>
                </c:pt>
                <c:pt idx="2733">
                  <c:v>0.29367711052999973</c:v>
                </c:pt>
                <c:pt idx="2734">
                  <c:v>0.31022845946857114</c:v>
                </c:pt>
                <c:pt idx="2735">
                  <c:v>0.33820133437444422</c:v>
                </c:pt>
                <c:pt idx="2736">
                  <c:v>0.38155787626333321</c:v>
                </c:pt>
                <c:pt idx="2737">
                  <c:v>0.40336651419678554</c:v>
                </c:pt>
                <c:pt idx="2738">
                  <c:v>0.39269147068666654</c:v>
                </c:pt>
                <c:pt idx="2739">
                  <c:v>0.34586814609142846</c:v>
                </c:pt>
                <c:pt idx="2740">
                  <c:v>0.33238250642857131</c:v>
                </c:pt>
                <c:pt idx="2741">
                  <c:v>0.30147519572666648</c:v>
                </c:pt>
                <c:pt idx="2742">
                  <c:v>0.25923302863999981</c:v>
                </c:pt>
                <c:pt idx="2743">
                  <c:v>0.28459965181599978</c:v>
                </c:pt>
                <c:pt idx="2744">
                  <c:v>0.31308093989599978</c:v>
                </c:pt>
                <c:pt idx="2745">
                  <c:v>0.33945024653999978</c:v>
                </c:pt>
                <c:pt idx="2746">
                  <c:v>0.32928047795461507</c:v>
                </c:pt>
                <c:pt idx="2747">
                  <c:v>0.31964199631263701</c:v>
                </c:pt>
                <c:pt idx="2748">
                  <c:v>0.32839710106794839</c:v>
                </c:pt>
                <c:pt idx="2749">
                  <c:v>0.34015013043857106</c:v>
                </c:pt>
                <c:pt idx="2750">
                  <c:v>0.35299608340142818</c:v>
                </c:pt>
                <c:pt idx="2751">
                  <c:v>0.35436928834458298</c:v>
                </c:pt>
                <c:pt idx="2752">
                  <c:v>0.33098074396749971</c:v>
                </c:pt>
                <c:pt idx="2753">
                  <c:v>0.29020357361462468</c:v>
                </c:pt>
                <c:pt idx="2754">
                  <c:v>0.24336936998462466</c:v>
                </c:pt>
                <c:pt idx="2755">
                  <c:v>0.1907065925874997</c:v>
                </c:pt>
                <c:pt idx="2756">
                  <c:v>0.16664233521663441</c:v>
                </c:pt>
                <c:pt idx="2757">
                  <c:v>0.17146766413307679</c:v>
                </c:pt>
                <c:pt idx="2758">
                  <c:v>0.1911198700967178</c:v>
                </c:pt>
                <c:pt idx="2759">
                  <c:v>0.2193871482657776</c:v>
                </c:pt>
                <c:pt idx="2760">
                  <c:v>0.24946257623466636</c:v>
                </c:pt>
                <c:pt idx="2761">
                  <c:v>0.2923082572967497</c:v>
                </c:pt>
                <c:pt idx="2762">
                  <c:v>0.33234896301827743</c:v>
                </c:pt>
                <c:pt idx="2763">
                  <c:v>0.37182645253737456</c:v>
                </c:pt>
                <c:pt idx="2764">
                  <c:v>0.41074072585404131</c:v>
                </c:pt>
                <c:pt idx="2765">
                  <c:v>0.44909178296827734</c:v>
                </c:pt>
                <c:pt idx="2766">
                  <c:v>0.48687962388008288</c:v>
                </c:pt>
                <c:pt idx="2767">
                  <c:v>0.52131418657133266</c:v>
                </c:pt>
                <c:pt idx="2768">
                  <c:v>0.53510298844444382</c:v>
                </c:pt>
                <c:pt idx="2769">
                  <c:v>0.5401798668888883</c:v>
                </c:pt>
                <c:pt idx="2770">
                  <c:v>0.54525674533333279</c:v>
                </c:pt>
                <c:pt idx="2771">
                  <c:v>0.55033362377777717</c:v>
                </c:pt>
                <c:pt idx="2772">
                  <c:v>0.55541050222222177</c:v>
                </c:pt>
                <c:pt idx="2773">
                  <c:v>0.56048738066666615</c:v>
                </c:pt>
                <c:pt idx="2774">
                  <c:v>0.56556425911111052</c:v>
                </c:pt>
                <c:pt idx="2775">
                  <c:v>0.5706411375555549</c:v>
                </c:pt>
                <c:pt idx="2776">
                  <c:v>0.57310748510266607</c:v>
                </c:pt>
                <c:pt idx="2777">
                  <c:v>0.55642993940266616</c:v>
                </c:pt>
                <c:pt idx="2778">
                  <c:v>0.52351755180422177</c:v>
                </c:pt>
                <c:pt idx="2779">
                  <c:v>0.50961705860533302</c:v>
                </c:pt>
                <c:pt idx="2780">
                  <c:v>0.49743255033866635</c:v>
                </c:pt>
                <c:pt idx="2781">
                  <c:v>0.5056977084042219</c:v>
                </c:pt>
                <c:pt idx="2782">
                  <c:v>0.49527741534699976</c:v>
                </c:pt>
                <c:pt idx="2783">
                  <c:v>0.48126523078033323</c:v>
                </c:pt>
                <c:pt idx="2784">
                  <c:v>0.49497838708422198</c:v>
                </c:pt>
                <c:pt idx="2785">
                  <c:v>0.47547302002866648</c:v>
                </c:pt>
                <c:pt idx="2786">
                  <c:v>0.44804569186599991</c:v>
                </c:pt>
                <c:pt idx="2787">
                  <c:v>0.47687728454599992</c:v>
                </c:pt>
                <c:pt idx="2788">
                  <c:v>0.51832898167999997</c:v>
                </c:pt>
                <c:pt idx="2789">
                  <c:v>0.55246736286142839</c:v>
                </c:pt>
                <c:pt idx="2790">
                  <c:v>0.54315491722333309</c:v>
                </c:pt>
                <c:pt idx="2791">
                  <c:v>0.54108355083999982</c:v>
                </c:pt>
                <c:pt idx="2792">
                  <c:v>0.55997715397499981</c:v>
                </c:pt>
                <c:pt idx="2793">
                  <c:v>0.5797617493049998</c:v>
                </c:pt>
                <c:pt idx="2794">
                  <c:v>0.57784725848999996</c:v>
                </c:pt>
                <c:pt idx="2795">
                  <c:v>0.59955091389999993</c:v>
                </c:pt>
                <c:pt idx="2796">
                  <c:v>0.61414490870749971</c:v>
                </c:pt>
                <c:pt idx="2797">
                  <c:v>0.56543733687749964</c:v>
                </c:pt>
                <c:pt idx="2798">
                  <c:v>0.53217362926999967</c:v>
                </c:pt>
                <c:pt idx="2799">
                  <c:v>0.4760117493885711</c:v>
                </c:pt>
                <c:pt idx="2800">
                  <c:v>0.57121113228727172</c:v>
                </c:pt>
                <c:pt idx="2801">
                  <c:v>0.57154343707272637</c:v>
                </c:pt>
                <c:pt idx="2802">
                  <c:v>0.5139882507799991</c:v>
                </c:pt>
                <c:pt idx="2803">
                  <c:v>0.45056788524999891</c:v>
                </c:pt>
                <c:pt idx="2804">
                  <c:v>0.38550261111499901</c:v>
                </c:pt>
                <c:pt idx="2805">
                  <c:v>0.34908616202999893</c:v>
                </c:pt>
                <c:pt idx="2806">
                  <c:v>0.35392950408249901</c:v>
                </c:pt>
                <c:pt idx="2807">
                  <c:v>0.359686684272499</c:v>
                </c:pt>
                <c:pt idx="2808">
                  <c:v>0.4433028722999991</c:v>
                </c:pt>
                <c:pt idx="2809">
                  <c:v>0.48611618820999902</c:v>
                </c:pt>
                <c:pt idx="2810">
                  <c:v>0.38886719696272715</c:v>
                </c:pt>
                <c:pt idx="2811">
                  <c:v>0.40091739869727261</c:v>
                </c:pt>
                <c:pt idx="2812">
                  <c:v>0.43453002623999992</c:v>
                </c:pt>
                <c:pt idx="2813">
                  <c:v>0.51124673643999985</c:v>
                </c:pt>
                <c:pt idx="2814">
                  <c:v>0.60445822465499988</c:v>
                </c:pt>
                <c:pt idx="2815">
                  <c:v>0.62483681468999985</c:v>
                </c:pt>
                <c:pt idx="2816">
                  <c:v>0.63269582247999989</c:v>
                </c:pt>
                <c:pt idx="2817">
                  <c:v>0.68473890337999976</c:v>
                </c:pt>
                <c:pt idx="2818">
                  <c:v>0.65302872059999983</c:v>
                </c:pt>
                <c:pt idx="2819">
                  <c:v>0.72028720625999976</c:v>
                </c:pt>
                <c:pt idx="2820">
                  <c:v>0.7461488250199998</c:v>
                </c:pt>
                <c:pt idx="2821">
                  <c:v>0.70178198428999972</c:v>
                </c:pt>
                <c:pt idx="2822">
                  <c:v>0.69543080937333301</c:v>
                </c:pt>
                <c:pt idx="2823">
                  <c:v>0.69469973883999958</c:v>
                </c:pt>
                <c:pt idx="2824">
                  <c:v>0.66527415137999968</c:v>
                </c:pt>
                <c:pt idx="2825">
                  <c:v>0.65485639683999985</c:v>
                </c:pt>
                <c:pt idx="2826">
                  <c:v>0.69232375976999982</c:v>
                </c:pt>
                <c:pt idx="2827">
                  <c:v>0.66486292426999993</c:v>
                </c:pt>
                <c:pt idx="2828">
                  <c:v>0.63758485638999995</c:v>
                </c:pt>
                <c:pt idx="2829">
                  <c:v>0.57475848560999987</c:v>
                </c:pt>
                <c:pt idx="2830">
                  <c:v>0.56863577023999989</c:v>
                </c:pt>
                <c:pt idx="2831">
                  <c:v>0.61469321148999989</c:v>
                </c:pt>
                <c:pt idx="2832">
                  <c:v>0.69798955611666658</c:v>
                </c:pt>
                <c:pt idx="2833">
                  <c:v>0.67706266317000008</c:v>
                </c:pt>
                <c:pt idx="2834">
                  <c:v>0.66481723235000001</c:v>
                </c:pt>
                <c:pt idx="2835">
                  <c:v>0.69739556133000002</c:v>
                </c:pt>
                <c:pt idx="2836">
                  <c:v>0.65149042645666655</c:v>
                </c:pt>
                <c:pt idx="2837">
                  <c:v>0.71037206268999953</c:v>
                </c:pt>
                <c:pt idx="2838">
                  <c:v>0.70731070494999959</c:v>
                </c:pt>
                <c:pt idx="2839">
                  <c:v>0.71014360313999958</c:v>
                </c:pt>
                <c:pt idx="2840">
                  <c:v>0.74902741515999938</c:v>
                </c:pt>
                <c:pt idx="2841">
                  <c:v>0.79887728463999941</c:v>
                </c:pt>
                <c:pt idx="2842">
                  <c:v>0.73038511755999946</c:v>
                </c:pt>
                <c:pt idx="2843">
                  <c:v>0.74363577030999939</c:v>
                </c:pt>
                <c:pt idx="2844">
                  <c:v>0.75469321154999958</c:v>
                </c:pt>
                <c:pt idx="2845">
                  <c:v>0.77859007836999949</c:v>
                </c:pt>
                <c:pt idx="2846">
                  <c:v>0.82696257615333302</c:v>
                </c:pt>
                <c:pt idx="2847">
                  <c:v>0.77475195817999987</c:v>
                </c:pt>
                <c:pt idx="2848">
                  <c:v>0.83424281981999893</c:v>
                </c:pt>
                <c:pt idx="2849">
                  <c:v>0.86906005218999882</c:v>
                </c:pt>
                <c:pt idx="2850">
                  <c:v>0.86206919053999909</c:v>
                </c:pt>
                <c:pt idx="2851">
                  <c:v>0.81285900773999897</c:v>
                </c:pt>
                <c:pt idx="2852">
                  <c:v>0.88075718004999892</c:v>
                </c:pt>
                <c:pt idx="2853">
                  <c:v>0.90579634455999902</c:v>
                </c:pt>
                <c:pt idx="2854">
                  <c:v>0.90488250645999901</c:v>
                </c:pt>
                <c:pt idx="2855">
                  <c:v>0.87536553519999882</c:v>
                </c:pt>
                <c:pt idx="2856">
                  <c:v>0.82218015666999889</c:v>
                </c:pt>
                <c:pt idx="2857">
                  <c:v>0.85315926896999894</c:v>
                </c:pt>
                <c:pt idx="2858">
                  <c:v>0.83241514362999991</c:v>
                </c:pt>
                <c:pt idx="2859">
                  <c:v>0.82190600524999979</c:v>
                </c:pt>
                <c:pt idx="2860">
                  <c:v>0.79366840736999988</c:v>
                </c:pt>
                <c:pt idx="2861">
                  <c:v>0.74953002616999975</c:v>
                </c:pt>
                <c:pt idx="2862">
                  <c:v>0.68281984341999979</c:v>
                </c:pt>
                <c:pt idx="2863">
                  <c:v>0.64233681465999981</c:v>
                </c:pt>
                <c:pt idx="2864">
                  <c:v>0.61894255880999993</c:v>
                </c:pt>
                <c:pt idx="2865">
                  <c:v>0.67852480426999973</c:v>
                </c:pt>
                <c:pt idx="2866">
                  <c:v>0.66531984338999961</c:v>
                </c:pt>
                <c:pt idx="2867">
                  <c:v>0.65375979118999961</c:v>
                </c:pt>
                <c:pt idx="2868">
                  <c:v>0.65211488258999961</c:v>
                </c:pt>
                <c:pt idx="2869">
                  <c:v>0.64526109670999954</c:v>
                </c:pt>
                <c:pt idx="2870">
                  <c:v>0.70840731078999952</c:v>
                </c:pt>
                <c:pt idx="2871">
                  <c:v>0.7197845953599995</c:v>
                </c:pt>
                <c:pt idx="2872">
                  <c:v>0.72060704963999955</c:v>
                </c:pt>
                <c:pt idx="2873">
                  <c:v>0.70548302875999958</c:v>
                </c:pt>
                <c:pt idx="2874">
                  <c:v>0.75218015667999949</c:v>
                </c:pt>
                <c:pt idx="2875">
                  <c:v>0.66774151432999962</c:v>
                </c:pt>
                <c:pt idx="2876">
                  <c:v>0.66742167100999972</c:v>
                </c:pt>
                <c:pt idx="2877">
                  <c:v>0.62022193206999954</c:v>
                </c:pt>
                <c:pt idx="2878">
                  <c:v>0.61520988143615363</c:v>
                </c:pt>
                <c:pt idx="2879">
                  <c:v>0.58676842728692291</c:v>
                </c:pt>
                <c:pt idx="2880">
                  <c:v>0.48460835496999966</c:v>
                </c:pt>
                <c:pt idx="2881">
                  <c:v>0.44436684060571408</c:v>
                </c:pt>
                <c:pt idx="2882">
                  <c:v>0.43978459517999979</c:v>
                </c:pt>
                <c:pt idx="2883">
                  <c:v>0.45527415131999993</c:v>
                </c:pt>
                <c:pt idx="2884">
                  <c:v>0.43909921658999984</c:v>
                </c:pt>
                <c:pt idx="2885">
                  <c:v>0.50628662593111085</c:v>
                </c:pt>
                <c:pt idx="2886">
                  <c:v>0.56484334191999974</c:v>
                </c:pt>
                <c:pt idx="2887">
                  <c:v>0.59458877274999966</c:v>
                </c:pt>
                <c:pt idx="2888">
                  <c:v>0.59151335603384592</c:v>
                </c:pt>
                <c:pt idx="2889">
                  <c:v>0.56050964043307672</c:v>
                </c:pt>
                <c:pt idx="2890">
                  <c:v>0.62045039159999993</c:v>
                </c:pt>
                <c:pt idx="2891">
                  <c:v>0.64803524801428569</c:v>
                </c:pt>
                <c:pt idx="2892">
                  <c:v>0.64932767623999987</c:v>
                </c:pt>
                <c:pt idx="2893">
                  <c:v>0.71448433420000002</c:v>
                </c:pt>
                <c:pt idx="2894">
                  <c:v>0.71293080941999998</c:v>
                </c:pt>
                <c:pt idx="2895">
                  <c:v>0.66954888315888883</c:v>
                </c:pt>
                <c:pt idx="2896">
                  <c:v>0.59875587476799996</c:v>
                </c:pt>
                <c:pt idx="2897">
                  <c:v>0.60573759803999994</c:v>
                </c:pt>
                <c:pt idx="2898">
                  <c:v>0.53357992466222215</c:v>
                </c:pt>
                <c:pt idx="2899">
                  <c:v>0.51321148833499997</c:v>
                </c:pt>
                <c:pt idx="2900">
                  <c:v>0.44232811147833334</c:v>
                </c:pt>
                <c:pt idx="2901">
                  <c:v>0.41482666094222215</c:v>
                </c:pt>
                <c:pt idx="2902">
                  <c:v>0.36920583121666667</c:v>
                </c:pt>
                <c:pt idx="2903">
                  <c:v>0.25264577900166663</c:v>
                </c:pt>
                <c:pt idx="2904">
                  <c:v>0.18092979405722218</c:v>
                </c:pt>
                <c:pt idx="2905">
                  <c:v>0.12051811356749995</c:v>
                </c:pt>
                <c:pt idx="2906">
                  <c:v>0.10318603128199995</c:v>
                </c:pt>
                <c:pt idx="2907">
                  <c:v>3.9123694444999975E-2</c:v>
                </c:pt>
                <c:pt idx="2908">
                  <c:v>3.0109696820277754E-2</c:v>
                </c:pt>
                <c:pt idx="2909">
                  <c:v>2.2240535267499972E-2</c:v>
                </c:pt>
                <c:pt idx="2910">
                  <c:v>1.5556374441344065E-2</c:v>
                </c:pt>
                <c:pt idx="2911">
                  <c:v>1.0368951071003571E-2</c:v>
                </c:pt>
                <c:pt idx="2912">
                  <c:v>6.7250625120430004E-3</c:v>
                </c:pt>
                <c:pt idx="2913">
                  <c:v>4.6247087644623579E-3</c:v>
                </c:pt>
                <c:pt idx="2914">
                  <c:v>4.0678898282616449E-3</c:v>
                </c:pt>
                <c:pt idx="2915">
                  <c:v>4.18836332927419E-3</c:v>
                </c:pt>
                <c:pt idx="2916">
                  <c:v>4.2721932199999962E-3</c:v>
                </c:pt>
                <c:pt idx="2917">
                  <c:v>7.8867493521428463E-3</c:v>
                </c:pt>
                <c:pt idx="2918">
                  <c:v>1.8829960804642849E-2</c:v>
                </c:pt>
                <c:pt idx="2919">
                  <c:v>3.720463439749995E-2</c:v>
                </c:pt>
                <c:pt idx="2920">
                  <c:v>6.2970605476036723E-2</c:v>
                </c:pt>
                <c:pt idx="2921">
                  <c:v>9.1762612516774048E-2</c:v>
                </c:pt>
                <c:pt idx="2922">
                  <c:v>0.11137328378129016</c:v>
                </c:pt>
                <c:pt idx="2923">
                  <c:v>0.12112703180387072</c:v>
                </c:pt>
                <c:pt idx="2924">
                  <c:v>0.12200623254451588</c:v>
                </c:pt>
                <c:pt idx="2925">
                  <c:v>0.12139012880322557</c:v>
                </c:pt>
                <c:pt idx="2926">
                  <c:v>0.1209850830829455</c:v>
                </c:pt>
                <c:pt idx="2927">
                  <c:v>0.11717438826611273</c:v>
                </c:pt>
                <c:pt idx="2928">
                  <c:v>0.10616582676378714</c:v>
                </c:pt>
                <c:pt idx="2929">
                  <c:v>8.7959398575968767E-2</c:v>
                </c:pt>
                <c:pt idx="2930">
                  <c:v>6.2555103702657683E-2</c:v>
                </c:pt>
                <c:pt idx="2931">
                  <c:v>3.4006466938139426E-2</c:v>
                </c:pt>
                <c:pt idx="2932">
                  <c:v>1.4474062665271204E-2</c:v>
                </c:pt>
                <c:pt idx="2933">
                  <c:v>4.6334783497674267E-3</c:v>
                </c:pt>
                <c:pt idx="2934">
                  <c:v>3.5023380316279015E-3</c:v>
                </c:pt>
                <c:pt idx="2935">
                  <c:v>3.7013989108527082E-3</c:v>
                </c:pt>
                <c:pt idx="2936">
                  <c:v>3.5242984844961198E-3</c:v>
                </c:pt>
                <c:pt idx="2937">
                  <c:v>3.3471980581395305E-3</c:v>
                </c:pt>
                <c:pt idx="2938">
                  <c:v>3.1700976317829408E-3</c:v>
                </c:pt>
                <c:pt idx="2939">
                  <c:v>2.992997205426352E-3</c:v>
                </c:pt>
                <c:pt idx="2940">
                  <c:v>2.8158967790697632E-3</c:v>
                </c:pt>
                <c:pt idx="2941">
                  <c:v>2.6387963527131739E-3</c:v>
                </c:pt>
                <c:pt idx="2942">
                  <c:v>2.4616959263565846E-3</c:v>
                </c:pt>
                <c:pt idx="2943">
                  <c:v>2.2845954999999949E-3</c:v>
                </c:pt>
                <c:pt idx="2944">
                  <c:v>2.1074950736434056E-3</c:v>
                </c:pt>
                <c:pt idx="2945">
                  <c:v>1.930394647286817E-3</c:v>
                </c:pt>
                <c:pt idx="2946">
                  <c:v>1.753294220930228E-3</c:v>
                </c:pt>
                <c:pt idx="2947">
                  <c:v>1.5761937945736396E-3</c:v>
                </c:pt>
                <c:pt idx="2948">
                  <c:v>1.3990933682170507E-3</c:v>
                </c:pt>
                <c:pt idx="2949">
                  <c:v>1.2219929418604619E-3</c:v>
                </c:pt>
                <c:pt idx="2950">
                  <c:v>1.0448925155038733E-3</c:v>
                </c:pt>
                <c:pt idx="2951">
                  <c:v>8.6779208914728508E-4</c:v>
                </c:pt>
                <c:pt idx="2952">
                  <c:v>7.013176883720921E-4</c:v>
                </c:pt>
                <c:pt idx="2953">
                  <c:v>5.525533302325581E-4</c:v>
                </c:pt>
                <c:pt idx="2954">
                  <c:v>4.2149901472868218E-4</c:v>
                </c:pt>
                <c:pt idx="2955">
                  <c:v>3.0815474186046509E-4</c:v>
                </c:pt>
                <c:pt idx="2956">
                  <c:v>2.1252051162790698E-4</c:v>
                </c:pt>
                <c:pt idx="2957">
                  <c:v>1.3459632403100779E-4</c:v>
                </c:pt>
                <c:pt idx="2958">
                  <c:v>7.4382179069767512E-5</c:v>
                </c:pt>
                <c:pt idx="2959">
                  <c:v>3.1878076744186102E-5</c:v>
                </c:pt>
                <c:pt idx="2960">
                  <c:v>7.0840170542635997E-6</c:v>
                </c:pt>
                <c:pt idx="2961">
                  <c:v>0</c:v>
                </c:pt>
                <c:pt idx="2962">
                  <c:v>0</c:v>
                </c:pt>
                <c:pt idx="2963">
                  <c:v>0</c:v>
                </c:pt>
                <c:pt idx="2964">
                  <c:v>0</c:v>
                </c:pt>
                <c:pt idx="2965">
                  <c:v>0</c:v>
                </c:pt>
                <c:pt idx="2966">
                  <c:v>0</c:v>
                </c:pt>
                <c:pt idx="2967">
                  <c:v>0</c:v>
                </c:pt>
                <c:pt idx="2968">
                  <c:v>0</c:v>
                </c:pt>
                <c:pt idx="2969">
                  <c:v>0</c:v>
                </c:pt>
                <c:pt idx="2970">
                  <c:v>0</c:v>
                </c:pt>
                <c:pt idx="2971">
                  <c:v>0</c:v>
                </c:pt>
                <c:pt idx="2972">
                  <c:v>0</c:v>
                </c:pt>
                <c:pt idx="2973">
                  <c:v>1.8276761999999998E-4</c:v>
                </c:pt>
                <c:pt idx="2974">
                  <c:v>1.073567784705882E-3</c:v>
                </c:pt>
                <c:pt idx="2975">
                  <c:v>1.925971390588235E-3</c:v>
                </c:pt>
                <c:pt idx="2976">
                  <c:v>2.739978437647058E-3</c:v>
                </c:pt>
                <c:pt idx="2977">
                  <c:v>3.5155889258823522E-3</c:v>
                </c:pt>
                <c:pt idx="2978">
                  <c:v>4.2528028552941159E-3</c:v>
                </c:pt>
                <c:pt idx="2979">
                  <c:v>4.9516202258823513E-3</c:v>
                </c:pt>
                <c:pt idx="2980">
                  <c:v>5.6120410376470564E-3</c:v>
                </c:pt>
                <c:pt idx="2981">
                  <c:v>6.2340652905882327E-3</c:v>
                </c:pt>
                <c:pt idx="2982">
                  <c:v>6.8176929847058795E-3</c:v>
                </c:pt>
                <c:pt idx="2983">
                  <c:v>7.1801564999999954E-3</c:v>
                </c:pt>
                <c:pt idx="2984">
                  <c:v>6.7961909117647034E-3</c:v>
                </c:pt>
                <c:pt idx="2985">
                  <c:v>6.412225323529407E-3</c:v>
                </c:pt>
                <c:pt idx="2986">
                  <c:v>6.0282597352941123E-3</c:v>
                </c:pt>
                <c:pt idx="2987">
                  <c:v>5.6442941470588185E-3</c:v>
                </c:pt>
                <c:pt idx="2988">
                  <c:v>5.2603285588235255E-3</c:v>
                </c:pt>
                <c:pt idx="2989">
                  <c:v>4.8763629705882317E-3</c:v>
                </c:pt>
                <c:pt idx="2990">
                  <c:v>4.492397382352937E-3</c:v>
                </c:pt>
                <c:pt idx="2991">
                  <c:v>4.1084317941176424E-3</c:v>
                </c:pt>
                <c:pt idx="2992">
                  <c:v>3.7244662058823486E-3</c:v>
                </c:pt>
                <c:pt idx="2993">
                  <c:v>3.3405006176470556E-3</c:v>
                </c:pt>
                <c:pt idx="2994">
                  <c:v>2.9565350294117609E-3</c:v>
                </c:pt>
                <c:pt idx="2995">
                  <c:v>2.5725694411764676E-3</c:v>
                </c:pt>
                <c:pt idx="2996">
                  <c:v>2.1886038529411742E-3</c:v>
                </c:pt>
                <c:pt idx="2997">
                  <c:v>1.8061741270588212E-3</c:v>
                </c:pt>
                <c:pt idx="2998">
                  <c:v>2.0012286458823509E-3</c:v>
                </c:pt>
                <c:pt idx="2999">
                  <c:v>2.1432959635294103E-3</c:v>
                </c:pt>
                <c:pt idx="3000">
                  <c:v>2.3237598399999991E-3</c:v>
                </c:pt>
                <c:pt idx="3001">
                  <c:v>2.5426202752941171E-3</c:v>
                </c:pt>
                <c:pt idx="3002">
                  <c:v>2.7998772694117643E-3</c:v>
                </c:pt>
                <c:pt idx="3003">
                  <c:v>3.0955308223529409E-3</c:v>
                </c:pt>
                <c:pt idx="3004">
                  <c:v>3.4229105822928289E-3</c:v>
                </c:pt>
                <c:pt idx="3005">
                  <c:v>3.7720110214942023E-3</c:v>
                </c:pt>
                <c:pt idx="3006">
                  <c:v>4.1428321399570606E-3</c:v>
                </c:pt>
                <c:pt idx="3007">
                  <c:v>4.5338380753284649E-3</c:v>
                </c:pt>
                <c:pt idx="3008">
                  <c:v>4.3690804452554714E-3</c:v>
                </c:pt>
                <c:pt idx="3009">
                  <c:v>4.2790306956204342E-3</c:v>
                </c:pt>
                <c:pt idx="3010">
                  <c:v>4.1723050664233532E-3</c:v>
                </c:pt>
                <c:pt idx="3011">
                  <c:v>4.0489035576642286E-3</c:v>
                </c:pt>
                <c:pt idx="3012">
                  <c:v>3.9088261693430611E-3</c:v>
                </c:pt>
                <c:pt idx="3013">
                  <c:v>3.752072901459849E-3</c:v>
                </c:pt>
                <c:pt idx="3014">
                  <c:v>3.5853141058394106E-3</c:v>
                </c:pt>
                <c:pt idx="3015">
                  <c:v>3.4185553102189731E-3</c:v>
                </c:pt>
                <c:pt idx="3016">
                  <c:v>3.251796514598536E-3</c:v>
                </c:pt>
                <c:pt idx="3017">
                  <c:v>3.0850377189780981E-3</c:v>
                </c:pt>
                <c:pt idx="3018">
                  <c:v>2.9182789233576601E-3</c:v>
                </c:pt>
                <c:pt idx="3019">
                  <c:v>2.7515201277372218E-3</c:v>
                </c:pt>
                <c:pt idx="3020">
                  <c:v>2.5847613321167843E-3</c:v>
                </c:pt>
                <c:pt idx="3021">
                  <c:v>2.4180025364963463E-3</c:v>
                </c:pt>
                <c:pt idx="3022">
                  <c:v>2.2512437408759084E-3</c:v>
                </c:pt>
                <c:pt idx="3023">
                  <c:v>2.08448494525547E-3</c:v>
                </c:pt>
                <c:pt idx="3024">
                  <c:v>1.917726149635032E-3</c:v>
                </c:pt>
                <c:pt idx="3025">
                  <c:v>1.7509673540145939E-3</c:v>
                </c:pt>
                <c:pt idx="3026">
                  <c:v>1.5842085583941561E-3</c:v>
                </c:pt>
                <c:pt idx="3027">
                  <c:v>1.4174497627737182E-3</c:v>
                </c:pt>
                <c:pt idx="3028">
                  <c:v>1.2506909671532807E-3</c:v>
                </c:pt>
                <c:pt idx="3029">
                  <c:v>1.0839321715328432E-3</c:v>
                </c:pt>
                <c:pt idx="3030">
                  <c:v>9.1717337591240599E-4</c:v>
                </c:pt>
                <c:pt idx="3031">
                  <c:v>7.5241568583941411E-4</c:v>
                </c:pt>
                <c:pt idx="3032">
                  <c:v>6.0233276978102009E-4</c:v>
                </c:pt>
                <c:pt idx="3033">
                  <c:v>4.689257332846701E-4</c:v>
                </c:pt>
                <c:pt idx="3034">
                  <c:v>6.7965326301703025E-4</c:v>
                </c:pt>
                <c:pt idx="3035">
                  <c:v>1.1888234189781012E-3</c:v>
                </c:pt>
                <c:pt idx="3036">
                  <c:v>1.9050523711678813E-3</c:v>
                </c:pt>
                <c:pt idx="3037">
                  <c:v>2.2952679129197061E-3</c:v>
                </c:pt>
                <c:pt idx="3038">
                  <c:v>2.8118199462335743E-3</c:v>
                </c:pt>
                <c:pt idx="3039">
                  <c:v>3.9024890851094866E-3</c:v>
                </c:pt>
                <c:pt idx="3040">
                  <c:v>4.0685808388807769E-3</c:v>
                </c:pt>
                <c:pt idx="3041">
                  <c:v>5.163185479999991E-3</c:v>
                </c:pt>
                <c:pt idx="3042">
                  <c:v>5.5744126399999913E-3</c:v>
                </c:pt>
                <c:pt idx="3043">
                  <c:v>6.031331739999991E-3</c:v>
                </c:pt>
                <c:pt idx="3044">
                  <c:v>6.105961861333325E-3</c:v>
                </c:pt>
                <c:pt idx="3045">
                  <c:v>5.7647956266666583E-3</c:v>
                </c:pt>
                <c:pt idx="3046">
                  <c:v>5.793733829999992E-3</c:v>
                </c:pt>
                <c:pt idx="3047">
                  <c:v>5.9765014699999916E-3</c:v>
                </c:pt>
                <c:pt idx="3048">
                  <c:v>5.8455180046666586E-3</c:v>
                </c:pt>
                <c:pt idx="3049">
                  <c:v>5.0261098399999914E-3</c:v>
                </c:pt>
                <c:pt idx="3050">
                  <c:v>5.0210329677777684E-3</c:v>
                </c:pt>
                <c:pt idx="3051">
                  <c:v>3.9751960099999976E-3</c:v>
                </c:pt>
                <c:pt idx="3052">
                  <c:v>3.7924283999999976E-3</c:v>
                </c:pt>
                <c:pt idx="3053">
                  <c:v>3.6553526699999979E-3</c:v>
                </c:pt>
                <c:pt idx="3054">
                  <c:v>3.6005223779999977E-3</c:v>
                </c:pt>
                <c:pt idx="3055">
                  <c:v>3.3507399433333313E-3</c:v>
                </c:pt>
                <c:pt idx="3056">
                  <c:v>2.5221933899999991E-3</c:v>
                </c:pt>
                <c:pt idx="3057">
                  <c:v>1.8825066899999989E-3</c:v>
                </c:pt>
                <c:pt idx="3058">
                  <c:v>1.4469104833333328E-3</c:v>
                </c:pt>
                <c:pt idx="3059">
                  <c:v>1.1971280419999998E-3</c:v>
                </c:pt>
                <c:pt idx="3060">
                  <c:v>1.2935887408888889E-3</c:v>
                </c:pt>
                <c:pt idx="3061">
                  <c:v>1.7515232033333329E-3</c:v>
                </c:pt>
                <c:pt idx="3062">
                  <c:v>2.2845954199999991E-3</c:v>
                </c:pt>
                <c:pt idx="3063">
                  <c:v>2.8785901499999988E-3</c:v>
                </c:pt>
                <c:pt idx="3064">
                  <c:v>3.2624021339999975E-3</c:v>
                </c:pt>
                <c:pt idx="3065">
                  <c:v>3.472584919999998E-3</c:v>
                </c:pt>
                <c:pt idx="3066">
                  <c:v>3.723890419999998E-3</c:v>
                </c:pt>
                <c:pt idx="3067">
                  <c:v>4.8204961749999976E-3</c:v>
                </c:pt>
                <c:pt idx="3068">
                  <c:v>5.6005222699999973E-3</c:v>
                </c:pt>
                <c:pt idx="3069">
                  <c:v>5.7937337579999984E-3</c:v>
                </c:pt>
                <c:pt idx="3070">
                  <c:v>5.9765013979999979E-3</c:v>
                </c:pt>
                <c:pt idx="3071">
                  <c:v>5.9932551041666652E-3</c:v>
                </c:pt>
                <c:pt idx="3072">
                  <c:v>6.2597912499999988E-3</c:v>
                </c:pt>
                <c:pt idx="3073">
                  <c:v>6.1684074899999988E-3</c:v>
                </c:pt>
                <c:pt idx="3074">
                  <c:v>5.8942560899999993E-3</c:v>
                </c:pt>
                <c:pt idx="3075">
                  <c:v>6.6527417379999999E-3</c:v>
                </c:pt>
                <c:pt idx="3076">
                  <c:v>6.96801591E-3</c:v>
                </c:pt>
                <c:pt idx="3077">
                  <c:v>6.4095592783333325E-3</c:v>
                </c:pt>
                <c:pt idx="3078">
                  <c:v>6.3402961499999981E-3</c:v>
                </c:pt>
                <c:pt idx="3079">
                  <c:v>6.5491734199999967E-3</c:v>
                </c:pt>
                <c:pt idx="3080">
                  <c:v>6.2953294533333298E-3</c:v>
                </c:pt>
                <c:pt idx="3081">
                  <c:v>7.1363544082894709E-3</c:v>
                </c:pt>
                <c:pt idx="3082">
                  <c:v>1.2889927274736831E-2</c:v>
                </c:pt>
                <c:pt idx="3083">
                  <c:v>2.4500481029473629E-2</c:v>
                </c:pt>
                <c:pt idx="3084">
                  <c:v>4.2127937339999935E-2</c:v>
                </c:pt>
                <c:pt idx="3085">
                  <c:v>6.4876734868315633E-2</c:v>
                </c:pt>
                <c:pt idx="3086">
                  <c:v>9.369726523842084E-2</c:v>
                </c:pt>
                <c:pt idx="3087">
                  <c:v>0.12819759347298221</c:v>
                </c:pt>
                <c:pt idx="3088">
                  <c:v>0.16817667517999974</c:v>
                </c:pt>
                <c:pt idx="3089">
                  <c:v>0.20920800676999959</c:v>
                </c:pt>
                <c:pt idx="3090">
                  <c:v>0.2279034036153548</c:v>
                </c:pt>
                <c:pt idx="3091">
                  <c:v>0.24584736987830844</c:v>
                </c:pt>
                <c:pt idx="3092">
                  <c:v>0.25878815347149214</c:v>
                </c:pt>
                <c:pt idx="3093">
                  <c:v>0.26648954594560775</c:v>
                </c:pt>
                <c:pt idx="3094">
                  <c:v>0.26895154730065524</c:v>
                </c:pt>
                <c:pt idx="3095">
                  <c:v>0.26617415753663448</c:v>
                </c:pt>
                <c:pt idx="3096">
                  <c:v>0.2581573766535456</c:v>
                </c:pt>
                <c:pt idx="3097">
                  <c:v>0.24490120465138859</c:v>
                </c:pt>
                <c:pt idx="3098">
                  <c:v>0.22640564153016335</c:v>
                </c:pt>
                <c:pt idx="3099">
                  <c:v>0.20752364863934378</c:v>
                </c:pt>
                <c:pt idx="3100">
                  <c:v>0.21164341060655686</c:v>
                </c:pt>
                <c:pt idx="3101">
                  <c:v>0.21576317257377003</c:v>
                </c:pt>
                <c:pt idx="3102">
                  <c:v>0.21408171038977</c:v>
                </c:pt>
                <c:pt idx="3103">
                  <c:v>0.20062442034491762</c:v>
                </c:pt>
                <c:pt idx="3104">
                  <c:v>0.20871163797934389</c:v>
                </c:pt>
                <c:pt idx="3105">
                  <c:v>0.21587665316704877</c:v>
                </c:pt>
                <c:pt idx="3106">
                  <c:v>0.22094561904374671</c:v>
                </c:pt>
                <c:pt idx="3107">
                  <c:v>0.25595182540229466</c:v>
                </c:pt>
                <c:pt idx="3108">
                  <c:v>0.28109435846983566</c:v>
                </c:pt>
                <c:pt idx="3109">
                  <c:v>0.28763953678065535</c:v>
                </c:pt>
                <c:pt idx="3110">
                  <c:v>0.27842025847475382</c:v>
                </c:pt>
                <c:pt idx="3111">
                  <c:v>0.28142281595213092</c:v>
                </c:pt>
                <c:pt idx="3112">
                  <c:v>0.29008877280399981</c:v>
                </c:pt>
                <c:pt idx="3113">
                  <c:v>0.33911009565999972</c:v>
                </c:pt>
                <c:pt idx="3114">
                  <c:v>0.34255221927999974</c:v>
                </c:pt>
                <c:pt idx="3115">
                  <c:v>0.35098237591999981</c:v>
                </c:pt>
                <c:pt idx="3116">
                  <c:v>0.40465926891028559</c:v>
                </c:pt>
                <c:pt idx="3117">
                  <c:v>0.39616405572666652</c:v>
                </c:pt>
                <c:pt idx="3118">
                  <c:v>0.38431462145999984</c:v>
                </c:pt>
                <c:pt idx="3119">
                  <c:v>0.43274804180999987</c:v>
                </c:pt>
                <c:pt idx="3120">
                  <c:v>0.45495430810999987</c:v>
                </c:pt>
                <c:pt idx="3121">
                  <c:v>0.48979438643499973</c:v>
                </c:pt>
                <c:pt idx="3122">
                  <c:v>0.53139686683999987</c:v>
                </c:pt>
                <c:pt idx="3123">
                  <c:v>0.50361618800999985</c:v>
                </c:pt>
                <c:pt idx="3124">
                  <c:v>0.50535248042999981</c:v>
                </c:pt>
                <c:pt idx="3125">
                  <c:v>0.51508485642999968</c:v>
                </c:pt>
                <c:pt idx="3126">
                  <c:v>0.47512271539199979</c:v>
                </c:pt>
                <c:pt idx="3127">
                  <c:v>0.47458659698333322</c:v>
                </c:pt>
                <c:pt idx="3128">
                  <c:v>0.48227806778999993</c:v>
                </c:pt>
                <c:pt idx="3129">
                  <c:v>0.42945822445999993</c:v>
                </c:pt>
                <c:pt idx="3130">
                  <c:v>0.4184921669799998</c:v>
                </c:pt>
                <c:pt idx="3131">
                  <c:v>0.41899477793499973</c:v>
                </c:pt>
                <c:pt idx="3132">
                  <c:v>0.40894255866499973</c:v>
                </c:pt>
                <c:pt idx="3133">
                  <c:v>0.4175783289149998</c:v>
                </c:pt>
                <c:pt idx="3134">
                  <c:v>0.4433942558099998</c:v>
                </c:pt>
                <c:pt idx="3135">
                  <c:v>0.40368798945999973</c:v>
                </c:pt>
                <c:pt idx="3136">
                  <c:v>0.37221540459199975</c:v>
                </c:pt>
                <c:pt idx="3137">
                  <c:v>0.36253481277666638</c:v>
                </c:pt>
                <c:pt idx="3138">
                  <c:v>0.3374804176499997</c:v>
                </c:pt>
                <c:pt idx="3139">
                  <c:v>0.31536553512333299</c:v>
                </c:pt>
                <c:pt idx="3140">
                  <c:v>0.29389033934999975</c:v>
                </c:pt>
                <c:pt idx="3141">
                  <c:v>0.23659268926999988</c:v>
                </c:pt>
                <c:pt idx="3142">
                  <c:v>0.20803524803499993</c:v>
                </c:pt>
                <c:pt idx="3143">
                  <c:v>0.19163185381499992</c:v>
                </c:pt>
                <c:pt idx="3144">
                  <c:v>0.16636422979999987</c:v>
                </c:pt>
                <c:pt idx="3145">
                  <c:v>0.22293080947999985</c:v>
                </c:pt>
                <c:pt idx="3146">
                  <c:v>0.25628590087999986</c:v>
                </c:pt>
                <c:pt idx="3147">
                  <c:v>0.31781766762333319</c:v>
                </c:pt>
                <c:pt idx="3148">
                  <c:v>0.40843994785666593</c:v>
                </c:pt>
                <c:pt idx="3149">
                  <c:v>0.44778067891666595</c:v>
                </c:pt>
                <c:pt idx="3150">
                  <c:v>0.48945169715999925</c:v>
                </c:pt>
                <c:pt idx="3151">
                  <c:v>0.54685378589714195</c:v>
                </c:pt>
                <c:pt idx="3152">
                  <c:v>0.56018276755999907</c:v>
                </c:pt>
                <c:pt idx="3153">
                  <c:v>0.57265665784999908</c:v>
                </c:pt>
                <c:pt idx="3154">
                  <c:v>0.55175261086999894</c:v>
                </c:pt>
                <c:pt idx="3155">
                  <c:v>0.51385117484999898</c:v>
                </c:pt>
                <c:pt idx="3156">
                  <c:v>0.54053524796999886</c:v>
                </c:pt>
                <c:pt idx="3157">
                  <c:v>0.47254569185999901</c:v>
                </c:pt>
                <c:pt idx="3158">
                  <c:v>0.39272193208333295</c:v>
                </c:pt>
                <c:pt idx="3159">
                  <c:v>0.3877415143299997</c:v>
                </c:pt>
                <c:pt idx="3160">
                  <c:v>0.37878590073999974</c:v>
                </c:pt>
                <c:pt idx="3161">
                  <c:v>0.3689033942228569</c:v>
                </c:pt>
                <c:pt idx="3162">
                  <c:v>0.44174934723999987</c:v>
                </c:pt>
                <c:pt idx="3163">
                  <c:v>0.45242094573222208</c:v>
                </c:pt>
                <c:pt idx="3164">
                  <c:v>0.44586923403666645</c:v>
                </c:pt>
                <c:pt idx="3165">
                  <c:v>0.43983028705999977</c:v>
                </c:pt>
                <c:pt idx="3166">
                  <c:v>0.43069190584999995</c:v>
                </c:pt>
                <c:pt idx="3167">
                  <c:v>0.46125979095999997</c:v>
                </c:pt>
                <c:pt idx="3168">
                  <c:v>0.51229764995999993</c:v>
                </c:pt>
                <c:pt idx="3169">
                  <c:v>0.5065404698</c:v>
                </c:pt>
                <c:pt idx="3170">
                  <c:v>0.53020887716999998</c:v>
                </c:pt>
                <c:pt idx="3171">
                  <c:v>0.51308964306333338</c:v>
                </c:pt>
                <c:pt idx="3172">
                  <c:v>0.4484203654299998</c:v>
                </c:pt>
                <c:pt idx="3173">
                  <c:v>0.48919785310777775</c:v>
                </c:pt>
                <c:pt idx="3174">
                  <c:v>0.51688207128833319</c:v>
                </c:pt>
                <c:pt idx="3175">
                  <c:v>0.57092036546999991</c:v>
                </c:pt>
                <c:pt idx="3176">
                  <c:v>0.54656657958999977</c:v>
                </c:pt>
                <c:pt idx="3177">
                  <c:v>0.50622062659999978</c:v>
                </c:pt>
                <c:pt idx="3178">
                  <c:v>0.45129895560999972</c:v>
                </c:pt>
                <c:pt idx="3179">
                  <c:v>0.45111618798999986</c:v>
                </c:pt>
                <c:pt idx="3180">
                  <c:v>0.41675587463999986</c:v>
                </c:pt>
                <c:pt idx="3181">
                  <c:v>0.4421910356666664</c:v>
                </c:pt>
                <c:pt idx="3182">
                  <c:v>0.4091710182599998</c:v>
                </c:pt>
                <c:pt idx="3183">
                  <c:v>0.36368798957142834</c:v>
                </c:pt>
                <c:pt idx="3184">
                  <c:v>0.35847258490357109</c:v>
                </c:pt>
                <c:pt idx="3185">
                  <c:v>0.29681462146999954</c:v>
                </c:pt>
                <c:pt idx="3186">
                  <c:v>0.26231723242999971</c:v>
                </c:pt>
                <c:pt idx="3187">
                  <c:v>0.24050913844857114</c:v>
                </c:pt>
                <c:pt idx="3188">
                  <c:v>0.21555700615809498</c:v>
                </c:pt>
                <c:pt idx="3189">
                  <c:v>0.18462793741857114</c:v>
                </c:pt>
                <c:pt idx="3190">
                  <c:v>0.15923629252999971</c:v>
                </c:pt>
                <c:pt idx="3191">
                  <c:v>9.9173194172380741E-2</c:v>
                </c:pt>
                <c:pt idx="3192">
                  <c:v>8.1292428325714067E-2</c:v>
                </c:pt>
                <c:pt idx="3193">
                  <c:v>4.3061357838571297E-2</c:v>
                </c:pt>
                <c:pt idx="3194">
                  <c:v>1.4101392676666602E-2</c:v>
                </c:pt>
                <c:pt idx="3195">
                  <c:v>2.9585511224999969E-3</c:v>
                </c:pt>
                <c:pt idx="3196">
                  <c:v>2.58920823333333E-3</c:v>
                </c:pt>
                <c:pt idx="3197">
                  <c:v>2.8231072964285675E-3</c:v>
                </c:pt>
                <c:pt idx="3198">
                  <c:v>2.9074197494047579E-3</c:v>
                </c:pt>
                <c:pt idx="3199">
                  <c:v>2.8421455922619013E-3</c:v>
                </c:pt>
                <c:pt idx="3200">
                  <c:v>2.6501307799999966E-3</c:v>
                </c:pt>
                <c:pt idx="3201">
                  <c:v>2.399913177619045E-3</c:v>
                </c:pt>
                <c:pt idx="3202">
                  <c:v>2.0953004442857115E-3</c:v>
                </c:pt>
                <c:pt idx="3203">
                  <c:v>1.7362925799999976E-3</c:v>
                </c:pt>
                <c:pt idx="3204">
                  <c:v>1.322889584761903E-3</c:v>
                </c:pt>
                <c:pt idx="3205">
                  <c:v>8.795692674999989E-4</c:v>
                </c:pt>
                <c:pt idx="3206">
                  <c:v>5.1784164666666597E-4</c:v>
                </c:pt>
                <c:pt idx="3207">
                  <c:v>2.51305505E-4</c:v>
                </c:pt>
                <c:pt idx="3208">
                  <c:v>7.9960842499999954E-5</c:v>
                </c:pt>
                <c:pt idx="3209">
                  <c:v>3.8076591666666601E-6</c:v>
                </c:pt>
                <c:pt idx="3210">
                  <c:v>0</c:v>
                </c:pt>
                <c:pt idx="3211">
                  <c:v>0</c:v>
                </c:pt>
                <c:pt idx="3212">
                  <c:v>0</c:v>
                </c:pt>
                <c:pt idx="3213">
                  <c:v>0</c:v>
                </c:pt>
                <c:pt idx="3214">
                  <c:v>0</c:v>
                </c:pt>
                <c:pt idx="3215">
                  <c:v>0</c:v>
                </c:pt>
                <c:pt idx="3216">
                  <c:v>0</c:v>
                </c:pt>
                <c:pt idx="3217">
                  <c:v>3.1153574999999998E-5</c:v>
                </c:pt>
                <c:pt idx="3218">
                  <c:v>1.14229775E-4</c:v>
                </c:pt>
                <c:pt idx="3219">
                  <c:v>2.4922859999999998E-4</c:v>
                </c:pt>
                <c:pt idx="3220">
                  <c:v>4.3615004999999997E-4</c:v>
                </c:pt>
                <c:pt idx="3221">
                  <c:v>6.7499412499999998E-4</c:v>
                </c:pt>
                <c:pt idx="3222">
                  <c:v>9.6576082499999993E-4</c:v>
                </c:pt>
                <c:pt idx="3223">
                  <c:v>1.3084501499999999E-3</c:v>
                </c:pt>
                <c:pt idx="3224">
                  <c:v>1.7030621E-3</c:v>
                </c:pt>
                <c:pt idx="3225">
                  <c:v>2.14751977E-3</c:v>
                </c:pt>
                <c:pt idx="3226">
                  <c:v>2.6044388700000001E-3</c:v>
                </c:pt>
                <c:pt idx="3227">
                  <c:v>2.9388205750000003E-3</c:v>
                </c:pt>
                <c:pt idx="3228">
                  <c:v>2.8557443750000006E-3</c:v>
                </c:pt>
                <c:pt idx="3229">
                  <c:v>2.7207455500000001E-3</c:v>
                </c:pt>
                <c:pt idx="3230">
                  <c:v>2.5338241000000005E-3</c:v>
                </c:pt>
                <c:pt idx="3231">
                  <c:v>2.2949800250000002E-3</c:v>
                </c:pt>
                <c:pt idx="3232">
                  <c:v>2.0042133249999999E-3</c:v>
                </c:pt>
                <c:pt idx="3233">
                  <c:v>1.6615239999999999E-3</c:v>
                </c:pt>
                <c:pt idx="3234">
                  <c:v>1.2669120500000003E-3</c:v>
                </c:pt>
                <c:pt idx="3235">
                  <c:v>8.2245438000000013E-4</c:v>
                </c:pt>
                <c:pt idx="3236">
                  <c:v>3.6553528000000002E-4</c:v>
                </c:pt>
                <c:pt idx="3237">
                  <c:v>1.9209250285714198E-4</c:v>
                </c:pt>
                <c:pt idx="3238">
                  <c:v>1.1525550171428559E-3</c:v>
                </c:pt>
                <c:pt idx="3239">
                  <c:v>2.913402959999996E-3</c:v>
                </c:pt>
                <c:pt idx="3240">
                  <c:v>5.4746363314285658E-3</c:v>
                </c:pt>
                <c:pt idx="3241">
                  <c:v>8.8362551314285671E-3</c:v>
                </c:pt>
                <c:pt idx="3242">
                  <c:v>1.2998259359999986E-2</c:v>
                </c:pt>
                <c:pt idx="3243">
                  <c:v>1.7960649017142838E-2</c:v>
                </c:pt>
                <c:pt idx="3244">
                  <c:v>2.3723424102857119E-2</c:v>
                </c:pt>
                <c:pt idx="3245">
                  <c:v>3.0286584617142832E-2</c:v>
                </c:pt>
                <c:pt idx="3246">
                  <c:v>3.7650130559999974E-2</c:v>
                </c:pt>
                <c:pt idx="3247">
                  <c:v>4.5621969428571399E-2</c:v>
                </c:pt>
                <c:pt idx="3248">
                  <c:v>5.3625823714285682E-2</c:v>
                </c:pt>
                <c:pt idx="3249">
                  <c:v>6.1629677999999966E-2</c:v>
                </c:pt>
                <c:pt idx="3250">
                  <c:v>6.96335322857142E-2</c:v>
                </c:pt>
                <c:pt idx="3251">
                  <c:v>7.763738657142838E-2</c:v>
                </c:pt>
                <c:pt idx="3252">
                  <c:v>8.564124085714267E-2</c:v>
                </c:pt>
                <c:pt idx="3253">
                  <c:v>9.3645095142856918E-2</c:v>
                </c:pt>
                <c:pt idx="3254">
                  <c:v>0.10164894942857114</c:v>
                </c:pt>
                <c:pt idx="3255">
                  <c:v>0.10965280371428543</c:v>
                </c:pt>
                <c:pt idx="3256">
                  <c:v>0.11765665799999969</c:v>
                </c:pt>
                <c:pt idx="3257">
                  <c:v>0.12566051228571393</c:v>
                </c:pt>
                <c:pt idx="3258">
                  <c:v>0.13366436657142813</c:v>
                </c:pt>
                <c:pt idx="3259">
                  <c:v>0.14166822085714242</c:v>
                </c:pt>
                <c:pt idx="3260">
                  <c:v>0.14967207514285669</c:v>
                </c:pt>
                <c:pt idx="3261">
                  <c:v>0.157675929428571</c:v>
                </c:pt>
                <c:pt idx="3262">
                  <c:v>0.16567978371428529</c:v>
                </c:pt>
                <c:pt idx="3263">
                  <c:v>0.17368363799999958</c:v>
                </c:pt>
                <c:pt idx="3264">
                  <c:v>0.1816874922857139</c:v>
                </c:pt>
                <c:pt idx="3265">
                  <c:v>0.18969134657142808</c:v>
                </c:pt>
                <c:pt idx="3266">
                  <c:v>0.19769520085714237</c:v>
                </c:pt>
                <c:pt idx="3267">
                  <c:v>0.20569905514285672</c:v>
                </c:pt>
                <c:pt idx="3268">
                  <c:v>0.21370290942857101</c:v>
                </c:pt>
                <c:pt idx="3269">
                  <c:v>0.22170676371428527</c:v>
                </c:pt>
                <c:pt idx="3270">
                  <c:v>0.22971061799999956</c:v>
                </c:pt>
                <c:pt idx="3271">
                  <c:v>0.23771447228571391</c:v>
                </c:pt>
                <c:pt idx="3272">
                  <c:v>0.24571832657142809</c:v>
                </c:pt>
                <c:pt idx="3273">
                  <c:v>0.25372218085714243</c:v>
                </c:pt>
                <c:pt idx="3274">
                  <c:v>0.26172603514285669</c:v>
                </c:pt>
                <c:pt idx="3275">
                  <c:v>0.26972988942857101</c:v>
                </c:pt>
                <c:pt idx="3276">
                  <c:v>0.27773374371428533</c:v>
                </c:pt>
                <c:pt idx="3277">
                  <c:v>0.28573759799999959</c:v>
                </c:pt>
                <c:pt idx="3278">
                  <c:v>0.29374145228571391</c:v>
                </c:pt>
                <c:pt idx="3279">
                  <c:v>0.30174530657142812</c:v>
                </c:pt>
                <c:pt idx="3280">
                  <c:v>0.30974916085714244</c:v>
                </c:pt>
                <c:pt idx="3281">
                  <c:v>0.31775301514285675</c:v>
                </c:pt>
                <c:pt idx="3282">
                  <c:v>0.32575686942857096</c:v>
                </c:pt>
                <c:pt idx="3283">
                  <c:v>0.33376072371428528</c:v>
                </c:pt>
                <c:pt idx="3284">
                  <c:v>0.3417645779999996</c:v>
                </c:pt>
                <c:pt idx="3285">
                  <c:v>0.34976843228571386</c:v>
                </c:pt>
                <c:pt idx="3286">
                  <c:v>0.35777228657142812</c:v>
                </c:pt>
                <c:pt idx="3287">
                  <c:v>0.36577614085714238</c:v>
                </c:pt>
                <c:pt idx="3288">
                  <c:v>0.3737799951428567</c:v>
                </c:pt>
                <c:pt idx="3289">
                  <c:v>0.38178384942857096</c:v>
                </c:pt>
                <c:pt idx="3290">
                  <c:v>0.38978770371428523</c:v>
                </c:pt>
                <c:pt idx="3291">
                  <c:v>0.39779155799999949</c:v>
                </c:pt>
                <c:pt idx="3292">
                  <c:v>0.40579541228571381</c:v>
                </c:pt>
                <c:pt idx="3293">
                  <c:v>0.41379926657142807</c:v>
                </c:pt>
                <c:pt idx="3294">
                  <c:v>0.42180312085714233</c:v>
                </c:pt>
                <c:pt idx="3295">
                  <c:v>0.42980697514285654</c:v>
                </c:pt>
                <c:pt idx="3296">
                  <c:v>0.41289015307914234</c:v>
                </c:pt>
                <c:pt idx="3297">
                  <c:v>0.39586137029818985</c:v>
                </c:pt>
                <c:pt idx="3298">
                  <c:v>0.39158746752199941</c:v>
                </c:pt>
                <c:pt idx="3299">
                  <c:v>0.39364416276857089</c:v>
                </c:pt>
                <c:pt idx="3300">
                  <c:v>0.373681151438571</c:v>
                </c:pt>
                <c:pt idx="3301">
                  <c:v>0.35352698012333283</c:v>
                </c:pt>
                <c:pt idx="3302">
                  <c:v>0.3567637491439678</c:v>
                </c:pt>
                <c:pt idx="3303">
                  <c:v>0.35498632360047577</c:v>
                </c:pt>
                <c:pt idx="3304">
                  <c:v>0.34609287585285664</c:v>
                </c:pt>
                <c:pt idx="3305">
                  <c:v>0.34011912538499955</c:v>
                </c:pt>
                <c:pt idx="3306">
                  <c:v>0.35143472585799962</c:v>
                </c:pt>
                <c:pt idx="3307">
                  <c:v>0.34774891206466635</c:v>
                </c:pt>
                <c:pt idx="3308">
                  <c:v>0.32794908609799966</c:v>
                </c:pt>
                <c:pt idx="3309">
                  <c:v>0.30360748467999976</c:v>
                </c:pt>
                <c:pt idx="3310">
                  <c:v>0.31038511740999958</c:v>
                </c:pt>
                <c:pt idx="3311">
                  <c:v>0.32773281105666618</c:v>
                </c:pt>
                <c:pt idx="3312">
                  <c:v>0.33121554964888844</c:v>
                </c:pt>
                <c:pt idx="3313">
                  <c:v>0.32995648378666625</c:v>
                </c:pt>
                <c:pt idx="3314">
                  <c:v>0.31745430797714247</c:v>
                </c:pt>
                <c:pt idx="3315">
                  <c:v>0.3126811356449995</c:v>
                </c:pt>
                <c:pt idx="3316">
                  <c:v>0.34984430890925877</c:v>
                </c:pt>
                <c:pt idx="3317">
                  <c:v>0.39704743237666618</c:v>
                </c:pt>
                <c:pt idx="3318">
                  <c:v>0.44253626323222167</c:v>
                </c:pt>
                <c:pt idx="3319">
                  <c:v>0.48116284673592535</c:v>
                </c:pt>
                <c:pt idx="3320">
                  <c:v>0.5056164778877773</c:v>
                </c:pt>
                <c:pt idx="3321">
                  <c:v>0.51461778332777741</c:v>
                </c:pt>
                <c:pt idx="3322">
                  <c:v>0.50901967870592568</c:v>
                </c:pt>
                <c:pt idx="3323">
                  <c:v>0.50810414832222184</c:v>
                </c:pt>
                <c:pt idx="3324">
                  <c:v>0.52047432530952342</c:v>
                </c:pt>
                <c:pt idx="3325">
                  <c:v>0.51712237675925887</c:v>
                </c:pt>
                <c:pt idx="3326">
                  <c:v>0.47439198324074033</c:v>
                </c:pt>
                <c:pt idx="3327">
                  <c:v>0.43906875533333301</c:v>
                </c:pt>
                <c:pt idx="3328">
                  <c:v>0.44265303153777752</c:v>
                </c:pt>
                <c:pt idx="3329">
                  <c:v>0.40317353247407384</c:v>
                </c:pt>
                <c:pt idx="3330">
                  <c:v>0.37895597615722193</c:v>
                </c:pt>
                <c:pt idx="3331">
                  <c:v>0.38482738610222189</c:v>
                </c:pt>
                <c:pt idx="3332">
                  <c:v>0.37292549075407389</c:v>
                </c:pt>
                <c:pt idx="3333">
                  <c:v>0.39083841019777765</c:v>
                </c:pt>
                <c:pt idx="3334">
                  <c:v>0.39712358573333328</c:v>
                </c:pt>
                <c:pt idx="3335">
                  <c:v>0.43315503819074069</c:v>
                </c:pt>
                <c:pt idx="3336">
                  <c:v>0.44412532637000002</c:v>
                </c:pt>
                <c:pt idx="3337">
                  <c:v>0.46176240210999991</c:v>
                </c:pt>
                <c:pt idx="3338">
                  <c:v>0.48826370758999993</c:v>
                </c:pt>
                <c:pt idx="3339">
                  <c:v>0.54620104440999984</c:v>
                </c:pt>
                <c:pt idx="3340">
                  <c:v>0.56609986947499968</c:v>
                </c:pt>
                <c:pt idx="3341">
                  <c:v>0.55401436032499973</c:v>
                </c:pt>
                <c:pt idx="3342">
                  <c:v>0.58846605744999969</c:v>
                </c:pt>
                <c:pt idx="3343">
                  <c:v>0.56763054830999971</c:v>
                </c:pt>
                <c:pt idx="3344">
                  <c:v>0.57009791120999975</c:v>
                </c:pt>
                <c:pt idx="3345">
                  <c:v>0.54997062662999963</c:v>
                </c:pt>
                <c:pt idx="3346">
                  <c:v>0.55268929503999953</c:v>
                </c:pt>
                <c:pt idx="3347">
                  <c:v>0.57699738903999953</c:v>
                </c:pt>
                <c:pt idx="3348">
                  <c:v>0.55419712793999953</c:v>
                </c:pt>
                <c:pt idx="3349">
                  <c:v>0.49854438643999971</c:v>
                </c:pt>
                <c:pt idx="3350">
                  <c:v>0.50740861619999966</c:v>
                </c:pt>
                <c:pt idx="3351">
                  <c:v>0.53470953003499977</c:v>
                </c:pt>
                <c:pt idx="3352">
                  <c:v>0.52588337684333297</c:v>
                </c:pt>
                <c:pt idx="3353">
                  <c:v>0.57050913838999961</c:v>
                </c:pt>
                <c:pt idx="3354">
                  <c:v>0.56027415140999959</c:v>
                </c:pt>
                <c:pt idx="3355">
                  <c:v>0.56137075713999962</c:v>
                </c:pt>
                <c:pt idx="3356">
                  <c:v>0.55672541334333303</c:v>
                </c:pt>
                <c:pt idx="3357">
                  <c:v>0.52143603125999971</c:v>
                </c:pt>
                <c:pt idx="3358">
                  <c:v>0.50791122707999958</c:v>
                </c:pt>
                <c:pt idx="3359">
                  <c:v>0.5490339424699997</c:v>
                </c:pt>
                <c:pt idx="3360">
                  <c:v>0.50946475188999973</c:v>
                </c:pt>
                <c:pt idx="3361">
                  <c:v>0.47636096601999967</c:v>
                </c:pt>
                <c:pt idx="3362">
                  <c:v>0.46850957348666639</c:v>
                </c:pt>
                <c:pt idx="3363">
                  <c:v>0.42936684065999975</c:v>
                </c:pt>
                <c:pt idx="3364">
                  <c:v>0.42562010437999975</c:v>
                </c:pt>
                <c:pt idx="3365">
                  <c:v>0.43754569181999986</c:v>
                </c:pt>
                <c:pt idx="3366">
                  <c:v>0.44497824184666668</c:v>
                </c:pt>
                <c:pt idx="3367">
                  <c:v>0.45372062651000011</c:v>
                </c:pt>
                <c:pt idx="3368">
                  <c:v>0.42653394245000004</c:v>
                </c:pt>
                <c:pt idx="3369">
                  <c:v>0.40583550902999993</c:v>
                </c:pt>
                <c:pt idx="3370">
                  <c:v>0.43005221918999992</c:v>
                </c:pt>
                <c:pt idx="3371">
                  <c:v>0.47560704946999977</c:v>
                </c:pt>
                <c:pt idx="3372">
                  <c:v>0.4889490860499997</c:v>
                </c:pt>
                <c:pt idx="3373">
                  <c:v>0.51837467352999966</c:v>
                </c:pt>
                <c:pt idx="3374">
                  <c:v>0.51060704954999969</c:v>
                </c:pt>
                <c:pt idx="3375">
                  <c:v>0.5179634464599997</c:v>
                </c:pt>
                <c:pt idx="3376">
                  <c:v>0.5463381200899996</c:v>
                </c:pt>
                <c:pt idx="3377">
                  <c:v>0.56616840732999951</c:v>
                </c:pt>
                <c:pt idx="3378">
                  <c:v>0.60930156660999946</c:v>
                </c:pt>
                <c:pt idx="3379">
                  <c:v>0.66568537861999955</c:v>
                </c:pt>
                <c:pt idx="3380">
                  <c:v>0.70808746739999973</c:v>
                </c:pt>
                <c:pt idx="3381">
                  <c:v>0.71069190601999976</c:v>
                </c:pt>
                <c:pt idx="3382">
                  <c:v>0.69744125325999984</c:v>
                </c:pt>
                <c:pt idx="3383">
                  <c:v>0.69013054827999976</c:v>
                </c:pt>
                <c:pt idx="3384">
                  <c:v>0.72120104433999976</c:v>
                </c:pt>
                <c:pt idx="3385">
                  <c:v>0.70680809390999988</c:v>
                </c:pt>
                <c:pt idx="3386">
                  <c:v>0.69524804169999987</c:v>
                </c:pt>
                <c:pt idx="3387">
                  <c:v>0.71795691895999991</c:v>
                </c:pt>
                <c:pt idx="3388">
                  <c:v>0.69547650121999993</c:v>
                </c:pt>
                <c:pt idx="3389">
                  <c:v>0.76607049603999988</c:v>
                </c:pt>
                <c:pt idx="3390">
                  <c:v>0.72768929498999979</c:v>
                </c:pt>
                <c:pt idx="3391">
                  <c:v>0.69447127932999986</c:v>
                </c:pt>
                <c:pt idx="3392">
                  <c:v>0.70909268926999991</c:v>
                </c:pt>
                <c:pt idx="3393">
                  <c:v>0.68583550911999991</c:v>
                </c:pt>
                <c:pt idx="3394">
                  <c:v>0.68798302870499983</c:v>
                </c:pt>
                <c:pt idx="3395">
                  <c:v>0.70872715402999986</c:v>
                </c:pt>
                <c:pt idx="3396">
                  <c:v>0.70169060050999987</c:v>
                </c:pt>
                <c:pt idx="3397">
                  <c:v>0.64601501303499975</c:v>
                </c:pt>
                <c:pt idx="3398">
                  <c:v>0.6366253263199998</c:v>
                </c:pt>
                <c:pt idx="3399">
                  <c:v>0.53116840721999981</c:v>
                </c:pt>
                <c:pt idx="3400">
                  <c:v>0.52221279366999995</c:v>
                </c:pt>
                <c:pt idx="3401">
                  <c:v>0.49621409914999992</c:v>
                </c:pt>
                <c:pt idx="3402">
                  <c:v>0.51330287196999991</c:v>
                </c:pt>
                <c:pt idx="3403">
                  <c:v>0.6081135769199999</c:v>
                </c:pt>
                <c:pt idx="3404">
                  <c:v>0.63237597899499987</c:v>
                </c:pt>
                <c:pt idx="3405">
                  <c:v>0.65595300250999988</c:v>
                </c:pt>
                <c:pt idx="3406">
                  <c:v>0.66956919046999974</c:v>
                </c:pt>
                <c:pt idx="3407">
                  <c:v>0.78336488239499891</c:v>
                </c:pt>
                <c:pt idx="3408">
                  <c:v>0.83460835500999875</c:v>
                </c:pt>
                <c:pt idx="3409">
                  <c:v>0.95971279366999873</c:v>
                </c:pt>
                <c:pt idx="3410">
                  <c:v>1.0079634463899987</c:v>
                </c:pt>
                <c:pt idx="3411">
                  <c:v>1.0681853785099986</c:v>
                </c:pt>
                <c:pt idx="3412">
                  <c:v>1.0858224542499975</c:v>
                </c:pt>
                <c:pt idx="3413">
                  <c:v>1.0984334203499979</c:v>
                </c:pt>
                <c:pt idx="3414">
                  <c:v>1.0986161879899978</c:v>
                </c:pt>
                <c:pt idx="3415">
                  <c:v>1.0599608355299979</c:v>
                </c:pt>
                <c:pt idx="3416">
                  <c:v>1.1123694517599969</c:v>
                </c:pt>
                <c:pt idx="3417">
                  <c:v>1.0326827676899977</c:v>
                </c:pt>
                <c:pt idx="3418">
                  <c:v>1.0253263708099978</c:v>
                </c:pt>
                <c:pt idx="3419">
                  <c:v>0.90488250656999791</c:v>
                </c:pt>
                <c:pt idx="3420">
                  <c:v>0.87372062668999784</c:v>
                </c:pt>
                <c:pt idx="3421">
                  <c:v>0.94792428204999779</c:v>
                </c:pt>
                <c:pt idx="3422">
                  <c:v>1.1002610966899988</c:v>
                </c:pt>
                <c:pt idx="3423">
                  <c:v>1.1725456919699986</c:v>
                </c:pt>
                <c:pt idx="3424">
                  <c:v>1.2881462141699989</c:v>
                </c:pt>
                <c:pt idx="3425">
                  <c:v>1.3825456919699988</c:v>
                </c:pt>
                <c:pt idx="3426">
                  <c:v>1.4686749347599999</c:v>
                </c:pt>
                <c:pt idx="3427">
                  <c:v>1.6543668407400003</c:v>
                </c:pt>
                <c:pt idx="3428">
                  <c:v>1.7494516971399989</c:v>
                </c:pt>
                <c:pt idx="3429">
                  <c:v>1.8919190600599989</c:v>
                </c:pt>
                <c:pt idx="3430">
                  <c:v>1.9780939947799989</c:v>
                </c:pt>
                <c:pt idx="3431">
                  <c:v>2.1023759791199992</c:v>
                </c:pt>
                <c:pt idx="3432">
                  <c:v>2.1114229764999992</c:v>
                </c:pt>
                <c:pt idx="3433">
                  <c:v>2.1582114882599983</c:v>
                </c:pt>
                <c:pt idx="3434">
                  <c:v>2.1688120104399986</c:v>
                </c:pt>
                <c:pt idx="3435">
                  <c:v>2.2818537858999979</c:v>
                </c:pt>
                <c:pt idx="3436">
                  <c:v>2.2254699738999979</c:v>
                </c:pt>
                <c:pt idx="3437">
                  <c:v>2.2853263707999978</c:v>
                </c:pt>
                <c:pt idx="3438">
                  <c:v>2.3388772846199988</c:v>
                </c:pt>
                <c:pt idx="3439">
                  <c:v>2.3357702350399983</c:v>
                </c:pt>
                <c:pt idx="3440">
                  <c:v>2.4262402089399981</c:v>
                </c:pt>
                <c:pt idx="3441">
                  <c:v>2.4135378590399976</c:v>
                </c:pt>
                <c:pt idx="3442">
                  <c:v>2.4778720626999982</c:v>
                </c:pt>
                <c:pt idx="3443">
                  <c:v>2.3876762402399989</c:v>
                </c:pt>
                <c:pt idx="3444">
                  <c:v>2.4109791123199988</c:v>
                </c:pt>
                <c:pt idx="3445">
                  <c:v>2.3683028721199988</c:v>
                </c:pt>
                <c:pt idx="3446">
                  <c:v>2.3560574412999991</c:v>
                </c:pt>
                <c:pt idx="3447">
                  <c:v>2.2292167102199993</c:v>
                </c:pt>
                <c:pt idx="3448">
                  <c:v>2.2651305483599993</c:v>
                </c:pt>
                <c:pt idx="3449">
                  <c:v>2.2824934726000001</c:v>
                </c:pt>
                <c:pt idx="3450">
                  <c:v>2.2628459530199998</c:v>
                </c:pt>
                <c:pt idx="3451">
                  <c:v>2.1371932115200001</c:v>
                </c:pt>
                <c:pt idx="3452">
                  <c:v>1.9701892950300004</c:v>
                </c:pt>
                <c:pt idx="3453">
                  <c:v>2.1115600522099993</c:v>
                </c:pt>
                <c:pt idx="3454">
                  <c:v>2.0603851174699992</c:v>
                </c:pt>
                <c:pt idx="3455">
                  <c:v>1.962056135729999</c:v>
                </c:pt>
                <c:pt idx="3456">
                  <c:v>1.9219386422699993</c:v>
                </c:pt>
                <c:pt idx="3457">
                  <c:v>1.8488315926699983</c:v>
                </c:pt>
                <c:pt idx="3458">
                  <c:v>1.7021605743799977</c:v>
                </c:pt>
                <c:pt idx="3459">
                  <c:v>1.6586618798799979</c:v>
                </c:pt>
                <c:pt idx="3460">
                  <c:v>1.5823563968399978</c:v>
                </c:pt>
                <c:pt idx="3461">
                  <c:v>1.5836357701999979</c:v>
                </c:pt>
                <c:pt idx="3462">
                  <c:v>1.5715274151499981</c:v>
                </c:pt>
                <c:pt idx="3463">
                  <c:v>1.4810574412499991</c:v>
                </c:pt>
                <c:pt idx="3464">
                  <c:v>1.337493472589999</c:v>
                </c:pt>
                <c:pt idx="3465">
                  <c:v>1.3320104438699989</c:v>
                </c:pt>
                <c:pt idx="3466">
                  <c:v>1.3739556135699991</c:v>
                </c:pt>
                <c:pt idx="3467">
                  <c:v>1.3816775456699999</c:v>
                </c:pt>
                <c:pt idx="3468">
                  <c:v>1.2999804177400001</c:v>
                </c:pt>
                <c:pt idx="3469">
                  <c:v>1.1826436031000001</c:v>
                </c:pt>
                <c:pt idx="3470">
                  <c:v>1.1032310704599999</c:v>
                </c:pt>
                <c:pt idx="3471">
                  <c:v>1.0008812010399999</c:v>
                </c:pt>
                <c:pt idx="3472">
                  <c:v>0.91543733677999961</c:v>
                </c:pt>
                <c:pt idx="3473">
                  <c:v>0.80431462136999965</c:v>
                </c:pt>
                <c:pt idx="3474">
                  <c:v>0.92594647514999973</c:v>
                </c:pt>
                <c:pt idx="3475">
                  <c:v>0.89149477802999966</c:v>
                </c:pt>
                <c:pt idx="3476">
                  <c:v>0.84598563964999962</c:v>
                </c:pt>
                <c:pt idx="3477">
                  <c:v>0.80335509136999961</c:v>
                </c:pt>
                <c:pt idx="3478">
                  <c:v>0.82382506524999977</c:v>
                </c:pt>
                <c:pt idx="3479">
                  <c:v>0.85381201042714261</c:v>
                </c:pt>
                <c:pt idx="3480">
                  <c:v>0.84146214094999972</c:v>
                </c:pt>
                <c:pt idx="3481">
                  <c:v>0.81285900774999964</c:v>
                </c:pt>
                <c:pt idx="3482">
                  <c:v>0.7968668406899998</c:v>
                </c:pt>
                <c:pt idx="3483">
                  <c:v>0.69299390770666647</c:v>
                </c:pt>
                <c:pt idx="3484">
                  <c:v>0.56918407306999974</c:v>
                </c:pt>
                <c:pt idx="3485">
                  <c:v>0.54542428192999981</c:v>
                </c:pt>
                <c:pt idx="3486">
                  <c:v>0.48639033937499965</c:v>
                </c:pt>
                <c:pt idx="3487">
                  <c:v>0.42504895557999972</c:v>
                </c:pt>
                <c:pt idx="3488">
                  <c:v>0.41533942556999975</c:v>
                </c:pt>
                <c:pt idx="3489">
                  <c:v>0.39165796343285691</c:v>
                </c:pt>
                <c:pt idx="3490">
                  <c:v>0.42086814620999979</c:v>
                </c:pt>
                <c:pt idx="3491">
                  <c:v>0.42228459532999985</c:v>
                </c:pt>
                <c:pt idx="3492">
                  <c:v>0.42562010442999992</c:v>
                </c:pt>
                <c:pt idx="3493">
                  <c:v>0.44802436900333326</c:v>
                </c:pt>
                <c:pt idx="3494">
                  <c:v>0.44883159267999995</c:v>
                </c:pt>
                <c:pt idx="3495">
                  <c:v>0.40743472585999996</c:v>
                </c:pt>
                <c:pt idx="3496">
                  <c:v>0.39477806788499997</c:v>
                </c:pt>
                <c:pt idx="3497">
                  <c:v>0.46777088767999997</c:v>
                </c:pt>
                <c:pt idx="3498">
                  <c:v>0.49027415136999986</c:v>
                </c:pt>
                <c:pt idx="3499">
                  <c:v>0.44979112261999987</c:v>
                </c:pt>
                <c:pt idx="3500">
                  <c:v>0.43475848555999991</c:v>
                </c:pt>
                <c:pt idx="3501">
                  <c:v>0.48145561346999993</c:v>
                </c:pt>
                <c:pt idx="3502">
                  <c:v>0.53491514353999992</c:v>
                </c:pt>
                <c:pt idx="3503">
                  <c:v>0.57124020880999993</c:v>
                </c:pt>
                <c:pt idx="3504">
                  <c:v>0.74998694509000008</c:v>
                </c:pt>
                <c:pt idx="3505">
                  <c:v>1.0411357701499999</c:v>
                </c:pt>
                <c:pt idx="3506">
                  <c:v>1.2872780678200002</c:v>
                </c:pt>
                <c:pt idx="3507">
                  <c:v>1.4857180156200001</c:v>
                </c:pt>
                <c:pt idx="3508">
                  <c:v>1.67259791118</c:v>
                </c:pt>
                <c:pt idx="3509">
                  <c:v>1.94501305481</c:v>
                </c:pt>
                <c:pt idx="3510">
                  <c:v>2.0375848563899996</c:v>
                </c:pt>
                <c:pt idx="3511">
                  <c:v>2.0681527414999996</c:v>
                </c:pt>
                <c:pt idx="3512">
                  <c:v>2.1636945169299993</c:v>
                </c:pt>
                <c:pt idx="3513">
                  <c:v>2.3122845952599991</c:v>
                </c:pt>
                <c:pt idx="3514">
                  <c:v>2.340339425559999</c:v>
                </c:pt>
                <c:pt idx="3515">
                  <c:v>2.2962924281599992</c:v>
                </c:pt>
                <c:pt idx="3516">
                  <c:v>2.1795953002199986</c:v>
                </c:pt>
                <c:pt idx="3517">
                  <c:v>2.126775456879999</c:v>
                </c:pt>
                <c:pt idx="3518">
                  <c:v>2.0541253263599986</c:v>
                </c:pt>
                <c:pt idx="3519">
                  <c:v>1.9196083550999976</c:v>
                </c:pt>
                <c:pt idx="3520">
                  <c:v>1.8769321148799978</c:v>
                </c:pt>
                <c:pt idx="3521">
                  <c:v>1.9589033942799978</c:v>
                </c:pt>
                <c:pt idx="3522">
                  <c:v>1.956801566599998</c:v>
                </c:pt>
                <c:pt idx="3523">
                  <c:v>1.840378590119998</c:v>
                </c:pt>
                <c:pt idx="3524">
                  <c:v>1.7024804178199979</c:v>
                </c:pt>
                <c:pt idx="3525">
                  <c:v>1.533968668459998</c:v>
                </c:pt>
                <c:pt idx="3526">
                  <c:v>1.537898172379998</c:v>
                </c:pt>
                <c:pt idx="3527">
                  <c:v>1.3531201044799981</c:v>
                </c:pt>
                <c:pt idx="3528">
                  <c:v>1.236468668409999</c:v>
                </c:pt>
                <c:pt idx="3529">
                  <c:v>1.1663772845499991</c:v>
                </c:pt>
                <c:pt idx="3530">
                  <c:v>1.1650979111899991</c:v>
                </c:pt>
                <c:pt idx="3531">
                  <c:v>1.1106331592099981</c:v>
                </c:pt>
                <c:pt idx="3532">
                  <c:v>0.92417362916599877</c:v>
                </c:pt>
                <c:pt idx="3533">
                  <c:v>0.82160277702818063</c:v>
                </c:pt>
                <c:pt idx="3534">
                  <c:v>0.73258663645908983</c:v>
                </c:pt>
                <c:pt idx="3535">
                  <c:v>0.68039817218999876</c:v>
                </c:pt>
                <c:pt idx="3536">
                  <c:v>0.6000261095399988</c:v>
                </c:pt>
                <c:pt idx="3537">
                  <c:v>0.68638381189999875</c:v>
                </c:pt>
                <c:pt idx="3538">
                  <c:v>0.72682114870999881</c:v>
                </c:pt>
                <c:pt idx="3539">
                  <c:v>0.76008485632999867</c:v>
                </c:pt>
                <c:pt idx="3540">
                  <c:v>0.83026762394999876</c:v>
                </c:pt>
                <c:pt idx="3541">
                  <c:v>0.88546344640999874</c:v>
                </c:pt>
                <c:pt idx="3542">
                  <c:v>1.0176409921139991</c:v>
                </c:pt>
                <c:pt idx="3543">
                  <c:v>1.074885473471817</c:v>
                </c:pt>
                <c:pt idx="3544">
                  <c:v>1.1818737637009078</c:v>
                </c:pt>
                <c:pt idx="3545">
                  <c:v>1.2400326370299979</c:v>
                </c:pt>
                <c:pt idx="3546">
                  <c:v>1.2444190599749978</c:v>
                </c:pt>
                <c:pt idx="3547">
                  <c:v>1.1935639685899979</c:v>
                </c:pt>
                <c:pt idx="3548">
                  <c:v>1.1451305482499978</c:v>
                </c:pt>
                <c:pt idx="3549">
                  <c:v>1.1100391644299978</c:v>
                </c:pt>
                <c:pt idx="3550">
                  <c:v>1.0313577022699978</c:v>
                </c:pt>
                <c:pt idx="3551">
                  <c:v>0.97643603123999889</c:v>
                </c:pt>
                <c:pt idx="3552">
                  <c:v>0.90634464743999887</c:v>
                </c:pt>
                <c:pt idx="3553">
                  <c:v>0.99964751949999875</c:v>
                </c:pt>
                <c:pt idx="3554">
                  <c:v>1.034312445519999</c:v>
                </c:pt>
                <c:pt idx="3555">
                  <c:v>1.1566449085199999</c:v>
                </c:pt>
                <c:pt idx="3556">
                  <c:v>1.2838968667449988</c:v>
                </c:pt>
                <c:pt idx="3557">
                  <c:v>1.3747780677699979</c:v>
                </c:pt>
                <c:pt idx="3558">
                  <c:v>1.5440208876099981</c:v>
                </c:pt>
                <c:pt idx="3559">
                  <c:v>1.6435378588699969</c:v>
                </c:pt>
                <c:pt idx="3560">
                  <c:v>1.761971279249996</c:v>
                </c:pt>
                <c:pt idx="3561">
                  <c:v>1.9212075716899961</c:v>
                </c:pt>
                <c:pt idx="3562">
                  <c:v>2.1320300260099958</c:v>
                </c:pt>
                <c:pt idx="3563">
                  <c:v>2.1083616187099961</c:v>
                </c:pt>
                <c:pt idx="3564">
                  <c:v>2.1212467362299949</c:v>
                </c:pt>
                <c:pt idx="3565">
                  <c:v>2.042565274129994</c:v>
                </c:pt>
                <c:pt idx="3566">
                  <c:v>1.9424086161899941</c:v>
                </c:pt>
                <c:pt idx="3567">
                  <c:v>1.926873368149995</c:v>
                </c:pt>
                <c:pt idx="3568">
                  <c:v>1.7853198433699948</c:v>
                </c:pt>
                <c:pt idx="3569">
                  <c:v>1.6968603133499958</c:v>
                </c:pt>
                <c:pt idx="3570">
                  <c:v>1.5979830287499968</c:v>
                </c:pt>
                <c:pt idx="3571">
                  <c:v>1.492480417779996</c:v>
                </c:pt>
                <c:pt idx="3572">
                  <c:v>1.4138903394599951</c:v>
                </c:pt>
                <c:pt idx="3573">
                  <c:v>1.418916449139995</c:v>
                </c:pt>
                <c:pt idx="3574">
                  <c:v>1.4551958224799961</c:v>
                </c:pt>
                <c:pt idx="3575">
                  <c:v>1.4300652741799968</c:v>
                </c:pt>
                <c:pt idx="3576">
                  <c:v>1.4350000000199978</c:v>
                </c:pt>
                <c:pt idx="3577">
                  <c:v>1.349967362969998</c:v>
                </c:pt>
                <c:pt idx="3578">
                  <c:v>1.4201501305899977</c:v>
                </c:pt>
                <c:pt idx="3579">
                  <c:v>1.4133877285099978</c:v>
                </c:pt>
                <c:pt idx="3580">
                  <c:v>1.3545822454899976</c:v>
                </c:pt>
                <c:pt idx="3581">
                  <c:v>1.2713315927499989</c:v>
                </c:pt>
                <c:pt idx="3582">
                  <c:v>1.1584725848899999</c:v>
                </c:pt>
                <c:pt idx="3583">
                  <c:v>1.13242819843</c:v>
                </c:pt>
                <c:pt idx="3584">
                  <c:v>1.0366579634500002</c:v>
                </c:pt>
                <c:pt idx="3585">
                  <c:v>1.00768929503</c:v>
                </c:pt>
                <c:pt idx="3586">
                  <c:v>1.0394908616099987</c:v>
                </c:pt>
                <c:pt idx="3587">
                  <c:v>1.1074347258399988</c:v>
                </c:pt>
                <c:pt idx="3588">
                  <c:v>1.0802480417199987</c:v>
                </c:pt>
                <c:pt idx="3589">
                  <c:v>1.1178067884599989</c:v>
                </c:pt>
                <c:pt idx="3590">
                  <c:v>1.217506527349999</c:v>
                </c:pt>
                <c:pt idx="3591">
                  <c:v>1.2044386422499991</c:v>
                </c:pt>
                <c:pt idx="3592">
                  <c:v>1.2005091382999991</c:v>
                </c:pt>
                <c:pt idx="3593">
                  <c:v>1.2133028719899988</c:v>
                </c:pt>
                <c:pt idx="3594">
                  <c:v>1.2350522192699986</c:v>
                </c:pt>
                <c:pt idx="3595">
                  <c:v>1.3184856396299989</c:v>
                </c:pt>
                <c:pt idx="3596">
                  <c:v>1.2234921670399999</c:v>
                </c:pt>
                <c:pt idx="3597">
                  <c:v>1.1791710182000001</c:v>
                </c:pt>
                <c:pt idx="3598">
                  <c:v>1.1272650130099999</c:v>
                </c:pt>
                <c:pt idx="3599">
                  <c:v>1.0691449085699998</c:v>
                </c:pt>
                <c:pt idx="3600">
                  <c:v>0.97552219317999977</c:v>
                </c:pt>
                <c:pt idx="3601">
                  <c:v>0.93748368139499993</c:v>
                </c:pt>
                <c:pt idx="3602">
                  <c:v>0.89944516965999988</c:v>
                </c:pt>
                <c:pt idx="3603">
                  <c:v>0.82962793730999973</c:v>
                </c:pt>
                <c:pt idx="3604">
                  <c:v>0.7397062663099998</c:v>
                </c:pt>
                <c:pt idx="3605">
                  <c:v>0.59755874669999987</c:v>
                </c:pt>
                <c:pt idx="3606">
                  <c:v>0.60148825063999989</c:v>
                </c:pt>
                <c:pt idx="3607">
                  <c:v>0.6091644908799998</c:v>
                </c:pt>
                <c:pt idx="3608">
                  <c:v>0.57407310706999981</c:v>
                </c:pt>
                <c:pt idx="3609">
                  <c:v>0.61176892949999995</c:v>
                </c:pt>
                <c:pt idx="3610">
                  <c:v>0.62588772843999985</c:v>
                </c:pt>
                <c:pt idx="3611">
                  <c:v>0.66552545691499987</c:v>
                </c:pt>
                <c:pt idx="3612">
                  <c:v>0.69469973893000003</c:v>
                </c:pt>
                <c:pt idx="3613">
                  <c:v>0.73614229769000006</c:v>
                </c:pt>
                <c:pt idx="3614">
                  <c:v>0.80477154044999999</c:v>
                </c:pt>
                <c:pt idx="3615">
                  <c:v>0.83146214100285698</c:v>
                </c:pt>
                <c:pt idx="3616">
                  <c:v>0.81171671017000002</c:v>
                </c:pt>
                <c:pt idx="3617">
                  <c:v>0.71000652738999981</c:v>
                </c:pt>
                <c:pt idx="3618">
                  <c:v>0.76104438638999994</c:v>
                </c:pt>
                <c:pt idx="3619">
                  <c:v>0.72828328979999979</c:v>
                </c:pt>
                <c:pt idx="3620">
                  <c:v>0.75684073105999983</c:v>
                </c:pt>
                <c:pt idx="3621">
                  <c:v>0.74016318536999981</c:v>
                </c:pt>
                <c:pt idx="3622">
                  <c:v>0.73321801565999967</c:v>
                </c:pt>
                <c:pt idx="3623">
                  <c:v>0.7140731070199996</c:v>
                </c:pt>
                <c:pt idx="3624">
                  <c:v>0.6671018276599997</c:v>
                </c:pt>
                <c:pt idx="3625">
                  <c:v>0.61742819841714247</c:v>
                </c:pt>
                <c:pt idx="3626">
                  <c:v>0.63630548301999956</c:v>
                </c:pt>
                <c:pt idx="3627">
                  <c:v>0.65659268927999948</c:v>
                </c:pt>
                <c:pt idx="3628">
                  <c:v>0.60541775456999947</c:v>
                </c:pt>
                <c:pt idx="3629">
                  <c:v>0.55072454309999963</c:v>
                </c:pt>
                <c:pt idx="3630">
                  <c:v>0.49199521325999951</c:v>
                </c:pt>
                <c:pt idx="3631">
                  <c:v>0.45294386425999944</c:v>
                </c:pt>
                <c:pt idx="3632">
                  <c:v>0.45934073109999962</c:v>
                </c:pt>
                <c:pt idx="3633">
                  <c:v>0.44380548305999967</c:v>
                </c:pt>
                <c:pt idx="3634">
                  <c:v>0.4629960835599996</c:v>
                </c:pt>
                <c:pt idx="3635">
                  <c:v>0.48374020888999975</c:v>
                </c:pt>
                <c:pt idx="3636">
                  <c:v>0.52641644908999974</c:v>
                </c:pt>
                <c:pt idx="3637">
                  <c:v>0.56507180156999959</c:v>
                </c:pt>
                <c:pt idx="3638">
                  <c:v>0.59303524803999974</c:v>
                </c:pt>
                <c:pt idx="3639">
                  <c:v>0.61505874673999983</c:v>
                </c:pt>
                <c:pt idx="3640">
                  <c:v>0.60506744995999995</c:v>
                </c:pt>
                <c:pt idx="3641">
                  <c:v>0.61894255874999982</c:v>
                </c:pt>
                <c:pt idx="3642">
                  <c:v>0.5727023498499999</c:v>
                </c:pt>
                <c:pt idx="3643">
                  <c:v>0.54748041772999989</c:v>
                </c:pt>
                <c:pt idx="3644">
                  <c:v>0.56173629243999978</c:v>
                </c:pt>
                <c:pt idx="3645">
                  <c:v>0.56863577023</c:v>
                </c:pt>
                <c:pt idx="3646">
                  <c:v>0.5154046997299998</c:v>
                </c:pt>
                <c:pt idx="3647">
                  <c:v>0.52180156654999987</c:v>
                </c:pt>
                <c:pt idx="3648">
                  <c:v>0.52499999994999969</c:v>
                </c:pt>
                <c:pt idx="3649">
                  <c:v>0.59203002603999977</c:v>
                </c:pt>
                <c:pt idx="3650">
                  <c:v>0.6460835508399998</c:v>
                </c:pt>
                <c:pt idx="3651">
                  <c:v>0.71686031324999999</c:v>
                </c:pt>
                <c:pt idx="3652">
                  <c:v>0.79005874668999998</c:v>
                </c:pt>
                <c:pt idx="3653">
                  <c:v>0.80248694512999985</c:v>
                </c:pt>
                <c:pt idx="3654">
                  <c:v>0.75798302867999967</c:v>
                </c:pt>
                <c:pt idx="3655">
                  <c:v>0.82090078325999971</c:v>
                </c:pt>
                <c:pt idx="3656">
                  <c:v>0.89021540467999982</c:v>
                </c:pt>
                <c:pt idx="3657">
                  <c:v>0.9316122715199997</c:v>
                </c:pt>
                <c:pt idx="3658">
                  <c:v>1.0006070495799997</c:v>
                </c:pt>
                <c:pt idx="3659">
                  <c:v>1.0587728459199999</c:v>
                </c:pt>
                <c:pt idx="3660">
                  <c:v>1.02107702348</c:v>
                </c:pt>
                <c:pt idx="3661">
                  <c:v>0.97648172323000004</c:v>
                </c:pt>
                <c:pt idx="3662">
                  <c:v>0.97524804176999991</c:v>
                </c:pt>
                <c:pt idx="3663">
                  <c:v>1.032728459529999</c:v>
                </c:pt>
                <c:pt idx="3664">
                  <c:v>1.1400435160899991</c:v>
                </c:pt>
                <c:pt idx="3665">
                  <c:v>1.091488250619999</c:v>
                </c:pt>
                <c:pt idx="3666">
                  <c:v>1.0781462140599989</c:v>
                </c:pt>
                <c:pt idx="3667">
                  <c:v>1.0723382651333322</c:v>
                </c:pt>
                <c:pt idx="3668">
                  <c:v>1.0228133159249988</c:v>
                </c:pt>
                <c:pt idx="3669">
                  <c:v>0.91690600522857013</c:v>
                </c:pt>
                <c:pt idx="3670">
                  <c:v>0.97712140989999829</c:v>
                </c:pt>
                <c:pt idx="3671">
                  <c:v>1.038577023459998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45E-482D-AC61-FE9DE8CF6B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85500344"/>
        <c:axId val="685500016"/>
        <c:extLst>
          <c:ext xmlns:c15="http://schemas.microsoft.com/office/drawing/2012/chart" uri="{02D57815-91ED-43cb-92C2-25804820EDAC}">
            <c15:filteredScatterSeries>
              <c15:ser>
                <c:idx val="0"/>
                <c:order val="1"/>
                <c:tx>
                  <c:strRef>
                    <c:extLst>
                      <c:ext uri="{02D57815-91ED-43cb-92C2-25804820EDAC}">
                        <c15:formulaRef>
                          <c15:sqref>'01022022_14022022_0deg_black_cl'!$K$1</c15:sqref>
                        </c15:formulaRef>
                      </c:ext>
                    </c:extLst>
                    <c:strCache>
                      <c:ptCount val="1"/>
                      <c:pt idx="0">
                        <c:v>tHF_al_o</c:v>
                      </c:pt>
                    </c:strCache>
                  </c:strRef>
                </c:tx>
                <c:spPr>
                  <a:ln w="12700" cap="rnd">
                    <a:solidFill>
                      <a:srgbClr val="002060"/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>
                      <c:ext uri="{02D57815-91ED-43cb-92C2-25804820EDAC}">
                        <c15:formulaRef>
                          <c15:sqref>'01022022_14022022_0deg_black_cl'!$A$2:$A$3673</c15:sqref>
                        </c15:formulaRef>
                      </c:ext>
                    </c:extLst>
                    <c:numCache>
                      <c:formatCode>dd/mm\ hh:mm</c:formatCode>
                      <c:ptCount val="3672"/>
                      <c:pt idx="0">
                        <c:v>44593.670138888891</c:v>
                      </c:pt>
                      <c:pt idx="1">
                        <c:v>44593.673611111109</c:v>
                      </c:pt>
                      <c:pt idx="2">
                        <c:v>44593.677083333336</c:v>
                      </c:pt>
                      <c:pt idx="3">
                        <c:v>44593.680555555555</c:v>
                      </c:pt>
                      <c:pt idx="4">
                        <c:v>44593.684027777781</c:v>
                      </c:pt>
                      <c:pt idx="5">
                        <c:v>44593.6875</c:v>
                      </c:pt>
                      <c:pt idx="6">
                        <c:v>44593.690972222219</c:v>
                      </c:pt>
                      <c:pt idx="7">
                        <c:v>44593.694444444445</c:v>
                      </c:pt>
                      <c:pt idx="8">
                        <c:v>44593.697916666664</c:v>
                      </c:pt>
                      <c:pt idx="9">
                        <c:v>44593.701388888891</c:v>
                      </c:pt>
                      <c:pt idx="10">
                        <c:v>44593.704861111109</c:v>
                      </c:pt>
                      <c:pt idx="11">
                        <c:v>44593.708333333336</c:v>
                      </c:pt>
                      <c:pt idx="12">
                        <c:v>44593.711805555555</c:v>
                      </c:pt>
                      <c:pt idx="13">
                        <c:v>44593.715277777781</c:v>
                      </c:pt>
                      <c:pt idx="14">
                        <c:v>44593.71875</c:v>
                      </c:pt>
                      <c:pt idx="15">
                        <c:v>44593.722222222219</c:v>
                      </c:pt>
                      <c:pt idx="16">
                        <c:v>44593.725694444445</c:v>
                      </c:pt>
                      <c:pt idx="17">
                        <c:v>44593.729166666664</c:v>
                      </c:pt>
                      <c:pt idx="18">
                        <c:v>44593.732638888891</c:v>
                      </c:pt>
                      <c:pt idx="19">
                        <c:v>44593.736111111109</c:v>
                      </c:pt>
                      <c:pt idx="20">
                        <c:v>44593.739583333336</c:v>
                      </c:pt>
                      <c:pt idx="21">
                        <c:v>44593.743055555555</c:v>
                      </c:pt>
                      <c:pt idx="22">
                        <c:v>44593.746527777781</c:v>
                      </c:pt>
                      <c:pt idx="23">
                        <c:v>44593.75</c:v>
                      </c:pt>
                      <c:pt idx="24">
                        <c:v>44593.753472222219</c:v>
                      </c:pt>
                      <c:pt idx="25">
                        <c:v>44593.756944444445</c:v>
                      </c:pt>
                      <c:pt idx="26">
                        <c:v>44593.760416666664</c:v>
                      </c:pt>
                      <c:pt idx="27">
                        <c:v>44593.763888888891</c:v>
                      </c:pt>
                      <c:pt idx="28">
                        <c:v>44593.767361111109</c:v>
                      </c:pt>
                      <c:pt idx="29">
                        <c:v>44593.770833333336</c:v>
                      </c:pt>
                      <c:pt idx="30">
                        <c:v>44593.774305555555</c:v>
                      </c:pt>
                      <c:pt idx="31">
                        <c:v>44593.777777777781</c:v>
                      </c:pt>
                      <c:pt idx="32">
                        <c:v>44593.78125</c:v>
                      </c:pt>
                      <c:pt idx="33">
                        <c:v>44593.784722222219</c:v>
                      </c:pt>
                      <c:pt idx="34">
                        <c:v>44593.788194444445</c:v>
                      </c:pt>
                      <c:pt idx="35">
                        <c:v>44593.791666666664</c:v>
                      </c:pt>
                      <c:pt idx="36">
                        <c:v>44593.795138888891</c:v>
                      </c:pt>
                      <c:pt idx="37">
                        <c:v>44593.798611111109</c:v>
                      </c:pt>
                      <c:pt idx="38">
                        <c:v>44593.802083333336</c:v>
                      </c:pt>
                      <c:pt idx="39">
                        <c:v>44593.805555555555</c:v>
                      </c:pt>
                      <c:pt idx="40">
                        <c:v>44593.809027777781</c:v>
                      </c:pt>
                      <c:pt idx="41">
                        <c:v>44593.8125</c:v>
                      </c:pt>
                      <c:pt idx="42">
                        <c:v>44593.815972222219</c:v>
                      </c:pt>
                      <c:pt idx="43">
                        <c:v>44593.819444444445</c:v>
                      </c:pt>
                      <c:pt idx="44">
                        <c:v>44593.822916666664</c:v>
                      </c:pt>
                      <c:pt idx="45">
                        <c:v>44593.826388888891</c:v>
                      </c:pt>
                      <c:pt idx="46">
                        <c:v>44593.829861111109</c:v>
                      </c:pt>
                      <c:pt idx="47">
                        <c:v>44593.833333333336</c:v>
                      </c:pt>
                      <c:pt idx="48">
                        <c:v>44593.836805555555</c:v>
                      </c:pt>
                      <c:pt idx="49">
                        <c:v>44593.840277777781</c:v>
                      </c:pt>
                      <c:pt idx="50">
                        <c:v>44593.84375</c:v>
                      </c:pt>
                      <c:pt idx="51">
                        <c:v>44593.847222222219</c:v>
                      </c:pt>
                      <c:pt idx="52">
                        <c:v>44593.850694444445</c:v>
                      </c:pt>
                      <c:pt idx="53">
                        <c:v>44593.854166666664</c:v>
                      </c:pt>
                      <c:pt idx="54">
                        <c:v>44593.857638888891</c:v>
                      </c:pt>
                      <c:pt idx="55">
                        <c:v>44593.861111111109</c:v>
                      </c:pt>
                      <c:pt idx="56">
                        <c:v>44593.864583333336</c:v>
                      </c:pt>
                      <c:pt idx="57">
                        <c:v>44593.868055555555</c:v>
                      </c:pt>
                      <c:pt idx="58">
                        <c:v>44593.871527777781</c:v>
                      </c:pt>
                      <c:pt idx="59">
                        <c:v>44593.875</c:v>
                      </c:pt>
                      <c:pt idx="60">
                        <c:v>44593.878472222219</c:v>
                      </c:pt>
                      <c:pt idx="61">
                        <c:v>44593.881944444445</c:v>
                      </c:pt>
                      <c:pt idx="62">
                        <c:v>44593.885416666664</c:v>
                      </c:pt>
                      <c:pt idx="63">
                        <c:v>44593.888888888891</c:v>
                      </c:pt>
                      <c:pt idx="64">
                        <c:v>44593.892361111109</c:v>
                      </c:pt>
                      <c:pt idx="65">
                        <c:v>44593.895833333336</c:v>
                      </c:pt>
                      <c:pt idx="66">
                        <c:v>44593.899305555555</c:v>
                      </c:pt>
                      <c:pt idx="67">
                        <c:v>44593.902777777781</c:v>
                      </c:pt>
                      <c:pt idx="68">
                        <c:v>44593.90625</c:v>
                      </c:pt>
                      <c:pt idx="69">
                        <c:v>44593.909722222219</c:v>
                      </c:pt>
                      <c:pt idx="70">
                        <c:v>44593.913194444445</c:v>
                      </c:pt>
                      <c:pt idx="71">
                        <c:v>44593.916666666664</c:v>
                      </c:pt>
                      <c:pt idx="72">
                        <c:v>44593.920138888891</c:v>
                      </c:pt>
                      <c:pt idx="73">
                        <c:v>44593.923611111109</c:v>
                      </c:pt>
                      <c:pt idx="74">
                        <c:v>44593.927083333336</c:v>
                      </c:pt>
                      <c:pt idx="75">
                        <c:v>44593.930555555555</c:v>
                      </c:pt>
                      <c:pt idx="76">
                        <c:v>44593.934027777781</c:v>
                      </c:pt>
                      <c:pt idx="77">
                        <c:v>44593.9375</c:v>
                      </c:pt>
                      <c:pt idx="78">
                        <c:v>44593.940972222219</c:v>
                      </c:pt>
                      <c:pt idx="79">
                        <c:v>44593.944444444445</c:v>
                      </c:pt>
                      <c:pt idx="80">
                        <c:v>44593.947916666664</c:v>
                      </c:pt>
                      <c:pt idx="81">
                        <c:v>44593.951388888891</c:v>
                      </c:pt>
                      <c:pt idx="82">
                        <c:v>44593.954861111109</c:v>
                      </c:pt>
                      <c:pt idx="83">
                        <c:v>44593.958333333336</c:v>
                      </c:pt>
                      <c:pt idx="84">
                        <c:v>44593.961805555555</c:v>
                      </c:pt>
                      <c:pt idx="85">
                        <c:v>44593.965277777781</c:v>
                      </c:pt>
                      <c:pt idx="86">
                        <c:v>44593.96875</c:v>
                      </c:pt>
                      <c:pt idx="87">
                        <c:v>44593.972222222219</c:v>
                      </c:pt>
                      <c:pt idx="88">
                        <c:v>44593.975694444445</c:v>
                      </c:pt>
                      <c:pt idx="89">
                        <c:v>44593.979166666664</c:v>
                      </c:pt>
                      <c:pt idx="90">
                        <c:v>44593.982638888891</c:v>
                      </c:pt>
                      <c:pt idx="91">
                        <c:v>44593.986111111109</c:v>
                      </c:pt>
                      <c:pt idx="92">
                        <c:v>44593.989583333336</c:v>
                      </c:pt>
                      <c:pt idx="93">
                        <c:v>44593.993055555555</c:v>
                      </c:pt>
                      <c:pt idx="94">
                        <c:v>44593.996527777781</c:v>
                      </c:pt>
                      <c:pt idx="95">
                        <c:v>44594</c:v>
                      </c:pt>
                      <c:pt idx="96">
                        <c:v>44594.003472222219</c:v>
                      </c:pt>
                      <c:pt idx="97">
                        <c:v>44594.006944444445</c:v>
                      </c:pt>
                      <c:pt idx="98">
                        <c:v>44594.010416666664</c:v>
                      </c:pt>
                      <c:pt idx="99">
                        <c:v>44594.013888888891</c:v>
                      </c:pt>
                      <c:pt idx="100">
                        <c:v>44594.017361111109</c:v>
                      </c:pt>
                      <c:pt idx="101">
                        <c:v>44594.020833333336</c:v>
                      </c:pt>
                      <c:pt idx="102">
                        <c:v>44594.024305555555</c:v>
                      </c:pt>
                      <c:pt idx="103">
                        <c:v>44594.027777777781</c:v>
                      </c:pt>
                      <c:pt idx="104">
                        <c:v>44594.03125</c:v>
                      </c:pt>
                      <c:pt idx="105">
                        <c:v>44594.034722222219</c:v>
                      </c:pt>
                      <c:pt idx="106">
                        <c:v>44594.038194444445</c:v>
                      </c:pt>
                      <c:pt idx="107">
                        <c:v>44594.041666666664</c:v>
                      </c:pt>
                      <c:pt idx="108">
                        <c:v>44594.045138888891</c:v>
                      </c:pt>
                      <c:pt idx="109">
                        <c:v>44594.048611111109</c:v>
                      </c:pt>
                      <c:pt idx="110">
                        <c:v>44594.052083333336</c:v>
                      </c:pt>
                      <c:pt idx="111">
                        <c:v>44594.055555555555</c:v>
                      </c:pt>
                      <c:pt idx="112">
                        <c:v>44594.059027777781</c:v>
                      </c:pt>
                      <c:pt idx="113">
                        <c:v>44594.0625</c:v>
                      </c:pt>
                      <c:pt idx="114">
                        <c:v>44594.065972222219</c:v>
                      </c:pt>
                      <c:pt idx="115">
                        <c:v>44594.069444444445</c:v>
                      </c:pt>
                      <c:pt idx="116">
                        <c:v>44594.072916666664</c:v>
                      </c:pt>
                      <c:pt idx="117">
                        <c:v>44594.076388888891</c:v>
                      </c:pt>
                      <c:pt idx="118">
                        <c:v>44594.079861111109</c:v>
                      </c:pt>
                      <c:pt idx="119">
                        <c:v>44594.083333333336</c:v>
                      </c:pt>
                      <c:pt idx="120">
                        <c:v>44594.086805555555</c:v>
                      </c:pt>
                      <c:pt idx="121">
                        <c:v>44594.090277777781</c:v>
                      </c:pt>
                      <c:pt idx="122">
                        <c:v>44594.09375</c:v>
                      </c:pt>
                      <c:pt idx="123">
                        <c:v>44594.097222222219</c:v>
                      </c:pt>
                      <c:pt idx="124">
                        <c:v>44594.100694444445</c:v>
                      </c:pt>
                      <c:pt idx="125">
                        <c:v>44594.104166666664</c:v>
                      </c:pt>
                      <c:pt idx="126">
                        <c:v>44594.107638888891</c:v>
                      </c:pt>
                      <c:pt idx="127">
                        <c:v>44594.111111111109</c:v>
                      </c:pt>
                      <c:pt idx="128">
                        <c:v>44594.114583333336</c:v>
                      </c:pt>
                      <c:pt idx="129">
                        <c:v>44594.118055555555</c:v>
                      </c:pt>
                      <c:pt idx="130">
                        <c:v>44594.121527777781</c:v>
                      </c:pt>
                      <c:pt idx="131">
                        <c:v>44594.125</c:v>
                      </c:pt>
                      <c:pt idx="132">
                        <c:v>44594.128472222219</c:v>
                      </c:pt>
                      <c:pt idx="133">
                        <c:v>44594.131944444445</c:v>
                      </c:pt>
                      <c:pt idx="134">
                        <c:v>44594.135416666664</c:v>
                      </c:pt>
                      <c:pt idx="135">
                        <c:v>44594.138888888891</c:v>
                      </c:pt>
                      <c:pt idx="136">
                        <c:v>44594.142361111109</c:v>
                      </c:pt>
                      <c:pt idx="137">
                        <c:v>44594.145833333336</c:v>
                      </c:pt>
                      <c:pt idx="138">
                        <c:v>44594.149305555555</c:v>
                      </c:pt>
                      <c:pt idx="139">
                        <c:v>44594.152777777781</c:v>
                      </c:pt>
                      <c:pt idx="140">
                        <c:v>44594.15625</c:v>
                      </c:pt>
                      <c:pt idx="141">
                        <c:v>44594.159722222219</c:v>
                      </c:pt>
                      <c:pt idx="142">
                        <c:v>44594.163194444445</c:v>
                      </c:pt>
                      <c:pt idx="143">
                        <c:v>44594.166666666664</c:v>
                      </c:pt>
                      <c:pt idx="144">
                        <c:v>44594.170138888891</c:v>
                      </c:pt>
                      <c:pt idx="145">
                        <c:v>44594.173611111109</c:v>
                      </c:pt>
                      <c:pt idx="146">
                        <c:v>44594.177083333336</c:v>
                      </c:pt>
                      <c:pt idx="147">
                        <c:v>44594.180555555555</c:v>
                      </c:pt>
                      <c:pt idx="148">
                        <c:v>44594.184027777781</c:v>
                      </c:pt>
                      <c:pt idx="149">
                        <c:v>44594.1875</c:v>
                      </c:pt>
                      <c:pt idx="150">
                        <c:v>44594.190972222219</c:v>
                      </c:pt>
                      <c:pt idx="151">
                        <c:v>44594.194444444445</c:v>
                      </c:pt>
                      <c:pt idx="152">
                        <c:v>44594.197916666664</c:v>
                      </c:pt>
                      <c:pt idx="153">
                        <c:v>44594.201388888891</c:v>
                      </c:pt>
                      <c:pt idx="154">
                        <c:v>44594.204861111109</c:v>
                      </c:pt>
                      <c:pt idx="155">
                        <c:v>44594.208333333336</c:v>
                      </c:pt>
                      <c:pt idx="156">
                        <c:v>44594.211805555555</c:v>
                      </c:pt>
                      <c:pt idx="157">
                        <c:v>44594.215277777781</c:v>
                      </c:pt>
                      <c:pt idx="158">
                        <c:v>44594.21875</c:v>
                      </c:pt>
                      <c:pt idx="159">
                        <c:v>44594.222222222219</c:v>
                      </c:pt>
                      <c:pt idx="160">
                        <c:v>44594.225694444445</c:v>
                      </c:pt>
                      <c:pt idx="161">
                        <c:v>44594.229166666664</c:v>
                      </c:pt>
                      <c:pt idx="162">
                        <c:v>44594.232638888891</c:v>
                      </c:pt>
                      <c:pt idx="163">
                        <c:v>44594.236111111109</c:v>
                      </c:pt>
                      <c:pt idx="164">
                        <c:v>44594.239583333336</c:v>
                      </c:pt>
                      <c:pt idx="165">
                        <c:v>44594.243055555555</c:v>
                      </c:pt>
                      <c:pt idx="166">
                        <c:v>44594.246527777781</c:v>
                      </c:pt>
                      <c:pt idx="167">
                        <c:v>44594.25</c:v>
                      </c:pt>
                      <c:pt idx="168">
                        <c:v>44594.253472222219</c:v>
                      </c:pt>
                      <c:pt idx="169">
                        <c:v>44594.256944444445</c:v>
                      </c:pt>
                      <c:pt idx="170">
                        <c:v>44594.260416666664</c:v>
                      </c:pt>
                      <c:pt idx="171">
                        <c:v>44594.263888888891</c:v>
                      </c:pt>
                      <c:pt idx="172">
                        <c:v>44594.267361111109</c:v>
                      </c:pt>
                      <c:pt idx="173">
                        <c:v>44594.270833333336</c:v>
                      </c:pt>
                      <c:pt idx="174">
                        <c:v>44594.274305555555</c:v>
                      </c:pt>
                      <c:pt idx="175">
                        <c:v>44594.277777777781</c:v>
                      </c:pt>
                      <c:pt idx="176">
                        <c:v>44594.28125</c:v>
                      </c:pt>
                      <c:pt idx="177">
                        <c:v>44594.284722222219</c:v>
                      </c:pt>
                      <c:pt idx="178">
                        <c:v>44594.288194444445</c:v>
                      </c:pt>
                      <c:pt idx="179">
                        <c:v>44594.291666666664</c:v>
                      </c:pt>
                      <c:pt idx="180">
                        <c:v>44594.295138888891</c:v>
                      </c:pt>
                      <c:pt idx="181">
                        <c:v>44594.298611111109</c:v>
                      </c:pt>
                      <c:pt idx="182">
                        <c:v>44594.302083333336</c:v>
                      </c:pt>
                      <c:pt idx="183">
                        <c:v>44594.305555555555</c:v>
                      </c:pt>
                      <c:pt idx="184">
                        <c:v>44594.309027777781</c:v>
                      </c:pt>
                      <c:pt idx="185">
                        <c:v>44594.3125</c:v>
                      </c:pt>
                      <c:pt idx="186">
                        <c:v>44594.315972222219</c:v>
                      </c:pt>
                      <c:pt idx="187">
                        <c:v>44594.319444444445</c:v>
                      </c:pt>
                      <c:pt idx="188">
                        <c:v>44594.322916666664</c:v>
                      </c:pt>
                      <c:pt idx="189">
                        <c:v>44594.326388888891</c:v>
                      </c:pt>
                      <c:pt idx="190">
                        <c:v>44594.329861111109</c:v>
                      </c:pt>
                      <c:pt idx="191">
                        <c:v>44594.333333333336</c:v>
                      </c:pt>
                      <c:pt idx="192">
                        <c:v>44594.336805555555</c:v>
                      </c:pt>
                      <c:pt idx="193">
                        <c:v>44594.340277777781</c:v>
                      </c:pt>
                      <c:pt idx="194">
                        <c:v>44594.34375</c:v>
                      </c:pt>
                      <c:pt idx="195">
                        <c:v>44594.347222222219</c:v>
                      </c:pt>
                      <c:pt idx="196">
                        <c:v>44594.350694444445</c:v>
                      </c:pt>
                      <c:pt idx="197">
                        <c:v>44594.354166666664</c:v>
                      </c:pt>
                      <c:pt idx="198">
                        <c:v>44594.357638888891</c:v>
                      </c:pt>
                      <c:pt idx="199">
                        <c:v>44594.361111111109</c:v>
                      </c:pt>
                      <c:pt idx="200">
                        <c:v>44594.364583333336</c:v>
                      </c:pt>
                      <c:pt idx="201">
                        <c:v>44594.368055555555</c:v>
                      </c:pt>
                      <c:pt idx="202">
                        <c:v>44594.371527777781</c:v>
                      </c:pt>
                      <c:pt idx="203">
                        <c:v>44594.375</c:v>
                      </c:pt>
                      <c:pt idx="204">
                        <c:v>44594.378472222219</c:v>
                      </c:pt>
                      <c:pt idx="205">
                        <c:v>44594.381944444445</c:v>
                      </c:pt>
                      <c:pt idx="206">
                        <c:v>44594.385416666664</c:v>
                      </c:pt>
                      <c:pt idx="207">
                        <c:v>44594.388888888891</c:v>
                      </c:pt>
                      <c:pt idx="208">
                        <c:v>44594.392361111109</c:v>
                      </c:pt>
                      <c:pt idx="209">
                        <c:v>44594.395833333336</c:v>
                      </c:pt>
                      <c:pt idx="210">
                        <c:v>44594.399305555555</c:v>
                      </c:pt>
                      <c:pt idx="211">
                        <c:v>44594.402777777781</c:v>
                      </c:pt>
                      <c:pt idx="212">
                        <c:v>44594.40625</c:v>
                      </c:pt>
                      <c:pt idx="213">
                        <c:v>44594.409722222219</c:v>
                      </c:pt>
                      <c:pt idx="214">
                        <c:v>44594.413194444445</c:v>
                      </c:pt>
                      <c:pt idx="215">
                        <c:v>44594.416666666664</c:v>
                      </c:pt>
                      <c:pt idx="216">
                        <c:v>44594.420138888891</c:v>
                      </c:pt>
                      <c:pt idx="217">
                        <c:v>44594.423611111109</c:v>
                      </c:pt>
                      <c:pt idx="218">
                        <c:v>44594.427083333336</c:v>
                      </c:pt>
                      <c:pt idx="219">
                        <c:v>44594.430555555555</c:v>
                      </c:pt>
                      <c:pt idx="220">
                        <c:v>44594.434027777781</c:v>
                      </c:pt>
                      <c:pt idx="221">
                        <c:v>44594.4375</c:v>
                      </c:pt>
                      <c:pt idx="222">
                        <c:v>44594.440972222219</c:v>
                      </c:pt>
                      <c:pt idx="223">
                        <c:v>44594.444444444445</c:v>
                      </c:pt>
                      <c:pt idx="224">
                        <c:v>44594.447916666664</c:v>
                      </c:pt>
                      <c:pt idx="225">
                        <c:v>44594.451388888891</c:v>
                      </c:pt>
                      <c:pt idx="226">
                        <c:v>44594.454861111109</c:v>
                      </c:pt>
                      <c:pt idx="227">
                        <c:v>44594.458333333336</c:v>
                      </c:pt>
                      <c:pt idx="228">
                        <c:v>44594.461805555555</c:v>
                      </c:pt>
                      <c:pt idx="229">
                        <c:v>44594.465277777781</c:v>
                      </c:pt>
                      <c:pt idx="230">
                        <c:v>44594.46875</c:v>
                      </c:pt>
                      <c:pt idx="231">
                        <c:v>44594.472222222219</c:v>
                      </c:pt>
                      <c:pt idx="232">
                        <c:v>44594.475694444445</c:v>
                      </c:pt>
                      <c:pt idx="233">
                        <c:v>44594.479166666664</c:v>
                      </c:pt>
                      <c:pt idx="234">
                        <c:v>44594.482638888891</c:v>
                      </c:pt>
                      <c:pt idx="235">
                        <c:v>44594.486111111109</c:v>
                      </c:pt>
                      <c:pt idx="236">
                        <c:v>44594.489583333336</c:v>
                      </c:pt>
                      <c:pt idx="237">
                        <c:v>44594.493055555555</c:v>
                      </c:pt>
                      <c:pt idx="238">
                        <c:v>44594.496527777781</c:v>
                      </c:pt>
                      <c:pt idx="239">
                        <c:v>44594.5</c:v>
                      </c:pt>
                      <c:pt idx="240">
                        <c:v>44594.503472222219</c:v>
                      </c:pt>
                      <c:pt idx="241">
                        <c:v>44594.506944444445</c:v>
                      </c:pt>
                      <c:pt idx="242">
                        <c:v>44594.510416666664</c:v>
                      </c:pt>
                      <c:pt idx="243">
                        <c:v>44594.513888888891</c:v>
                      </c:pt>
                      <c:pt idx="244">
                        <c:v>44594.517361111109</c:v>
                      </c:pt>
                      <c:pt idx="245">
                        <c:v>44594.520833333336</c:v>
                      </c:pt>
                      <c:pt idx="246">
                        <c:v>44594.524305555555</c:v>
                      </c:pt>
                      <c:pt idx="247">
                        <c:v>44594.527777777781</c:v>
                      </c:pt>
                      <c:pt idx="248">
                        <c:v>44594.53125</c:v>
                      </c:pt>
                      <c:pt idx="249">
                        <c:v>44594.534722222219</c:v>
                      </c:pt>
                      <c:pt idx="250">
                        <c:v>44594.538194444445</c:v>
                      </c:pt>
                      <c:pt idx="251">
                        <c:v>44594.541666666664</c:v>
                      </c:pt>
                      <c:pt idx="252">
                        <c:v>44594.545138888891</c:v>
                      </c:pt>
                      <c:pt idx="253">
                        <c:v>44594.548611111109</c:v>
                      </c:pt>
                      <c:pt idx="254">
                        <c:v>44594.552083333336</c:v>
                      </c:pt>
                      <c:pt idx="255">
                        <c:v>44594.555555555555</c:v>
                      </c:pt>
                      <c:pt idx="256">
                        <c:v>44594.559027777781</c:v>
                      </c:pt>
                      <c:pt idx="257">
                        <c:v>44594.5625</c:v>
                      </c:pt>
                      <c:pt idx="258">
                        <c:v>44594.565972222219</c:v>
                      </c:pt>
                      <c:pt idx="259">
                        <c:v>44594.569444444445</c:v>
                      </c:pt>
                      <c:pt idx="260">
                        <c:v>44594.572916666664</c:v>
                      </c:pt>
                      <c:pt idx="261">
                        <c:v>44594.576388888891</c:v>
                      </c:pt>
                      <c:pt idx="262">
                        <c:v>44594.579861111109</c:v>
                      </c:pt>
                      <c:pt idx="263">
                        <c:v>44594.583333333336</c:v>
                      </c:pt>
                      <c:pt idx="264">
                        <c:v>44594.586805555555</c:v>
                      </c:pt>
                      <c:pt idx="265">
                        <c:v>44594.590277777781</c:v>
                      </c:pt>
                      <c:pt idx="266">
                        <c:v>44594.59375</c:v>
                      </c:pt>
                      <c:pt idx="267">
                        <c:v>44594.597222222219</c:v>
                      </c:pt>
                      <c:pt idx="268">
                        <c:v>44594.600694444445</c:v>
                      </c:pt>
                      <c:pt idx="269">
                        <c:v>44594.604166666664</c:v>
                      </c:pt>
                      <c:pt idx="270">
                        <c:v>44594.607638888891</c:v>
                      </c:pt>
                      <c:pt idx="271">
                        <c:v>44594.611111111109</c:v>
                      </c:pt>
                      <c:pt idx="272">
                        <c:v>44594.614583333336</c:v>
                      </c:pt>
                      <c:pt idx="273">
                        <c:v>44594.618055555555</c:v>
                      </c:pt>
                      <c:pt idx="274">
                        <c:v>44594.621527777781</c:v>
                      </c:pt>
                      <c:pt idx="275">
                        <c:v>44594.625</c:v>
                      </c:pt>
                      <c:pt idx="276">
                        <c:v>44594.628472222219</c:v>
                      </c:pt>
                      <c:pt idx="277">
                        <c:v>44594.631944444445</c:v>
                      </c:pt>
                      <c:pt idx="278">
                        <c:v>44594.635416666664</c:v>
                      </c:pt>
                      <c:pt idx="279">
                        <c:v>44594.638888888891</c:v>
                      </c:pt>
                      <c:pt idx="280">
                        <c:v>44594.642361111109</c:v>
                      </c:pt>
                      <c:pt idx="281">
                        <c:v>44594.645833333336</c:v>
                      </c:pt>
                      <c:pt idx="282">
                        <c:v>44594.649305555555</c:v>
                      </c:pt>
                      <c:pt idx="283">
                        <c:v>44594.652777777781</c:v>
                      </c:pt>
                      <c:pt idx="284">
                        <c:v>44594.65625</c:v>
                      </c:pt>
                      <c:pt idx="285">
                        <c:v>44594.659722222219</c:v>
                      </c:pt>
                      <c:pt idx="286">
                        <c:v>44594.663194444445</c:v>
                      </c:pt>
                      <c:pt idx="287">
                        <c:v>44594.666666666664</c:v>
                      </c:pt>
                      <c:pt idx="288">
                        <c:v>44594.670138888891</c:v>
                      </c:pt>
                      <c:pt idx="289">
                        <c:v>44594.673611111109</c:v>
                      </c:pt>
                      <c:pt idx="290">
                        <c:v>44594.677083333336</c:v>
                      </c:pt>
                      <c:pt idx="291">
                        <c:v>44594.680555555555</c:v>
                      </c:pt>
                      <c:pt idx="292">
                        <c:v>44594.684027777781</c:v>
                      </c:pt>
                      <c:pt idx="293">
                        <c:v>44594.6875</c:v>
                      </c:pt>
                      <c:pt idx="294">
                        <c:v>44594.690972222219</c:v>
                      </c:pt>
                      <c:pt idx="295">
                        <c:v>44594.694444444445</c:v>
                      </c:pt>
                      <c:pt idx="296">
                        <c:v>44594.697916666664</c:v>
                      </c:pt>
                      <c:pt idx="297">
                        <c:v>44594.701388888891</c:v>
                      </c:pt>
                      <c:pt idx="298">
                        <c:v>44594.704861111109</c:v>
                      </c:pt>
                      <c:pt idx="299">
                        <c:v>44594.708333333336</c:v>
                      </c:pt>
                      <c:pt idx="300">
                        <c:v>44594.711805555555</c:v>
                      </c:pt>
                      <c:pt idx="301">
                        <c:v>44594.715277777781</c:v>
                      </c:pt>
                      <c:pt idx="302">
                        <c:v>44594.71875</c:v>
                      </c:pt>
                      <c:pt idx="303">
                        <c:v>44594.722222222219</c:v>
                      </c:pt>
                      <c:pt idx="304">
                        <c:v>44594.725694444445</c:v>
                      </c:pt>
                      <c:pt idx="305">
                        <c:v>44594.729166666664</c:v>
                      </c:pt>
                      <c:pt idx="306">
                        <c:v>44594.732638888891</c:v>
                      </c:pt>
                      <c:pt idx="307">
                        <c:v>44594.736111111109</c:v>
                      </c:pt>
                      <c:pt idx="308">
                        <c:v>44594.739583333336</c:v>
                      </c:pt>
                      <c:pt idx="309">
                        <c:v>44594.743055555555</c:v>
                      </c:pt>
                      <c:pt idx="310">
                        <c:v>44594.746527777781</c:v>
                      </c:pt>
                      <c:pt idx="311">
                        <c:v>44594.75</c:v>
                      </c:pt>
                      <c:pt idx="312">
                        <c:v>44594.753472222219</c:v>
                      </c:pt>
                      <c:pt idx="313">
                        <c:v>44594.756944444445</c:v>
                      </c:pt>
                      <c:pt idx="314">
                        <c:v>44594.760416666664</c:v>
                      </c:pt>
                      <c:pt idx="315">
                        <c:v>44594.763888888891</c:v>
                      </c:pt>
                      <c:pt idx="316">
                        <c:v>44594.767361111109</c:v>
                      </c:pt>
                      <c:pt idx="317">
                        <c:v>44594.770833333336</c:v>
                      </c:pt>
                      <c:pt idx="318">
                        <c:v>44594.774305555555</c:v>
                      </c:pt>
                      <c:pt idx="319">
                        <c:v>44594.777777777781</c:v>
                      </c:pt>
                      <c:pt idx="320">
                        <c:v>44594.78125</c:v>
                      </c:pt>
                      <c:pt idx="321">
                        <c:v>44594.784722222219</c:v>
                      </c:pt>
                      <c:pt idx="322">
                        <c:v>44594.788194444445</c:v>
                      </c:pt>
                      <c:pt idx="323">
                        <c:v>44594.791666666664</c:v>
                      </c:pt>
                      <c:pt idx="324">
                        <c:v>44594.795138888891</c:v>
                      </c:pt>
                      <c:pt idx="325">
                        <c:v>44594.798611111109</c:v>
                      </c:pt>
                      <c:pt idx="326">
                        <c:v>44594.802083333336</c:v>
                      </c:pt>
                      <c:pt idx="327">
                        <c:v>44594.805555555555</c:v>
                      </c:pt>
                      <c:pt idx="328">
                        <c:v>44594.809027777781</c:v>
                      </c:pt>
                      <c:pt idx="329">
                        <c:v>44594.8125</c:v>
                      </c:pt>
                      <c:pt idx="330">
                        <c:v>44594.815972222219</c:v>
                      </c:pt>
                      <c:pt idx="331">
                        <c:v>44594.819444444445</c:v>
                      </c:pt>
                      <c:pt idx="332">
                        <c:v>44594.822916666664</c:v>
                      </c:pt>
                      <c:pt idx="333">
                        <c:v>44594.826388888891</c:v>
                      </c:pt>
                      <c:pt idx="334">
                        <c:v>44594.829861111109</c:v>
                      </c:pt>
                      <c:pt idx="335">
                        <c:v>44594.833333333336</c:v>
                      </c:pt>
                      <c:pt idx="336">
                        <c:v>44594.836805555555</c:v>
                      </c:pt>
                      <c:pt idx="337">
                        <c:v>44594.840277777781</c:v>
                      </c:pt>
                      <c:pt idx="338">
                        <c:v>44594.84375</c:v>
                      </c:pt>
                      <c:pt idx="339">
                        <c:v>44594.847222222219</c:v>
                      </c:pt>
                      <c:pt idx="340">
                        <c:v>44594.850694444445</c:v>
                      </c:pt>
                      <c:pt idx="341">
                        <c:v>44594.854166666664</c:v>
                      </c:pt>
                      <c:pt idx="342">
                        <c:v>44594.857638888891</c:v>
                      </c:pt>
                      <c:pt idx="343">
                        <c:v>44594.861111111109</c:v>
                      </c:pt>
                      <c:pt idx="344">
                        <c:v>44594.864583333336</c:v>
                      </c:pt>
                      <c:pt idx="345">
                        <c:v>44594.868055555555</c:v>
                      </c:pt>
                      <c:pt idx="346">
                        <c:v>44594.871527777781</c:v>
                      </c:pt>
                      <c:pt idx="347">
                        <c:v>44594.875</c:v>
                      </c:pt>
                      <c:pt idx="348">
                        <c:v>44594.878472222219</c:v>
                      </c:pt>
                      <c:pt idx="349">
                        <c:v>44594.881944444445</c:v>
                      </c:pt>
                      <c:pt idx="350">
                        <c:v>44594.885416666664</c:v>
                      </c:pt>
                      <c:pt idx="351">
                        <c:v>44594.888888888891</c:v>
                      </c:pt>
                      <c:pt idx="352">
                        <c:v>44594.892361111109</c:v>
                      </c:pt>
                      <c:pt idx="353">
                        <c:v>44594.895833333336</c:v>
                      </c:pt>
                      <c:pt idx="354">
                        <c:v>44594.899305555555</c:v>
                      </c:pt>
                      <c:pt idx="355">
                        <c:v>44594.902777777781</c:v>
                      </c:pt>
                      <c:pt idx="356">
                        <c:v>44594.90625</c:v>
                      </c:pt>
                      <c:pt idx="357">
                        <c:v>44594.909722222219</c:v>
                      </c:pt>
                      <c:pt idx="358">
                        <c:v>44594.913194444445</c:v>
                      </c:pt>
                      <c:pt idx="359">
                        <c:v>44594.916666666664</c:v>
                      </c:pt>
                      <c:pt idx="360">
                        <c:v>44594.920138888891</c:v>
                      </c:pt>
                      <c:pt idx="361">
                        <c:v>44594.923611111109</c:v>
                      </c:pt>
                      <c:pt idx="362">
                        <c:v>44594.927083333336</c:v>
                      </c:pt>
                      <c:pt idx="363">
                        <c:v>44594.930555555555</c:v>
                      </c:pt>
                      <c:pt idx="364">
                        <c:v>44594.934027777781</c:v>
                      </c:pt>
                      <c:pt idx="365">
                        <c:v>44594.9375</c:v>
                      </c:pt>
                      <c:pt idx="366">
                        <c:v>44594.940972222219</c:v>
                      </c:pt>
                      <c:pt idx="367">
                        <c:v>44594.944444444445</c:v>
                      </c:pt>
                      <c:pt idx="368">
                        <c:v>44594.947916666664</c:v>
                      </c:pt>
                      <c:pt idx="369">
                        <c:v>44594.951388888891</c:v>
                      </c:pt>
                      <c:pt idx="370">
                        <c:v>44594.954861111109</c:v>
                      </c:pt>
                      <c:pt idx="371">
                        <c:v>44594.958333333336</c:v>
                      </c:pt>
                      <c:pt idx="372">
                        <c:v>44594.961805555555</c:v>
                      </c:pt>
                      <c:pt idx="373">
                        <c:v>44594.965277777781</c:v>
                      </c:pt>
                      <c:pt idx="374">
                        <c:v>44594.96875</c:v>
                      </c:pt>
                      <c:pt idx="375">
                        <c:v>44594.972222222219</c:v>
                      </c:pt>
                      <c:pt idx="376">
                        <c:v>44594.975694444445</c:v>
                      </c:pt>
                      <c:pt idx="377">
                        <c:v>44594.979166666664</c:v>
                      </c:pt>
                      <c:pt idx="378">
                        <c:v>44594.982638888891</c:v>
                      </c:pt>
                      <c:pt idx="379">
                        <c:v>44594.986111111109</c:v>
                      </c:pt>
                      <c:pt idx="380">
                        <c:v>44594.989583333336</c:v>
                      </c:pt>
                      <c:pt idx="381">
                        <c:v>44594.993055555555</c:v>
                      </c:pt>
                      <c:pt idx="382">
                        <c:v>44594.996527777781</c:v>
                      </c:pt>
                      <c:pt idx="383">
                        <c:v>44595</c:v>
                      </c:pt>
                      <c:pt idx="384">
                        <c:v>44595.003472222219</c:v>
                      </c:pt>
                      <c:pt idx="385">
                        <c:v>44595.006944444445</c:v>
                      </c:pt>
                      <c:pt idx="386">
                        <c:v>44595.010416666664</c:v>
                      </c:pt>
                      <c:pt idx="387">
                        <c:v>44595.013888888891</c:v>
                      </c:pt>
                      <c:pt idx="388">
                        <c:v>44595.017361111109</c:v>
                      </c:pt>
                      <c:pt idx="389">
                        <c:v>44595.020833333336</c:v>
                      </c:pt>
                      <c:pt idx="390">
                        <c:v>44595.024305555555</c:v>
                      </c:pt>
                      <c:pt idx="391">
                        <c:v>44595.027777777781</c:v>
                      </c:pt>
                      <c:pt idx="392">
                        <c:v>44595.03125</c:v>
                      </c:pt>
                      <c:pt idx="393">
                        <c:v>44595.034722222219</c:v>
                      </c:pt>
                      <c:pt idx="394">
                        <c:v>44595.038194444445</c:v>
                      </c:pt>
                      <c:pt idx="395">
                        <c:v>44595.041666666664</c:v>
                      </c:pt>
                      <c:pt idx="396">
                        <c:v>44595.045138888891</c:v>
                      </c:pt>
                      <c:pt idx="397">
                        <c:v>44595.048611111109</c:v>
                      </c:pt>
                      <c:pt idx="398">
                        <c:v>44595.052083333336</c:v>
                      </c:pt>
                      <c:pt idx="399">
                        <c:v>44595.055555555555</c:v>
                      </c:pt>
                      <c:pt idx="400">
                        <c:v>44595.059027777781</c:v>
                      </c:pt>
                      <c:pt idx="401">
                        <c:v>44595.0625</c:v>
                      </c:pt>
                      <c:pt idx="402">
                        <c:v>44595.065972222219</c:v>
                      </c:pt>
                      <c:pt idx="403">
                        <c:v>44595.069444444445</c:v>
                      </c:pt>
                      <c:pt idx="404">
                        <c:v>44595.072916666664</c:v>
                      </c:pt>
                      <c:pt idx="405">
                        <c:v>44595.076388888891</c:v>
                      </c:pt>
                      <c:pt idx="406">
                        <c:v>44595.079861111109</c:v>
                      </c:pt>
                      <c:pt idx="407">
                        <c:v>44595.083333333336</c:v>
                      </c:pt>
                      <c:pt idx="408">
                        <c:v>44595.086805555555</c:v>
                      </c:pt>
                      <c:pt idx="409">
                        <c:v>44595.090277777781</c:v>
                      </c:pt>
                      <c:pt idx="410">
                        <c:v>44595.09375</c:v>
                      </c:pt>
                      <c:pt idx="411">
                        <c:v>44595.097222222219</c:v>
                      </c:pt>
                      <c:pt idx="412">
                        <c:v>44595.100694444445</c:v>
                      </c:pt>
                      <c:pt idx="413">
                        <c:v>44595.104166666664</c:v>
                      </c:pt>
                      <c:pt idx="414">
                        <c:v>44595.107638888891</c:v>
                      </c:pt>
                      <c:pt idx="415">
                        <c:v>44595.111111111109</c:v>
                      </c:pt>
                      <c:pt idx="416">
                        <c:v>44595.114583333336</c:v>
                      </c:pt>
                      <c:pt idx="417">
                        <c:v>44595.118055555555</c:v>
                      </c:pt>
                      <c:pt idx="418">
                        <c:v>44595.121527777781</c:v>
                      </c:pt>
                      <c:pt idx="419">
                        <c:v>44595.125</c:v>
                      </c:pt>
                      <c:pt idx="420">
                        <c:v>44595.128472222219</c:v>
                      </c:pt>
                      <c:pt idx="421">
                        <c:v>44595.131944444445</c:v>
                      </c:pt>
                      <c:pt idx="422">
                        <c:v>44595.135416666664</c:v>
                      </c:pt>
                      <c:pt idx="423">
                        <c:v>44595.138888888891</c:v>
                      </c:pt>
                      <c:pt idx="424">
                        <c:v>44595.142361111109</c:v>
                      </c:pt>
                      <c:pt idx="425">
                        <c:v>44595.145833333336</c:v>
                      </c:pt>
                      <c:pt idx="426">
                        <c:v>44595.149305555555</c:v>
                      </c:pt>
                      <c:pt idx="427">
                        <c:v>44595.152777777781</c:v>
                      </c:pt>
                      <c:pt idx="428">
                        <c:v>44595.15625</c:v>
                      </c:pt>
                      <c:pt idx="429">
                        <c:v>44595.159722222219</c:v>
                      </c:pt>
                      <c:pt idx="430">
                        <c:v>44595.163194444445</c:v>
                      </c:pt>
                      <c:pt idx="431">
                        <c:v>44595.166666666664</c:v>
                      </c:pt>
                      <c:pt idx="432">
                        <c:v>44595.170138888891</c:v>
                      </c:pt>
                      <c:pt idx="433">
                        <c:v>44595.173611111109</c:v>
                      </c:pt>
                      <c:pt idx="434">
                        <c:v>44595.177083333336</c:v>
                      </c:pt>
                      <c:pt idx="435">
                        <c:v>44595.180555555555</c:v>
                      </c:pt>
                      <c:pt idx="436">
                        <c:v>44595.184027777781</c:v>
                      </c:pt>
                      <c:pt idx="437">
                        <c:v>44595.1875</c:v>
                      </c:pt>
                      <c:pt idx="438">
                        <c:v>44595.190972222219</c:v>
                      </c:pt>
                      <c:pt idx="439">
                        <c:v>44595.194444444445</c:v>
                      </c:pt>
                      <c:pt idx="440">
                        <c:v>44595.197916666664</c:v>
                      </c:pt>
                      <c:pt idx="441">
                        <c:v>44595.201388888891</c:v>
                      </c:pt>
                      <c:pt idx="442">
                        <c:v>44595.204861111109</c:v>
                      </c:pt>
                      <c:pt idx="443">
                        <c:v>44595.208333333336</c:v>
                      </c:pt>
                      <c:pt idx="444">
                        <c:v>44595.211805555555</c:v>
                      </c:pt>
                      <c:pt idx="445">
                        <c:v>44595.215277777781</c:v>
                      </c:pt>
                      <c:pt idx="446">
                        <c:v>44595.21875</c:v>
                      </c:pt>
                      <c:pt idx="447">
                        <c:v>44595.222222222219</c:v>
                      </c:pt>
                      <c:pt idx="448">
                        <c:v>44595.225694444445</c:v>
                      </c:pt>
                      <c:pt idx="449">
                        <c:v>44595.229166666664</c:v>
                      </c:pt>
                      <c:pt idx="450">
                        <c:v>44595.232638888891</c:v>
                      </c:pt>
                      <c:pt idx="451">
                        <c:v>44595.236111111109</c:v>
                      </c:pt>
                      <c:pt idx="452">
                        <c:v>44595.239583333336</c:v>
                      </c:pt>
                      <c:pt idx="453">
                        <c:v>44595.243055555555</c:v>
                      </c:pt>
                      <c:pt idx="454">
                        <c:v>44595.246527777781</c:v>
                      </c:pt>
                      <c:pt idx="455">
                        <c:v>44595.25</c:v>
                      </c:pt>
                      <c:pt idx="456">
                        <c:v>44595.253472222219</c:v>
                      </c:pt>
                      <c:pt idx="457">
                        <c:v>44595.256944444445</c:v>
                      </c:pt>
                      <c:pt idx="458">
                        <c:v>44595.260416666664</c:v>
                      </c:pt>
                      <c:pt idx="459">
                        <c:v>44595.263888888891</c:v>
                      </c:pt>
                      <c:pt idx="460">
                        <c:v>44595.267361111109</c:v>
                      </c:pt>
                      <c:pt idx="461">
                        <c:v>44595.270833333336</c:v>
                      </c:pt>
                      <c:pt idx="462">
                        <c:v>44595.274305555555</c:v>
                      </c:pt>
                      <c:pt idx="463">
                        <c:v>44595.277777777781</c:v>
                      </c:pt>
                      <c:pt idx="464">
                        <c:v>44595.28125</c:v>
                      </c:pt>
                      <c:pt idx="465">
                        <c:v>44595.284722222219</c:v>
                      </c:pt>
                      <c:pt idx="466">
                        <c:v>44595.288194444445</c:v>
                      </c:pt>
                      <c:pt idx="467">
                        <c:v>44595.291666666664</c:v>
                      </c:pt>
                      <c:pt idx="468">
                        <c:v>44595.295138888891</c:v>
                      </c:pt>
                      <c:pt idx="469">
                        <c:v>44595.298611111109</c:v>
                      </c:pt>
                      <c:pt idx="470">
                        <c:v>44595.302083333336</c:v>
                      </c:pt>
                      <c:pt idx="471">
                        <c:v>44595.305555555555</c:v>
                      </c:pt>
                      <c:pt idx="472">
                        <c:v>44595.309027777781</c:v>
                      </c:pt>
                      <c:pt idx="473">
                        <c:v>44595.3125</c:v>
                      </c:pt>
                      <c:pt idx="474">
                        <c:v>44595.315972222219</c:v>
                      </c:pt>
                      <c:pt idx="475">
                        <c:v>44595.319444444445</c:v>
                      </c:pt>
                      <c:pt idx="476">
                        <c:v>44595.322916666664</c:v>
                      </c:pt>
                      <c:pt idx="477">
                        <c:v>44595.326388888891</c:v>
                      </c:pt>
                      <c:pt idx="478">
                        <c:v>44595.329861111109</c:v>
                      </c:pt>
                      <c:pt idx="479">
                        <c:v>44595.333333333336</c:v>
                      </c:pt>
                      <c:pt idx="480">
                        <c:v>44595.336805555555</c:v>
                      </c:pt>
                      <c:pt idx="481">
                        <c:v>44595.340277777781</c:v>
                      </c:pt>
                      <c:pt idx="482">
                        <c:v>44595.34375</c:v>
                      </c:pt>
                      <c:pt idx="483">
                        <c:v>44595.347222222219</c:v>
                      </c:pt>
                      <c:pt idx="484">
                        <c:v>44595.350694444445</c:v>
                      </c:pt>
                      <c:pt idx="485">
                        <c:v>44595.354166666664</c:v>
                      </c:pt>
                      <c:pt idx="486">
                        <c:v>44595.357638888891</c:v>
                      </c:pt>
                      <c:pt idx="487">
                        <c:v>44595.361111111109</c:v>
                      </c:pt>
                      <c:pt idx="488">
                        <c:v>44595.364583333336</c:v>
                      </c:pt>
                      <c:pt idx="489">
                        <c:v>44595.368055555555</c:v>
                      </c:pt>
                      <c:pt idx="490">
                        <c:v>44595.371527777781</c:v>
                      </c:pt>
                      <c:pt idx="491">
                        <c:v>44595.375</c:v>
                      </c:pt>
                      <c:pt idx="492">
                        <c:v>44595.378472222219</c:v>
                      </c:pt>
                      <c:pt idx="493">
                        <c:v>44595.381944444445</c:v>
                      </c:pt>
                      <c:pt idx="494">
                        <c:v>44595.385416666664</c:v>
                      </c:pt>
                      <c:pt idx="495">
                        <c:v>44595.388888888891</c:v>
                      </c:pt>
                      <c:pt idx="496">
                        <c:v>44595.392361111109</c:v>
                      </c:pt>
                      <c:pt idx="497">
                        <c:v>44595.395833333336</c:v>
                      </c:pt>
                      <c:pt idx="498">
                        <c:v>44595.399305555555</c:v>
                      </c:pt>
                      <c:pt idx="499">
                        <c:v>44595.402777777781</c:v>
                      </c:pt>
                      <c:pt idx="500">
                        <c:v>44595.40625</c:v>
                      </c:pt>
                      <c:pt idx="501">
                        <c:v>44595.409722222219</c:v>
                      </c:pt>
                      <c:pt idx="502">
                        <c:v>44595.413194444445</c:v>
                      </c:pt>
                      <c:pt idx="503">
                        <c:v>44595.416666666664</c:v>
                      </c:pt>
                      <c:pt idx="504">
                        <c:v>44595.420138888891</c:v>
                      </c:pt>
                      <c:pt idx="505">
                        <c:v>44595.423611111109</c:v>
                      </c:pt>
                      <c:pt idx="506">
                        <c:v>44595.427083333336</c:v>
                      </c:pt>
                      <c:pt idx="507">
                        <c:v>44595.430555555555</c:v>
                      </c:pt>
                      <c:pt idx="508">
                        <c:v>44595.434027777781</c:v>
                      </c:pt>
                      <c:pt idx="509">
                        <c:v>44595.4375</c:v>
                      </c:pt>
                      <c:pt idx="510">
                        <c:v>44595.440972222219</c:v>
                      </c:pt>
                      <c:pt idx="511">
                        <c:v>44595.444444444445</c:v>
                      </c:pt>
                      <c:pt idx="512">
                        <c:v>44595.447916666664</c:v>
                      </c:pt>
                      <c:pt idx="513">
                        <c:v>44595.451388888891</c:v>
                      </c:pt>
                      <c:pt idx="514">
                        <c:v>44595.454861111109</c:v>
                      </c:pt>
                      <c:pt idx="515">
                        <c:v>44595.458333333336</c:v>
                      </c:pt>
                      <c:pt idx="516">
                        <c:v>44595.461805555555</c:v>
                      </c:pt>
                      <c:pt idx="517">
                        <c:v>44595.465277777781</c:v>
                      </c:pt>
                      <c:pt idx="518">
                        <c:v>44595.46875</c:v>
                      </c:pt>
                      <c:pt idx="519">
                        <c:v>44595.472222222219</c:v>
                      </c:pt>
                      <c:pt idx="520">
                        <c:v>44595.475694444445</c:v>
                      </c:pt>
                      <c:pt idx="521">
                        <c:v>44595.479166666664</c:v>
                      </c:pt>
                      <c:pt idx="522">
                        <c:v>44595.482638888891</c:v>
                      </c:pt>
                      <c:pt idx="523">
                        <c:v>44595.486111111109</c:v>
                      </c:pt>
                      <c:pt idx="524">
                        <c:v>44595.489583333336</c:v>
                      </c:pt>
                      <c:pt idx="525">
                        <c:v>44595.493055555555</c:v>
                      </c:pt>
                      <c:pt idx="526">
                        <c:v>44595.496527777781</c:v>
                      </c:pt>
                      <c:pt idx="527">
                        <c:v>44595.5</c:v>
                      </c:pt>
                      <c:pt idx="528">
                        <c:v>44595.503472222219</c:v>
                      </c:pt>
                      <c:pt idx="529">
                        <c:v>44595.506944444445</c:v>
                      </c:pt>
                      <c:pt idx="530">
                        <c:v>44595.510416666664</c:v>
                      </c:pt>
                      <c:pt idx="531">
                        <c:v>44595.513888888891</c:v>
                      </c:pt>
                      <c:pt idx="532">
                        <c:v>44595.517361111109</c:v>
                      </c:pt>
                      <c:pt idx="533">
                        <c:v>44595.520833333336</c:v>
                      </c:pt>
                      <c:pt idx="534">
                        <c:v>44595.524305555555</c:v>
                      </c:pt>
                      <c:pt idx="535">
                        <c:v>44595.527777777781</c:v>
                      </c:pt>
                      <c:pt idx="536">
                        <c:v>44595.53125</c:v>
                      </c:pt>
                      <c:pt idx="537">
                        <c:v>44595.534722222219</c:v>
                      </c:pt>
                      <c:pt idx="538">
                        <c:v>44595.538194444445</c:v>
                      </c:pt>
                      <c:pt idx="539">
                        <c:v>44595.541666666664</c:v>
                      </c:pt>
                      <c:pt idx="540">
                        <c:v>44595.545138888891</c:v>
                      </c:pt>
                      <c:pt idx="541">
                        <c:v>44595.548611111109</c:v>
                      </c:pt>
                      <c:pt idx="542">
                        <c:v>44595.552083333336</c:v>
                      </c:pt>
                      <c:pt idx="543">
                        <c:v>44595.555555555555</c:v>
                      </c:pt>
                      <c:pt idx="544">
                        <c:v>44595.559027777781</c:v>
                      </c:pt>
                      <c:pt idx="545">
                        <c:v>44595.5625</c:v>
                      </c:pt>
                      <c:pt idx="546">
                        <c:v>44595.565972222219</c:v>
                      </c:pt>
                      <c:pt idx="547">
                        <c:v>44595.569444444445</c:v>
                      </c:pt>
                      <c:pt idx="548">
                        <c:v>44595.572916666664</c:v>
                      </c:pt>
                      <c:pt idx="549">
                        <c:v>44595.576388888891</c:v>
                      </c:pt>
                      <c:pt idx="550">
                        <c:v>44595.579861111109</c:v>
                      </c:pt>
                      <c:pt idx="551">
                        <c:v>44595.583333333336</c:v>
                      </c:pt>
                      <c:pt idx="552">
                        <c:v>44595.586805555555</c:v>
                      </c:pt>
                      <c:pt idx="553">
                        <c:v>44595.590277777781</c:v>
                      </c:pt>
                      <c:pt idx="554">
                        <c:v>44595.59375</c:v>
                      </c:pt>
                      <c:pt idx="555">
                        <c:v>44595.597222222219</c:v>
                      </c:pt>
                      <c:pt idx="556">
                        <c:v>44595.600694444445</c:v>
                      </c:pt>
                      <c:pt idx="557">
                        <c:v>44595.604166666664</c:v>
                      </c:pt>
                      <c:pt idx="558">
                        <c:v>44595.607638888891</c:v>
                      </c:pt>
                      <c:pt idx="559">
                        <c:v>44595.611111111109</c:v>
                      </c:pt>
                      <c:pt idx="560">
                        <c:v>44595.614583333336</c:v>
                      </c:pt>
                      <c:pt idx="561">
                        <c:v>44595.618055555555</c:v>
                      </c:pt>
                      <c:pt idx="562">
                        <c:v>44595.621527777781</c:v>
                      </c:pt>
                      <c:pt idx="563">
                        <c:v>44595.625</c:v>
                      </c:pt>
                      <c:pt idx="564">
                        <c:v>44595.628472222219</c:v>
                      </c:pt>
                      <c:pt idx="565">
                        <c:v>44595.631944444445</c:v>
                      </c:pt>
                      <c:pt idx="566">
                        <c:v>44595.635416666664</c:v>
                      </c:pt>
                      <c:pt idx="567">
                        <c:v>44595.638888888891</c:v>
                      </c:pt>
                      <c:pt idx="568">
                        <c:v>44595.642361111109</c:v>
                      </c:pt>
                      <c:pt idx="569">
                        <c:v>44595.645833333336</c:v>
                      </c:pt>
                      <c:pt idx="570">
                        <c:v>44595.649305555555</c:v>
                      </c:pt>
                      <c:pt idx="571">
                        <c:v>44595.652777777781</c:v>
                      </c:pt>
                      <c:pt idx="572">
                        <c:v>44595.65625</c:v>
                      </c:pt>
                      <c:pt idx="573">
                        <c:v>44595.659722222219</c:v>
                      </c:pt>
                      <c:pt idx="574">
                        <c:v>44595.663194444445</c:v>
                      </c:pt>
                      <c:pt idx="575">
                        <c:v>44595.666666666664</c:v>
                      </c:pt>
                      <c:pt idx="576">
                        <c:v>44595.670138888891</c:v>
                      </c:pt>
                      <c:pt idx="577">
                        <c:v>44595.673611111109</c:v>
                      </c:pt>
                      <c:pt idx="578">
                        <c:v>44595.677083333336</c:v>
                      </c:pt>
                      <c:pt idx="579">
                        <c:v>44595.680555555555</c:v>
                      </c:pt>
                      <c:pt idx="580">
                        <c:v>44595.684027777781</c:v>
                      </c:pt>
                      <c:pt idx="581">
                        <c:v>44595.6875</c:v>
                      </c:pt>
                      <c:pt idx="582">
                        <c:v>44595.690972222219</c:v>
                      </c:pt>
                      <c:pt idx="583">
                        <c:v>44595.694444444445</c:v>
                      </c:pt>
                      <c:pt idx="584">
                        <c:v>44595.697916666664</c:v>
                      </c:pt>
                      <c:pt idx="585">
                        <c:v>44595.701388888891</c:v>
                      </c:pt>
                      <c:pt idx="586">
                        <c:v>44595.704861111109</c:v>
                      </c:pt>
                      <c:pt idx="587">
                        <c:v>44595.708333333336</c:v>
                      </c:pt>
                      <c:pt idx="588">
                        <c:v>44595.711805555555</c:v>
                      </c:pt>
                      <c:pt idx="589">
                        <c:v>44595.715277777781</c:v>
                      </c:pt>
                      <c:pt idx="590">
                        <c:v>44595.71875</c:v>
                      </c:pt>
                      <c:pt idx="591">
                        <c:v>44595.722222222219</c:v>
                      </c:pt>
                      <c:pt idx="592">
                        <c:v>44595.725694444445</c:v>
                      </c:pt>
                      <c:pt idx="593">
                        <c:v>44595.729166666664</c:v>
                      </c:pt>
                      <c:pt idx="594">
                        <c:v>44595.732638888891</c:v>
                      </c:pt>
                      <c:pt idx="595">
                        <c:v>44595.736111111109</c:v>
                      </c:pt>
                      <c:pt idx="596">
                        <c:v>44595.739583333336</c:v>
                      </c:pt>
                      <c:pt idx="597">
                        <c:v>44595.743055555555</c:v>
                      </c:pt>
                      <c:pt idx="598">
                        <c:v>44595.746527777781</c:v>
                      </c:pt>
                      <c:pt idx="599">
                        <c:v>44595.75</c:v>
                      </c:pt>
                      <c:pt idx="600">
                        <c:v>44595.753472222219</c:v>
                      </c:pt>
                      <c:pt idx="601">
                        <c:v>44595.756944444445</c:v>
                      </c:pt>
                      <c:pt idx="602">
                        <c:v>44595.760416666664</c:v>
                      </c:pt>
                      <c:pt idx="603">
                        <c:v>44595.763888888891</c:v>
                      </c:pt>
                      <c:pt idx="604">
                        <c:v>44595.767361111109</c:v>
                      </c:pt>
                      <c:pt idx="605">
                        <c:v>44595.770833333336</c:v>
                      </c:pt>
                      <c:pt idx="606">
                        <c:v>44595.774305555555</c:v>
                      </c:pt>
                      <c:pt idx="607">
                        <c:v>44595.777777777781</c:v>
                      </c:pt>
                      <c:pt idx="608">
                        <c:v>44595.78125</c:v>
                      </c:pt>
                      <c:pt idx="609">
                        <c:v>44595.784722222219</c:v>
                      </c:pt>
                      <c:pt idx="610">
                        <c:v>44595.788194444445</c:v>
                      </c:pt>
                      <c:pt idx="611">
                        <c:v>44595.791666666664</c:v>
                      </c:pt>
                      <c:pt idx="612">
                        <c:v>44595.795138888891</c:v>
                      </c:pt>
                      <c:pt idx="613">
                        <c:v>44595.798611111109</c:v>
                      </c:pt>
                      <c:pt idx="614">
                        <c:v>44595.802083333336</c:v>
                      </c:pt>
                      <c:pt idx="615">
                        <c:v>44595.805555555555</c:v>
                      </c:pt>
                      <c:pt idx="616">
                        <c:v>44595.809027777781</c:v>
                      </c:pt>
                      <c:pt idx="617">
                        <c:v>44595.8125</c:v>
                      </c:pt>
                      <c:pt idx="618">
                        <c:v>44595.815972222219</c:v>
                      </c:pt>
                      <c:pt idx="619">
                        <c:v>44595.819444444445</c:v>
                      </c:pt>
                      <c:pt idx="620">
                        <c:v>44595.822916666664</c:v>
                      </c:pt>
                      <c:pt idx="621">
                        <c:v>44595.826388888891</c:v>
                      </c:pt>
                      <c:pt idx="622">
                        <c:v>44595.829861111109</c:v>
                      </c:pt>
                      <c:pt idx="623">
                        <c:v>44595.833333333336</c:v>
                      </c:pt>
                      <c:pt idx="624">
                        <c:v>44595.836805555555</c:v>
                      </c:pt>
                      <c:pt idx="625">
                        <c:v>44595.840277777781</c:v>
                      </c:pt>
                      <c:pt idx="626">
                        <c:v>44595.84375</c:v>
                      </c:pt>
                      <c:pt idx="627">
                        <c:v>44595.847222222219</c:v>
                      </c:pt>
                      <c:pt idx="628">
                        <c:v>44595.850694444445</c:v>
                      </c:pt>
                      <c:pt idx="629">
                        <c:v>44595.854166666664</c:v>
                      </c:pt>
                      <c:pt idx="630">
                        <c:v>44595.857638888891</c:v>
                      </c:pt>
                      <c:pt idx="631">
                        <c:v>44595.861111111109</c:v>
                      </c:pt>
                      <c:pt idx="632">
                        <c:v>44595.864583333336</c:v>
                      </c:pt>
                      <c:pt idx="633">
                        <c:v>44595.868055555555</c:v>
                      </c:pt>
                      <c:pt idx="634">
                        <c:v>44595.871527777781</c:v>
                      </c:pt>
                      <c:pt idx="635">
                        <c:v>44595.875</c:v>
                      </c:pt>
                      <c:pt idx="636">
                        <c:v>44595.878472222219</c:v>
                      </c:pt>
                      <c:pt idx="637">
                        <c:v>44595.881944444445</c:v>
                      </c:pt>
                      <c:pt idx="638">
                        <c:v>44595.885416666664</c:v>
                      </c:pt>
                      <c:pt idx="639">
                        <c:v>44595.888888888891</c:v>
                      </c:pt>
                      <c:pt idx="640">
                        <c:v>44595.892361111109</c:v>
                      </c:pt>
                      <c:pt idx="641">
                        <c:v>44595.895833333336</c:v>
                      </c:pt>
                      <c:pt idx="642">
                        <c:v>44595.899305555555</c:v>
                      </c:pt>
                      <c:pt idx="643">
                        <c:v>44595.902777777781</c:v>
                      </c:pt>
                      <c:pt idx="644">
                        <c:v>44595.90625</c:v>
                      </c:pt>
                      <c:pt idx="645">
                        <c:v>44595.909722222219</c:v>
                      </c:pt>
                      <c:pt idx="646">
                        <c:v>44595.913194444445</c:v>
                      </c:pt>
                      <c:pt idx="647">
                        <c:v>44595.916666666664</c:v>
                      </c:pt>
                      <c:pt idx="648">
                        <c:v>44595.920138888891</c:v>
                      </c:pt>
                      <c:pt idx="649">
                        <c:v>44595.923611111109</c:v>
                      </c:pt>
                      <c:pt idx="650">
                        <c:v>44595.927083333336</c:v>
                      </c:pt>
                      <c:pt idx="651">
                        <c:v>44595.930555555555</c:v>
                      </c:pt>
                      <c:pt idx="652">
                        <c:v>44595.934027777781</c:v>
                      </c:pt>
                      <c:pt idx="653">
                        <c:v>44595.9375</c:v>
                      </c:pt>
                      <c:pt idx="654">
                        <c:v>44595.940972222219</c:v>
                      </c:pt>
                      <c:pt idx="655">
                        <c:v>44595.944444444445</c:v>
                      </c:pt>
                      <c:pt idx="656">
                        <c:v>44595.947916666664</c:v>
                      </c:pt>
                      <c:pt idx="657">
                        <c:v>44595.951388888891</c:v>
                      </c:pt>
                      <c:pt idx="658">
                        <c:v>44595.954861111109</c:v>
                      </c:pt>
                      <c:pt idx="659">
                        <c:v>44595.958333333336</c:v>
                      </c:pt>
                      <c:pt idx="660">
                        <c:v>44595.961805555555</c:v>
                      </c:pt>
                      <c:pt idx="661">
                        <c:v>44595.965277777781</c:v>
                      </c:pt>
                      <c:pt idx="662">
                        <c:v>44595.96875</c:v>
                      </c:pt>
                      <c:pt idx="663">
                        <c:v>44595.972222222219</c:v>
                      </c:pt>
                      <c:pt idx="664">
                        <c:v>44595.975694444445</c:v>
                      </c:pt>
                      <c:pt idx="665">
                        <c:v>44595.979166666664</c:v>
                      </c:pt>
                      <c:pt idx="666">
                        <c:v>44595.982638888891</c:v>
                      </c:pt>
                      <c:pt idx="667">
                        <c:v>44595.986111111109</c:v>
                      </c:pt>
                      <c:pt idx="668">
                        <c:v>44595.989583333336</c:v>
                      </c:pt>
                      <c:pt idx="669">
                        <c:v>44595.993055555555</c:v>
                      </c:pt>
                      <c:pt idx="670">
                        <c:v>44595.996527777781</c:v>
                      </c:pt>
                      <c:pt idx="671">
                        <c:v>44596</c:v>
                      </c:pt>
                      <c:pt idx="672">
                        <c:v>44596.003472222219</c:v>
                      </c:pt>
                      <c:pt idx="673">
                        <c:v>44596.006944444445</c:v>
                      </c:pt>
                      <c:pt idx="674">
                        <c:v>44596.010416666664</c:v>
                      </c:pt>
                      <c:pt idx="675">
                        <c:v>44596.013888888891</c:v>
                      </c:pt>
                      <c:pt idx="676">
                        <c:v>44596.017361111109</c:v>
                      </c:pt>
                      <c:pt idx="677">
                        <c:v>44596.020833333336</c:v>
                      </c:pt>
                      <c:pt idx="678">
                        <c:v>44596.024305555555</c:v>
                      </c:pt>
                      <c:pt idx="679">
                        <c:v>44596.027777777781</c:v>
                      </c:pt>
                      <c:pt idx="680">
                        <c:v>44596.03125</c:v>
                      </c:pt>
                      <c:pt idx="681">
                        <c:v>44596.034722222219</c:v>
                      </c:pt>
                      <c:pt idx="682">
                        <c:v>44596.038194444445</c:v>
                      </c:pt>
                      <c:pt idx="683">
                        <c:v>44596.041666666664</c:v>
                      </c:pt>
                      <c:pt idx="684">
                        <c:v>44596.045138888891</c:v>
                      </c:pt>
                      <c:pt idx="685">
                        <c:v>44596.048611111109</c:v>
                      </c:pt>
                      <c:pt idx="686">
                        <c:v>44596.052083333336</c:v>
                      </c:pt>
                      <c:pt idx="687">
                        <c:v>44596.055555555555</c:v>
                      </c:pt>
                      <c:pt idx="688">
                        <c:v>44596.059027777781</c:v>
                      </c:pt>
                      <c:pt idx="689">
                        <c:v>44596.0625</c:v>
                      </c:pt>
                      <c:pt idx="690">
                        <c:v>44596.065972222219</c:v>
                      </c:pt>
                      <c:pt idx="691">
                        <c:v>44596.069444444445</c:v>
                      </c:pt>
                      <c:pt idx="692">
                        <c:v>44596.072916666664</c:v>
                      </c:pt>
                      <c:pt idx="693">
                        <c:v>44596.076388888891</c:v>
                      </c:pt>
                      <c:pt idx="694">
                        <c:v>44596.079861111109</c:v>
                      </c:pt>
                      <c:pt idx="695">
                        <c:v>44596.083333333336</c:v>
                      </c:pt>
                      <c:pt idx="696">
                        <c:v>44596.086805555555</c:v>
                      </c:pt>
                      <c:pt idx="697">
                        <c:v>44596.090277777781</c:v>
                      </c:pt>
                      <c:pt idx="698">
                        <c:v>44596.09375</c:v>
                      </c:pt>
                      <c:pt idx="699">
                        <c:v>44596.097222222219</c:v>
                      </c:pt>
                      <c:pt idx="700">
                        <c:v>44596.100694444445</c:v>
                      </c:pt>
                      <c:pt idx="701">
                        <c:v>44596.104166666664</c:v>
                      </c:pt>
                      <c:pt idx="702">
                        <c:v>44596.107638888891</c:v>
                      </c:pt>
                      <c:pt idx="703">
                        <c:v>44596.111111111109</c:v>
                      </c:pt>
                      <c:pt idx="704">
                        <c:v>44596.114583333336</c:v>
                      </c:pt>
                      <c:pt idx="705">
                        <c:v>44596.118055555555</c:v>
                      </c:pt>
                      <c:pt idx="706">
                        <c:v>44596.121527777781</c:v>
                      </c:pt>
                      <c:pt idx="707">
                        <c:v>44596.125</c:v>
                      </c:pt>
                      <c:pt idx="708">
                        <c:v>44596.128472222219</c:v>
                      </c:pt>
                      <c:pt idx="709">
                        <c:v>44596.131944444445</c:v>
                      </c:pt>
                      <c:pt idx="710">
                        <c:v>44596.135416666664</c:v>
                      </c:pt>
                      <c:pt idx="711">
                        <c:v>44596.138888888891</c:v>
                      </c:pt>
                      <c:pt idx="712">
                        <c:v>44596.142361111109</c:v>
                      </c:pt>
                      <c:pt idx="713">
                        <c:v>44596.145833333336</c:v>
                      </c:pt>
                      <c:pt idx="714">
                        <c:v>44596.149305555555</c:v>
                      </c:pt>
                      <c:pt idx="715">
                        <c:v>44596.152777777781</c:v>
                      </c:pt>
                      <c:pt idx="716">
                        <c:v>44596.15625</c:v>
                      </c:pt>
                      <c:pt idx="717">
                        <c:v>44596.159722222219</c:v>
                      </c:pt>
                      <c:pt idx="718">
                        <c:v>44596.163194444445</c:v>
                      </c:pt>
                      <c:pt idx="719">
                        <c:v>44596.166666666664</c:v>
                      </c:pt>
                      <c:pt idx="720">
                        <c:v>44596.170138888891</c:v>
                      </c:pt>
                      <c:pt idx="721">
                        <c:v>44596.173611111109</c:v>
                      </c:pt>
                      <c:pt idx="722">
                        <c:v>44596.177083333336</c:v>
                      </c:pt>
                      <c:pt idx="723">
                        <c:v>44596.180555555555</c:v>
                      </c:pt>
                      <c:pt idx="724">
                        <c:v>44596.184027777781</c:v>
                      </c:pt>
                      <c:pt idx="725">
                        <c:v>44596.1875</c:v>
                      </c:pt>
                      <c:pt idx="726">
                        <c:v>44596.190972222219</c:v>
                      </c:pt>
                      <c:pt idx="727">
                        <c:v>44596.194444444445</c:v>
                      </c:pt>
                      <c:pt idx="728">
                        <c:v>44596.197916666664</c:v>
                      </c:pt>
                      <c:pt idx="729">
                        <c:v>44596.201388888891</c:v>
                      </c:pt>
                      <c:pt idx="730">
                        <c:v>44596.204861111109</c:v>
                      </c:pt>
                      <c:pt idx="731">
                        <c:v>44596.208333333336</c:v>
                      </c:pt>
                      <c:pt idx="732">
                        <c:v>44596.211805555555</c:v>
                      </c:pt>
                      <c:pt idx="733">
                        <c:v>44596.215277777781</c:v>
                      </c:pt>
                      <c:pt idx="734">
                        <c:v>44596.21875</c:v>
                      </c:pt>
                      <c:pt idx="735">
                        <c:v>44596.222222222219</c:v>
                      </c:pt>
                      <c:pt idx="736">
                        <c:v>44596.225694444445</c:v>
                      </c:pt>
                      <c:pt idx="737">
                        <c:v>44596.229166666664</c:v>
                      </c:pt>
                      <c:pt idx="738">
                        <c:v>44596.232638888891</c:v>
                      </c:pt>
                      <c:pt idx="739">
                        <c:v>44596.236111111109</c:v>
                      </c:pt>
                      <c:pt idx="740">
                        <c:v>44596.239583333336</c:v>
                      </c:pt>
                      <c:pt idx="741">
                        <c:v>44596.243055555555</c:v>
                      </c:pt>
                      <c:pt idx="742">
                        <c:v>44596.246527777781</c:v>
                      </c:pt>
                      <c:pt idx="743">
                        <c:v>44596.25</c:v>
                      </c:pt>
                      <c:pt idx="744">
                        <c:v>44596.253472222219</c:v>
                      </c:pt>
                      <c:pt idx="745">
                        <c:v>44596.256944444445</c:v>
                      </c:pt>
                      <c:pt idx="746">
                        <c:v>44596.260416666664</c:v>
                      </c:pt>
                      <c:pt idx="747">
                        <c:v>44596.263888888891</c:v>
                      </c:pt>
                      <c:pt idx="748">
                        <c:v>44596.267361111109</c:v>
                      </c:pt>
                      <c:pt idx="749">
                        <c:v>44596.270833333336</c:v>
                      </c:pt>
                      <c:pt idx="750">
                        <c:v>44596.274305555555</c:v>
                      </c:pt>
                      <c:pt idx="751">
                        <c:v>44596.277777777781</c:v>
                      </c:pt>
                      <c:pt idx="752">
                        <c:v>44596.28125</c:v>
                      </c:pt>
                      <c:pt idx="753">
                        <c:v>44596.284722222219</c:v>
                      </c:pt>
                      <c:pt idx="754">
                        <c:v>44596.288194444445</c:v>
                      </c:pt>
                      <c:pt idx="755">
                        <c:v>44596.291666666664</c:v>
                      </c:pt>
                      <c:pt idx="756">
                        <c:v>44596.295138888891</c:v>
                      </c:pt>
                      <c:pt idx="757">
                        <c:v>44596.298611111109</c:v>
                      </c:pt>
                      <c:pt idx="758">
                        <c:v>44596.302083333336</c:v>
                      </c:pt>
                      <c:pt idx="759">
                        <c:v>44596.305555555555</c:v>
                      </c:pt>
                      <c:pt idx="760">
                        <c:v>44596.309027777781</c:v>
                      </c:pt>
                      <c:pt idx="761">
                        <c:v>44596.3125</c:v>
                      </c:pt>
                      <c:pt idx="762">
                        <c:v>44596.315972222219</c:v>
                      </c:pt>
                      <c:pt idx="763">
                        <c:v>44596.319444444445</c:v>
                      </c:pt>
                      <c:pt idx="764">
                        <c:v>44596.322916666664</c:v>
                      </c:pt>
                      <c:pt idx="765">
                        <c:v>44596.326388888891</c:v>
                      </c:pt>
                      <c:pt idx="766">
                        <c:v>44596.329861111109</c:v>
                      </c:pt>
                      <c:pt idx="767">
                        <c:v>44596.333333333336</c:v>
                      </c:pt>
                      <c:pt idx="768">
                        <c:v>44596.336805555555</c:v>
                      </c:pt>
                      <c:pt idx="769">
                        <c:v>44596.340277777781</c:v>
                      </c:pt>
                      <c:pt idx="770">
                        <c:v>44596.34375</c:v>
                      </c:pt>
                      <c:pt idx="771">
                        <c:v>44596.347222222219</c:v>
                      </c:pt>
                      <c:pt idx="772">
                        <c:v>44596.350694444445</c:v>
                      </c:pt>
                      <c:pt idx="773">
                        <c:v>44596.354166666664</c:v>
                      </c:pt>
                      <c:pt idx="774">
                        <c:v>44596.357638888891</c:v>
                      </c:pt>
                      <c:pt idx="775">
                        <c:v>44596.361111111109</c:v>
                      </c:pt>
                      <c:pt idx="776">
                        <c:v>44596.364583333336</c:v>
                      </c:pt>
                      <c:pt idx="777">
                        <c:v>44596.368055555555</c:v>
                      </c:pt>
                      <c:pt idx="778">
                        <c:v>44596.371527777781</c:v>
                      </c:pt>
                      <c:pt idx="779">
                        <c:v>44596.375</c:v>
                      </c:pt>
                      <c:pt idx="780">
                        <c:v>44596.378472222219</c:v>
                      </c:pt>
                      <c:pt idx="781">
                        <c:v>44596.381944444445</c:v>
                      </c:pt>
                      <c:pt idx="782">
                        <c:v>44596.385416666664</c:v>
                      </c:pt>
                      <c:pt idx="783">
                        <c:v>44596.388888888891</c:v>
                      </c:pt>
                      <c:pt idx="784">
                        <c:v>44596.392361111109</c:v>
                      </c:pt>
                      <c:pt idx="785">
                        <c:v>44596.395833333336</c:v>
                      </c:pt>
                      <c:pt idx="786">
                        <c:v>44596.399305555555</c:v>
                      </c:pt>
                      <c:pt idx="787">
                        <c:v>44596.402777777781</c:v>
                      </c:pt>
                      <c:pt idx="788">
                        <c:v>44596.40625</c:v>
                      </c:pt>
                      <c:pt idx="789">
                        <c:v>44596.409722222219</c:v>
                      </c:pt>
                      <c:pt idx="790">
                        <c:v>44596.413194444445</c:v>
                      </c:pt>
                      <c:pt idx="791">
                        <c:v>44596.416666666664</c:v>
                      </c:pt>
                      <c:pt idx="792">
                        <c:v>44596.420138888891</c:v>
                      </c:pt>
                      <c:pt idx="793">
                        <c:v>44596.423611111109</c:v>
                      </c:pt>
                      <c:pt idx="794">
                        <c:v>44596.427083333336</c:v>
                      </c:pt>
                      <c:pt idx="795">
                        <c:v>44596.430555555555</c:v>
                      </c:pt>
                      <c:pt idx="796">
                        <c:v>44596.434027777781</c:v>
                      </c:pt>
                      <c:pt idx="797">
                        <c:v>44596.4375</c:v>
                      </c:pt>
                      <c:pt idx="798">
                        <c:v>44596.440972222219</c:v>
                      </c:pt>
                      <c:pt idx="799">
                        <c:v>44596.444444444445</c:v>
                      </c:pt>
                      <c:pt idx="800">
                        <c:v>44596.447916666664</c:v>
                      </c:pt>
                      <c:pt idx="801">
                        <c:v>44596.451388888891</c:v>
                      </c:pt>
                      <c:pt idx="802">
                        <c:v>44596.454861111109</c:v>
                      </c:pt>
                      <c:pt idx="803">
                        <c:v>44596.458333333336</c:v>
                      </c:pt>
                      <c:pt idx="804">
                        <c:v>44596.461805555555</c:v>
                      </c:pt>
                      <c:pt idx="805">
                        <c:v>44596.465277777781</c:v>
                      </c:pt>
                      <c:pt idx="806">
                        <c:v>44596.46875</c:v>
                      </c:pt>
                      <c:pt idx="807">
                        <c:v>44596.472222222219</c:v>
                      </c:pt>
                      <c:pt idx="808">
                        <c:v>44596.475694444445</c:v>
                      </c:pt>
                      <c:pt idx="809">
                        <c:v>44596.479166666664</c:v>
                      </c:pt>
                      <c:pt idx="810">
                        <c:v>44596.482638888891</c:v>
                      </c:pt>
                      <c:pt idx="811">
                        <c:v>44596.486111111109</c:v>
                      </c:pt>
                      <c:pt idx="812">
                        <c:v>44596.489583333336</c:v>
                      </c:pt>
                      <c:pt idx="813">
                        <c:v>44596.493055555555</c:v>
                      </c:pt>
                      <c:pt idx="814">
                        <c:v>44596.496527777781</c:v>
                      </c:pt>
                      <c:pt idx="815">
                        <c:v>44596.5</c:v>
                      </c:pt>
                      <c:pt idx="816">
                        <c:v>44596.503472222219</c:v>
                      </c:pt>
                      <c:pt idx="817">
                        <c:v>44596.506944444445</c:v>
                      </c:pt>
                      <c:pt idx="818">
                        <c:v>44596.510416666664</c:v>
                      </c:pt>
                      <c:pt idx="819">
                        <c:v>44596.513888888891</c:v>
                      </c:pt>
                      <c:pt idx="820">
                        <c:v>44596.517361111109</c:v>
                      </c:pt>
                      <c:pt idx="821">
                        <c:v>44596.520833333336</c:v>
                      </c:pt>
                      <c:pt idx="822">
                        <c:v>44596.524305555555</c:v>
                      </c:pt>
                      <c:pt idx="823">
                        <c:v>44596.527777777781</c:v>
                      </c:pt>
                      <c:pt idx="824">
                        <c:v>44596.53125</c:v>
                      </c:pt>
                      <c:pt idx="825">
                        <c:v>44596.534722222219</c:v>
                      </c:pt>
                      <c:pt idx="826">
                        <c:v>44596.538194444445</c:v>
                      </c:pt>
                      <c:pt idx="827">
                        <c:v>44596.541666666664</c:v>
                      </c:pt>
                      <c:pt idx="828">
                        <c:v>44596.545138888891</c:v>
                      </c:pt>
                      <c:pt idx="829">
                        <c:v>44596.548611111109</c:v>
                      </c:pt>
                      <c:pt idx="830">
                        <c:v>44596.552083333336</c:v>
                      </c:pt>
                      <c:pt idx="831">
                        <c:v>44596.555555555555</c:v>
                      </c:pt>
                      <c:pt idx="832">
                        <c:v>44596.559027777781</c:v>
                      </c:pt>
                      <c:pt idx="833">
                        <c:v>44596.5625</c:v>
                      </c:pt>
                      <c:pt idx="834">
                        <c:v>44596.565972222219</c:v>
                      </c:pt>
                      <c:pt idx="835">
                        <c:v>44596.569444444445</c:v>
                      </c:pt>
                      <c:pt idx="836">
                        <c:v>44596.572916666664</c:v>
                      </c:pt>
                      <c:pt idx="837">
                        <c:v>44596.576388888891</c:v>
                      </c:pt>
                      <c:pt idx="838">
                        <c:v>44596.579861111109</c:v>
                      </c:pt>
                      <c:pt idx="839">
                        <c:v>44596.583333333336</c:v>
                      </c:pt>
                      <c:pt idx="840">
                        <c:v>44596.586805555555</c:v>
                      </c:pt>
                      <c:pt idx="841">
                        <c:v>44596.590277777781</c:v>
                      </c:pt>
                      <c:pt idx="842">
                        <c:v>44596.59375</c:v>
                      </c:pt>
                      <c:pt idx="843">
                        <c:v>44596.597222222219</c:v>
                      </c:pt>
                      <c:pt idx="844">
                        <c:v>44596.600694444445</c:v>
                      </c:pt>
                      <c:pt idx="845">
                        <c:v>44596.604166666664</c:v>
                      </c:pt>
                      <c:pt idx="846">
                        <c:v>44596.607638888891</c:v>
                      </c:pt>
                      <c:pt idx="847">
                        <c:v>44596.611111111109</c:v>
                      </c:pt>
                      <c:pt idx="848">
                        <c:v>44596.614583333336</c:v>
                      </c:pt>
                      <c:pt idx="849">
                        <c:v>44596.618055555555</c:v>
                      </c:pt>
                      <c:pt idx="850">
                        <c:v>44596.621527777781</c:v>
                      </c:pt>
                      <c:pt idx="851">
                        <c:v>44596.625</c:v>
                      </c:pt>
                      <c:pt idx="852">
                        <c:v>44596.628472222219</c:v>
                      </c:pt>
                      <c:pt idx="853">
                        <c:v>44596.631944444445</c:v>
                      </c:pt>
                      <c:pt idx="854">
                        <c:v>44596.635416666664</c:v>
                      </c:pt>
                      <c:pt idx="855">
                        <c:v>44596.638888888891</c:v>
                      </c:pt>
                      <c:pt idx="856">
                        <c:v>44596.642361111109</c:v>
                      </c:pt>
                      <c:pt idx="857">
                        <c:v>44596.645833333336</c:v>
                      </c:pt>
                      <c:pt idx="858">
                        <c:v>44596.649305555555</c:v>
                      </c:pt>
                      <c:pt idx="859">
                        <c:v>44596.652777777781</c:v>
                      </c:pt>
                      <c:pt idx="860">
                        <c:v>44596.65625</c:v>
                      </c:pt>
                      <c:pt idx="861">
                        <c:v>44596.659722222219</c:v>
                      </c:pt>
                      <c:pt idx="862">
                        <c:v>44596.663194444445</c:v>
                      </c:pt>
                      <c:pt idx="863">
                        <c:v>44596.666666666664</c:v>
                      </c:pt>
                      <c:pt idx="864">
                        <c:v>44596.670138888891</c:v>
                      </c:pt>
                      <c:pt idx="865">
                        <c:v>44596.673611111109</c:v>
                      </c:pt>
                      <c:pt idx="866">
                        <c:v>44596.677083333336</c:v>
                      </c:pt>
                      <c:pt idx="867">
                        <c:v>44596.680555555555</c:v>
                      </c:pt>
                      <c:pt idx="868">
                        <c:v>44596.684027777781</c:v>
                      </c:pt>
                      <c:pt idx="869">
                        <c:v>44596.6875</c:v>
                      </c:pt>
                      <c:pt idx="870">
                        <c:v>44596.690972222219</c:v>
                      </c:pt>
                      <c:pt idx="871">
                        <c:v>44596.694444444445</c:v>
                      </c:pt>
                      <c:pt idx="872">
                        <c:v>44596.697916666664</c:v>
                      </c:pt>
                      <c:pt idx="873">
                        <c:v>44596.701388888891</c:v>
                      </c:pt>
                      <c:pt idx="874">
                        <c:v>44596.704861111109</c:v>
                      </c:pt>
                      <c:pt idx="875">
                        <c:v>44596.708333333336</c:v>
                      </c:pt>
                      <c:pt idx="876">
                        <c:v>44596.711805555555</c:v>
                      </c:pt>
                      <c:pt idx="877">
                        <c:v>44596.715277777781</c:v>
                      </c:pt>
                      <c:pt idx="878">
                        <c:v>44596.71875</c:v>
                      </c:pt>
                      <c:pt idx="879">
                        <c:v>44596.722222222219</c:v>
                      </c:pt>
                      <c:pt idx="880">
                        <c:v>44596.725694444445</c:v>
                      </c:pt>
                      <c:pt idx="881">
                        <c:v>44596.729166666664</c:v>
                      </c:pt>
                      <c:pt idx="882">
                        <c:v>44596.732638888891</c:v>
                      </c:pt>
                      <c:pt idx="883">
                        <c:v>44596.736111111109</c:v>
                      </c:pt>
                      <c:pt idx="884">
                        <c:v>44596.739583333336</c:v>
                      </c:pt>
                      <c:pt idx="885">
                        <c:v>44596.743055555555</c:v>
                      </c:pt>
                      <c:pt idx="886">
                        <c:v>44596.746527777781</c:v>
                      </c:pt>
                      <c:pt idx="887">
                        <c:v>44596.75</c:v>
                      </c:pt>
                      <c:pt idx="888">
                        <c:v>44596.753472222219</c:v>
                      </c:pt>
                      <c:pt idx="889">
                        <c:v>44596.756944444445</c:v>
                      </c:pt>
                      <c:pt idx="890">
                        <c:v>44596.760416666664</c:v>
                      </c:pt>
                      <c:pt idx="891">
                        <c:v>44596.763888888891</c:v>
                      </c:pt>
                      <c:pt idx="892">
                        <c:v>44596.767361111109</c:v>
                      </c:pt>
                      <c:pt idx="893">
                        <c:v>44596.770833333336</c:v>
                      </c:pt>
                      <c:pt idx="894">
                        <c:v>44596.774305555555</c:v>
                      </c:pt>
                      <c:pt idx="895">
                        <c:v>44596.777777777781</c:v>
                      </c:pt>
                      <c:pt idx="896">
                        <c:v>44596.78125</c:v>
                      </c:pt>
                      <c:pt idx="897">
                        <c:v>44596.784722222219</c:v>
                      </c:pt>
                      <c:pt idx="898">
                        <c:v>44596.788194444445</c:v>
                      </c:pt>
                      <c:pt idx="899">
                        <c:v>44596.791666666664</c:v>
                      </c:pt>
                      <c:pt idx="900">
                        <c:v>44596.795138888891</c:v>
                      </c:pt>
                      <c:pt idx="901">
                        <c:v>44596.798611111109</c:v>
                      </c:pt>
                      <c:pt idx="902">
                        <c:v>44596.802083333336</c:v>
                      </c:pt>
                      <c:pt idx="903">
                        <c:v>44596.805555555555</c:v>
                      </c:pt>
                      <c:pt idx="904">
                        <c:v>44596.809027777781</c:v>
                      </c:pt>
                      <c:pt idx="905">
                        <c:v>44596.8125</c:v>
                      </c:pt>
                      <c:pt idx="906">
                        <c:v>44596.815972222219</c:v>
                      </c:pt>
                      <c:pt idx="907">
                        <c:v>44596.819444444445</c:v>
                      </c:pt>
                      <c:pt idx="908">
                        <c:v>44596.822916666664</c:v>
                      </c:pt>
                      <c:pt idx="909">
                        <c:v>44596.826388888891</c:v>
                      </c:pt>
                      <c:pt idx="910">
                        <c:v>44596.829861111109</c:v>
                      </c:pt>
                      <c:pt idx="911">
                        <c:v>44596.833333333336</c:v>
                      </c:pt>
                      <c:pt idx="912">
                        <c:v>44596.836805555555</c:v>
                      </c:pt>
                      <c:pt idx="913">
                        <c:v>44596.840277777781</c:v>
                      </c:pt>
                      <c:pt idx="914">
                        <c:v>44596.84375</c:v>
                      </c:pt>
                      <c:pt idx="915">
                        <c:v>44596.847222222219</c:v>
                      </c:pt>
                      <c:pt idx="916">
                        <c:v>44596.850694444445</c:v>
                      </c:pt>
                      <c:pt idx="917">
                        <c:v>44596.854166666664</c:v>
                      </c:pt>
                      <c:pt idx="918">
                        <c:v>44596.857638888891</c:v>
                      </c:pt>
                      <c:pt idx="919">
                        <c:v>44596.861111111109</c:v>
                      </c:pt>
                      <c:pt idx="920">
                        <c:v>44596.864583333336</c:v>
                      </c:pt>
                      <c:pt idx="921">
                        <c:v>44596.868055555555</c:v>
                      </c:pt>
                      <c:pt idx="922">
                        <c:v>44596.871527777781</c:v>
                      </c:pt>
                      <c:pt idx="923">
                        <c:v>44596.875</c:v>
                      </c:pt>
                      <c:pt idx="924">
                        <c:v>44596.878472222219</c:v>
                      </c:pt>
                      <c:pt idx="925">
                        <c:v>44596.881944444445</c:v>
                      </c:pt>
                      <c:pt idx="926">
                        <c:v>44596.885416666664</c:v>
                      </c:pt>
                      <c:pt idx="927">
                        <c:v>44596.888888888891</c:v>
                      </c:pt>
                      <c:pt idx="928">
                        <c:v>44596.892361111109</c:v>
                      </c:pt>
                      <c:pt idx="929">
                        <c:v>44596.895833333336</c:v>
                      </c:pt>
                      <c:pt idx="930">
                        <c:v>44596.899305555555</c:v>
                      </c:pt>
                      <c:pt idx="931">
                        <c:v>44596.902777777781</c:v>
                      </c:pt>
                      <c:pt idx="932">
                        <c:v>44596.90625</c:v>
                      </c:pt>
                      <c:pt idx="933">
                        <c:v>44596.909722222219</c:v>
                      </c:pt>
                      <c:pt idx="934">
                        <c:v>44596.913194444445</c:v>
                      </c:pt>
                      <c:pt idx="935">
                        <c:v>44596.916666666664</c:v>
                      </c:pt>
                      <c:pt idx="936">
                        <c:v>44596.920138888891</c:v>
                      </c:pt>
                      <c:pt idx="937">
                        <c:v>44596.923611111109</c:v>
                      </c:pt>
                      <c:pt idx="938">
                        <c:v>44596.927083333336</c:v>
                      </c:pt>
                      <c:pt idx="939">
                        <c:v>44596.930555555555</c:v>
                      </c:pt>
                      <c:pt idx="940">
                        <c:v>44596.934027777781</c:v>
                      </c:pt>
                      <c:pt idx="941">
                        <c:v>44596.9375</c:v>
                      </c:pt>
                      <c:pt idx="942">
                        <c:v>44596.940972222219</c:v>
                      </c:pt>
                      <c:pt idx="943">
                        <c:v>44596.944444444445</c:v>
                      </c:pt>
                      <c:pt idx="944">
                        <c:v>44596.947916666664</c:v>
                      </c:pt>
                      <c:pt idx="945">
                        <c:v>44596.951388888891</c:v>
                      </c:pt>
                      <c:pt idx="946">
                        <c:v>44596.954861111109</c:v>
                      </c:pt>
                      <c:pt idx="947">
                        <c:v>44596.958333333336</c:v>
                      </c:pt>
                      <c:pt idx="948">
                        <c:v>44596.961805555555</c:v>
                      </c:pt>
                      <c:pt idx="949">
                        <c:v>44596.965277777781</c:v>
                      </c:pt>
                      <c:pt idx="950">
                        <c:v>44596.96875</c:v>
                      </c:pt>
                      <c:pt idx="951">
                        <c:v>44596.972222222219</c:v>
                      </c:pt>
                      <c:pt idx="952">
                        <c:v>44596.975694444445</c:v>
                      </c:pt>
                      <c:pt idx="953">
                        <c:v>44596.979166666664</c:v>
                      </c:pt>
                      <c:pt idx="954">
                        <c:v>44596.982638888891</c:v>
                      </c:pt>
                      <c:pt idx="955">
                        <c:v>44596.986111111109</c:v>
                      </c:pt>
                      <c:pt idx="956">
                        <c:v>44596.989583333336</c:v>
                      </c:pt>
                      <c:pt idx="957">
                        <c:v>44596.993055555555</c:v>
                      </c:pt>
                      <c:pt idx="958">
                        <c:v>44596.996527777781</c:v>
                      </c:pt>
                      <c:pt idx="959">
                        <c:v>44597</c:v>
                      </c:pt>
                      <c:pt idx="960">
                        <c:v>44597.003472222219</c:v>
                      </c:pt>
                      <c:pt idx="961">
                        <c:v>44597.006944444445</c:v>
                      </c:pt>
                      <c:pt idx="962">
                        <c:v>44597.010416666664</c:v>
                      </c:pt>
                      <c:pt idx="963">
                        <c:v>44597.013888888891</c:v>
                      </c:pt>
                      <c:pt idx="964">
                        <c:v>44597.017361111109</c:v>
                      </c:pt>
                      <c:pt idx="965">
                        <c:v>44597.020833333336</c:v>
                      </c:pt>
                      <c:pt idx="966">
                        <c:v>44597.024305555555</c:v>
                      </c:pt>
                      <c:pt idx="967">
                        <c:v>44597.027777777781</c:v>
                      </c:pt>
                      <c:pt idx="968">
                        <c:v>44597.03125</c:v>
                      </c:pt>
                      <c:pt idx="969">
                        <c:v>44597.034722222219</c:v>
                      </c:pt>
                      <c:pt idx="970">
                        <c:v>44597.038194444445</c:v>
                      </c:pt>
                      <c:pt idx="971">
                        <c:v>44597.041666666664</c:v>
                      </c:pt>
                      <c:pt idx="972">
                        <c:v>44597.045138888891</c:v>
                      </c:pt>
                      <c:pt idx="973">
                        <c:v>44597.048611111109</c:v>
                      </c:pt>
                      <c:pt idx="974">
                        <c:v>44597.052083333336</c:v>
                      </c:pt>
                      <c:pt idx="975">
                        <c:v>44597.055555555555</c:v>
                      </c:pt>
                      <c:pt idx="976">
                        <c:v>44597.059027777781</c:v>
                      </c:pt>
                      <c:pt idx="977">
                        <c:v>44597.0625</c:v>
                      </c:pt>
                      <c:pt idx="978">
                        <c:v>44597.065972222219</c:v>
                      </c:pt>
                      <c:pt idx="979">
                        <c:v>44597.069444444445</c:v>
                      </c:pt>
                      <c:pt idx="980">
                        <c:v>44597.072916666664</c:v>
                      </c:pt>
                      <c:pt idx="981">
                        <c:v>44597.076388888891</c:v>
                      </c:pt>
                      <c:pt idx="982">
                        <c:v>44597.079861111109</c:v>
                      </c:pt>
                      <c:pt idx="983">
                        <c:v>44597.083333333336</c:v>
                      </c:pt>
                      <c:pt idx="984">
                        <c:v>44597.086805555555</c:v>
                      </c:pt>
                      <c:pt idx="985">
                        <c:v>44597.090277777781</c:v>
                      </c:pt>
                      <c:pt idx="986">
                        <c:v>44597.09375</c:v>
                      </c:pt>
                      <c:pt idx="987">
                        <c:v>44597.097222222219</c:v>
                      </c:pt>
                      <c:pt idx="988">
                        <c:v>44597.100694444445</c:v>
                      </c:pt>
                      <c:pt idx="989">
                        <c:v>44597.104166666664</c:v>
                      </c:pt>
                      <c:pt idx="990">
                        <c:v>44597.107638888891</c:v>
                      </c:pt>
                      <c:pt idx="991">
                        <c:v>44597.111111111109</c:v>
                      </c:pt>
                      <c:pt idx="992">
                        <c:v>44597.114583333336</c:v>
                      </c:pt>
                      <c:pt idx="993">
                        <c:v>44597.118055555555</c:v>
                      </c:pt>
                      <c:pt idx="994">
                        <c:v>44597.121527777781</c:v>
                      </c:pt>
                      <c:pt idx="995">
                        <c:v>44597.125</c:v>
                      </c:pt>
                      <c:pt idx="996">
                        <c:v>44597.128472222219</c:v>
                      </c:pt>
                      <c:pt idx="997">
                        <c:v>44597.131944444445</c:v>
                      </c:pt>
                      <c:pt idx="998">
                        <c:v>44597.135416666664</c:v>
                      </c:pt>
                      <c:pt idx="999">
                        <c:v>44597.138888888891</c:v>
                      </c:pt>
                      <c:pt idx="1000">
                        <c:v>44597.142361111109</c:v>
                      </c:pt>
                      <c:pt idx="1001">
                        <c:v>44597.145833333336</c:v>
                      </c:pt>
                      <c:pt idx="1002">
                        <c:v>44597.149305555555</c:v>
                      </c:pt>
                      <c:pt idx="1003">
                        <c:v>44597.152777777781</c:v>
                      </c:pt>
                      <c:pt idx="1004">
                        <c:v>44597.15625</c:v>
                      </c:pt>
                      <c:pt idx="1005">
                        <c:v>44597.159722222219</c:v>
                      </c:pt>
                      <c:pt idx="1006">
                        <c:v>44597.163194444445</c:v>
                      </c:pt>
                      <c:pt idx="1007">
                        <c:v>44597.166666666664</c:v>
                      </c:pt>
                      <c:pt idx="1008">
                        <c:v>44597.170138888891</c:v>
                      </c:pt>
                      <c:pt idx="1009">
                        <c:v>44597.173611111109</c:v>
                      </c:pt>
                      <c:pt idx="1010">
                        <c:v>44597.177083333336</c:v>
                      </c:pt>
                      <c:pt idx="1011">
                        <c:v>44597.180555555555</c:v>
                      </c:pt>
                      <c:pt idx="1012">
                        <c:v>44597.184027777781</c:v>
                      </c:pt>
                      <c:pt idx="1013">
                        <c:v>44597.1875</c:v>
                      </c:pt>
                      <c:pt idx="1014">
                        <c:v>44597.190972222219</c:v>
                      </c:pt>
                      <c:pt idx="1015">
                        <c:v>44597.194444444445</c:v>
                      </c:pt>
                      <c:pt idx="1016">
                        <c:v>44597.197916666664</c:v>
                      </c:pt>
                      <c:pt idx="1017">
                        <c:v>44597.201388888891</c:v>
                      </c:pt>
                      <c:pt idx="1018">
                        <c:v>44597.204861111109</c:v>
                      </c:pt>
                      <c:pt idx="1019">
                        <c:v>44597.208333333336</c:v>
                      </c:pt>
                      <c:pt idx="1020">
                        <c:v>44597.211805555555</c:v>
                      </c:pt>
                      <c:pt idx="1021">
                        <c:v>44597.215277777781</c:v>
                      </c:pt>
                      <c:pt idx="1022">
                        <c:v>44597.21875</c:v>
                      </c:pt>
                      <c:pt idx="1023">
                        <c:v>44597.222222222219</c:v>
                      </c:pt>
                      <c:pt idx="1024">
                        <c:v>44597.225694444445</c:v>
                      </c:pt>
                      <c:pt idx="1025">
                        <c:v>44597.229166666664</c:v>
                      </c:pt>
                      <c:pt idx="1026">
                        <c:v>44597.232638888891</c:v>
                      </c:pt>
                      <c:pt idx="1027">
                        <c:v>44597.236111111109</c:v>
                      </c:pt>
                      <c:pt idx="1028">
                        <c:v>44597.239583333336</c:v>
                      </c:pt>
                      <c:pt idx="1029">
                        <c:v>44597.243055555555</c:v>
                      </c:pt>
                      <c:pt idx="1030">
                        <c:v>44597.246527777781</c:v>
                      </c:pt>
                      <c:pt idx="1031">
                        <c:v>44597.25</c:v>
                      </c:pt>
                      <c:pt idx="1032">
                        <c:v>44597.253472222219</c:v>
                      </c:pt>
                      <c:pt idx="1033">
                        <c:v>44597.256944444445</c:v>
                      </c:pt>
                      <c:pt idx="1034">
                        <c:v>44597.260416666664</c:v>
                      </c:pt>
                      <c:pt idx="1035">
                        <c:v>44597.263888888891</c:v>
                      </c:pt>
                      <c:pt idx="1036">
                        <c:v>44597.267361111109</c:v>
                      </c:pt>
                      <c:pt idx="1037">
                        <c:v>44597.270833333336</c:v>
                      </c:pt>
                      <c:pt idx="1038">
                        <c:v>44597.274305555555</c:v>
                      </c:pt>
                      <c:pt idx="1039">
                        <c:v>44597.277777777781</c:v>
                      </c:pt>
                      <c:pt idx="1040">
                        <c:v>44597.28125</c:v>
                      </c:pt>
                      <c:pt idx="1041">
                        <c:v>44597.284722222219</c:v>
                      </c:pt>
                      <c:pt idx="1042">
                        <c:v>44597.288194444445</c:v>
                      </c:pt>
                      <c:pt idx="1043">
                        <c:v>44597.291666666664</c:v>
                      </c:pt>
                      <c:pt idx="1044">
                        <c:v>44597.295138888891</c:v>
                      </c:pt>
                      <c:pt idx="1045">
                        <c:v>44597.298611111109</c:v>
                      </c:pt>
                      <c:pt idx="1046">
                        <c:v>44597.302083333336</c:v>
                      </c:pt>
                      <c:pt idx="1047">
                        <c:v>44597.305555555555</c:v>
                      </c:pt>
                      <c:pt idx="1048">
                        <c:v>44597.309027777781</c:v>
                      </c:pt>
                      <c:pt idx="1049">
                        <c:v>44597.3125</c:v>
                      </c:pt>
                      <c:pt idx="1050">
                        <c:v>44597.315972222219</c:v>
                      </c:pt>
                      <c:pt idx="1051">
                        <c:v>44597.319444444445</c:v>
                      </c:pt>
                      <c:pt idx="1052">
                        <c:v>44597.322916666664</c:v>
                      </c:pt>
                      <c:pt idx="1053">
                        <c:v>44597.326388888891</c:v>
                      </c:pt>
                      <c:pt idx="1054">
                        <c:v>44597.329861111109</c:v>
                      </c:pt>
                      <c:pt idx="1055">
                        <c:v>44597.333333333336</c:v>
                      </c:pt>
                      <c:pt idx="1056">
                        <c:v>44597.336805555555</c:v>
                      </c:pt>
                      <c:pt idx="1057">
                        <c:v>44597.340277777781</c:v>
                      </c:pt>
                      <c:pt idx="1058">
                        <c:v>44597.34375</c:v>
                      </c:pt>
                      <c:pt idx="1059">
                        <c:v>44597.347222222219</c:v>
                      </c:pt>
                      <c:pt idx="1060">
                        <c:v>44597.350694444445</c:v>
                      </c:pt>
                      <c:pt idx="1061">
                        <c:v>44597.354166666664</c:v>
                      </c:pt>
                      <c:pt idx="1062">
                        <c:v>44597.357638888891</c:v>
                      </c:pt>
                      <c:pt idx="1063">
                        <c:v>44597.361111111109</c:v>
                      </c:pt>
                      <c:pt idx="1064">
                        <c:v>44597.364583333336</c:v>
                      </c:pt>
                      <c:pt idx="1065">
                        <c:v>44597.368055555555</c:v>
                      </c:pt>
                      <c:pt idx="1066">
                        <c:v>44597.371527777781</c:v>
                      </c:pt>
                      <c:pt idx="1067">
                        <c:v>44597.375</c:v>
                      </c:pt>
                      <c:pt idx="1068">
                        <c:v>44597.378472222219</c:v>
                      </c:pt>
                      <c:pt idx="1069">
                        <c:v>44597.381944444445</c:v>
                      </c:pt>
                      <c:pt idx="1070">
                        <c:v>44597.385416666664</c:v>
                      </c:pt>
                      <c:pt idx="1071">
                        <c:v>44597.388888888891</c:v>
                      </c:pt>
                      <c:pt idx="1072">
                        <c:v>44597.392361111109</c:v>
                      </c:pt>
                      <c:pt idx="1073">
                        <c:v>44597.395833333336</c:v>
                      </c:pt>
                      <c:pt idx="1074">
                        <c:v>44597.399305555555</c:v>
                      </c:pt>
                      <c:pt idx="1075">
                        <c:v>44597.402777777781</c:v>
                      </c:pt>
                      <c:pt idx="1076">
                        <c:v>44597.40625</c:v>
                      </c:pt>
                      <c:pt idx="1077">
                        <c:v>44597.409722222219</c:v>
                      </c:pt>
                      <c:pt idx="1078">
                        <c:v>44597.413194444445</c:v>
                      </c:pt>
                      <c:pt idx="1079">
                        <c:v>44597.416666666664</c:v>
                      </c:pt>
                      <c:pt idx="1080">
                        <c:v>44597.420138888891</c:v>
                      </c:pt>
                      <c:pt idx="1081">
                        <c:v>44597.423611111109</c:v>
                      </c:pt>
                      <c:pt idx="1082">
                        <c:v>44597.427083333336</c:v>
                      </c:pt>
                      <c:pt idx="1083">
                        <c:v>44597.430555555555</c:v>
                      </c:pt>
                      <c:pt idx="1084">
                        <c:v>44597.434027777781</c:v>
                      </c:pt>
                      <c:pt idx="1085">
                        <c:v>44597.4375</c:v>
                      </c:pt>
                      <c:pt idx="1086">
                        <c:v>44597.440972222219</c:v>
                      </c:pt>
                      <c:pt idx="1087">
                        <c:v>44597.444444444445</c:v>
                      </c:pt>
                      <c:pt idx="1088">
                        <c:v>44597.447916666664</c:v>
                      </c:pt>
                      <c:pt idx="1089">
                        <c:v>44597.451388888891</c:v>
                      </c:pt>
                      <c:pt idx="1090">
                        <c:v>44597.454861111109</c:v>
                      </c:pt>
                      <c:pt idx="1091">
                        <c:v>44597.458333333336</c:v>
                      </c:pt>
                      <c:pt idx="1092">
                        <c:v>44597.461805555555</c:v>
                      </c:pt>
                      <c:pt idx="1093">
                        <c:v>44597.465277777781</c:v>
                      </c:pt>
                      <c:pt idx="1094">
                        <c:v>44597.46875</c:v>
                      </c:pt>
                      <c:pt idx="1095">
                        <c:v>44597.472222222219</c:v>
                      </c:pt>
                      <c:pt idx="1096">
                        <c:v>44597.475694444445</c:v>
                      </c:pt>
                      <c:pt idx="1097">
                        <c:v>44597.479166666664</c:v>
                      </c:pt>
                      <c:pt idx="1098">
                        <c:v>44597.482638888891</c:v>
                      </c:pt>
                      <c:pt idx="1099">
                        <c:v>44597.486111111109</c:v>
                      </c:pt>
                      <c:pt idx="1100">
                        <c:v>44597.489583333336</c:v>
                      </c:pt>
                      <c:pt idx="1101">
                        <c:v>44597.493055555555</c:v>
                      </c:pt>
                      <c:pt idx="1102">
                        <c:v>44597.496527777781</c:v>
                      </c:pt>
                      <c:pt idx="1103">
                        <c:v>44597.5</c:v>
                      </c:pt>
                      <c:pt idx="1104">
                        <c:v>44597.503472222219</c:v>
                      </c:pt>
                      <c:pt idx="1105">
                        <c:v>44597.506944444445</c:v>
                      </c:pt>
                      <c:pt idx="1106">
                        <c:v>44597.510416666664</c:v>
                      </c:pt>
                      <c:pt idx="1107">
                        <c:v>44597.513888888891</c:v>
                      </c:pt>
                      <c:pt idx="1108">
                        <c:v>44597.517361111109</c:v>
                      </c:pt>
                      <c:pt idx="1109">
                        <c:v>44597.520833333336</c:v>
                      </c:pt>
                      <c:pt idx="1110">
                        <c:v>44597.524305555555</c:v>
                      </c:pt>
                      <c:pt idx="1111">
                        <c:v>44597.527777777781</c:v>
                      </c:pt>
                      <c:pt idx="1112">
                        <c:v>44597.53125</c:v>
                      </c:pt>
                      <c:pt idx="1113">
                        <c:v>44597.534722222219</c:v>
                      </c:pt>
                      <c:pt idx="1114">
                        <c:v>44597.538194444445</c:v>
                      </c:pt>
                      <c:pt idx="1115">
                        <c:v>44597.541666666664</c:v>
                      </c:pt>
                      <c:pt idx="1116">
                        <c:v>44597.545138888891</c:v>
                      </c:pt>
                      <c:pt idx="1117">
                        <c:v>44597.548611111109</c:v>
                      </c:pt>
                      <c:pt idx="1118">
                        <c:v>44597.552083333336</c:v>
                      </c:pt>
                      <c:pt idx="1119">
                        <c:v>44597.555555555555</c:v>
                      </c:pt>
                      <c:pt idx="1120">
                        <c:v>44597.559027777781</c:v>
                      </c:pt>
                      <c:pt idx="1121">
                        <c:v>44597.5625</c:v>
                      </c:pt>
                      <c:pt idx="1122">
                        <c:v>44597.565972222219</c:v>
                      </c:pt>
                      <c:pt idx="1123">
                        <c:v>44597.569444444445</c:v>
                      </c:pt>
                      <c:pt idx="1124">
                        <c:v>44597.572916666664</c:v>
                      </c:pt>
                      <c:pt idx="1125">
                        <c:v>44597.576388888891</c:v>
                      </c:pt>
                      <c:pt idx="1126">
                        <c:v>44597.579861111109</c:v>
                      </c:pt>
                      <c:pt idx="1127">
                        <c:v>44597.583333333336</c:v>
                      </c:pt>
                      <c:pt idx="1128">
                        <c:v>44597.586805555555</c:v>
                      </c:pt>
                      <c:pt idx="1129">
                        <c:v>44597.590277777781</c:v>
                      </c:pt>
                      <c:pt idx="1130">
                        <c:v>44597.59375</c:v>
                      </c:pt>
                      <c:pt idx="1131">
                        <c:v>44597.597222222219</c:v>
                      </c:pt>
                      <c:pt idx="1132">
                        <c:v>44597.600694444445</c:v>
                      </c:pt>
                      <c:pt idx="1133">
                        <c:v>44597.604166666664</c:v>
                      </c:pt>
                      <c:pt idx="1134">
                        <c:v>44597.607638888891</c:v>
                      </c:pt>
                      <c:pt idx="1135">
                        <c:v>44597.611111111109</c:v>
                      </c:pt>
                      <c:pt idx="1136">
                        <c:v>44597.614583333336</c:v>
                      </c:pt>
                      <c:pt idx="1137">
                        <c:v>44597.618055555555</c:v>
                      </c:pt>
                      <c:pt idx="1138">
                        <c:v>44597.621527777781</c:v>
                      </c:pt>
                      <c:pt idx="1139">
                        <c:v>44597.625</c:v>
                      </c:pt>
                      <c:pt idx="1140">
                        <c:v>44597.628472222219</c:v>
                      </c:pt>
                      <c:pt idx="1141">
                        <c:v>44597.631944444445</c:v>
                      </c:pt>
                      <c:pt idx="1142">
                        <c:v>44597.635416666664</c:v>
                      </c:pt>
                      <c:pt idx="1143">
                        <c:v>44597.638888888891</c:v>
                      </c:pt>
                      <c:pt idx="1144">
                        <c:v>44597.642361111109</c:v>
                      </c:pt>
                      <c:pt idx="1145">
                        <c:v>44597.645833333336</c:v>
                      </c:pt>
                      <c:pt idx="1146">
                        <c:v>44597.649305555555</c:v>
                      </c:pt>
                      <c:pt idx="1147">
                        <c:v>44597.652777777781</c:v>
                      </c:pt>
                      <c:pt idx="1148">
                        <c:v>44597.65625</c:v>
                      </c:pt>
                      <c:pt idx="1149">
                        <c:v>44597.659722222219</c:v>
                      </c:pt>
                      <c:pt idx="1150">
                        <c:v>44597.663194444445</c:v>
                      </c:pt>
                      <c:pt idx="1151">
                        <c:v>44597.666666666664</c:v>
                      </c:pt>
                      <c:pt idx="1152">
                        <c:v>44597.670138888891</c:v>
                      </c:pt>
                      <c:pt idx="1153">
                        <c:v>44597.673611111109</c:v>
                      </c:pt>
                      <c:pt idx="1154">
                        <c:v>44597.677083333336</c:v>
                      </c:pt>
                      <c:pt idx="1155">
                        <c:v>44597.680555555555</c:v>
                      </c:pt>
                      <c:pt idx="1156">
                        <c:v>44597.684027777781</c:v>
                      </c:pt>
                      <c:pt idx="1157">
                        <c:v>44597.6875</c:v>
                      </c:pt>
                      <c:pt idx="1158">
                        <c:v>44597.690972222219</c:v>
                      </c:pt>
                      <c:pt idx="1159">
                        <c:v>44597.694444444445</c:v>
                      </c:pt>
                      <c:pt idx="1160">
                        <c:v>44597.697916666664</c:v>
                      </c:pt>
                      <c:pt idx="1161">
                        <c:v>44597.701388888891</c:v>
                      </c:pt>
                      <c:pt idx="1162">
                        <c:v>44597.704861111109</c:v>
                      </c:pt>
                      <c:pt idx="1163">
                        <c:v>44597.708333333336</c:v>
                      </c:pt>
                      <c:pt idx="1164">
                        <c:v>44597.711805555555</c:v>
                      </c:pt>
                      <c:pt idx="1165">
                        <c:v>44597.715277777781</c:v>
                      </c:pt>
                      <c:pt idx="1166">
                        <c:v>44597.71875</c:v>
                      </c:pt>
                      <c:pt idx="1167">
                        <c:v>44597.722222222219</c:v>
                      </c:pt>
                      <c:pt idx="1168">
                        <c:v>44597.725694444445</c:v>
                      </c:pt>
                      <c:pt idx="1169">
                        <c:v>44597.729166666664</c:v>
                      </c:pt>
                      <c:pt idx="1170">
                        <c:v>44597.732638888891</c:v>
                      </c:pt>
                      <c:pt idx="1171">
                        <c:v>44597.736111111109</c:v>
                      </c:pt>
                      <c:pt idx="1172">
                        <c:v>44597.739583333336</c:v>
                      </c:pt>
                      <c:pt idx="1173">
                        <c:v>44597.743055555555</c:v>
                      </c:pt>
                      <c:pt idx="1174">
                        <c:v>44597.746527777781</c:v>
                      </c:pt>
                      <c:pt idx="1175">
                        <c:v>44597.75</c:v>
                      </c:pt>
                      <c:pt idx="1176">
                        <c:v>44597.753472222219</c:v>
                      </c:pt>
                      <c:pt idx="1177">
                        <c:v>44597.756944444445</c:v>
                      </c:pt>
                      <c:pt idx="1178">
                        <c:v>44597.760416666664</c:v>
                      </c:pt>
                      <c:pt idx="1179">
                        <c:v>44597.763888888891</c:v>
                      </c:pt>
                      <c:pt idx="1180">
                        <c:v>44597.767361111109</c:v>
                      </c:pt>
                      <c:pt idx="1181">
                        <c:v>44597.770833333336</c:v>
                      </c:pt>
                      <c:pt idx="1182">
                        <c:v>44597.774305555555</c:v>
                      </c:pt>
                      <c:pt idx="1183">
                        <c:v>44597.777777777781</c:v>
                      </c:pt>
                      <c:pt idx="1184">
                        <c:v>44597.78125</c:v>
                      </c:pt>
                      <c:pt idx="1185">
                        <c:v>44597.784722222219</c:v>
                      </c:pt>
                      <c:pt idx="1186">
                        <c:v>44597.788194444445</c:v>
                      </c:pt>
                      <c:pt idx="1187">
                        <c:v>44597.791666666664</c:v>
                      </c:pt>
                      <c:pt idx="1188">
                        <c:v>44597.795138888891</c:v>
                      </c:pt>
                      <c:pt idx="1189">
                        <c:v>44597.798611111109</c:v>
                      </c:pt>
                      <c:pt idx="1190">
                        <c:v>44597.802083333336</c:v>
                      </c:pt>
                      <c:pt idx="1191">
                        <c:v>44597.805555555555</c:v>
                      </c:pt>
                      <c:pt idx="1192">
                        <c:v>44597.809027777781</c:v>
                      </c:pt>
                      <c:pt idx="1193">
                        <c:v>44597.8125</c:v>
                      </c:pt>
                      <c:pt idx="1194">
                        <c:v>44597.815972222219</c:v>
                      </c:pt>
                      <c:pt idx="1195">
                        <c:v>44597.819444444445</c:v>
                      </c:pt>
                      <c:pt idx="1196">
                        <c:v>44597.822916666664</c:v>
                      </c:pt>
                      <c:pt idx="1197">
                        <c:v>44597.826388888891</c:v>
                      </c:pt>
                      <c:pt idx="1198">
                        <c:v>44597.829861111109</c:v>
                      </c:pt>
                      <c:pt idx="1199">
                        <c:v>44597.833333333336</c:v>
                      </c:pt>
                      <c:pt idx="1200">
                        <c:v>44597.836805555555</c:v>
                      </c:pt>
                      <c:pt idx="1201">
                        <c:v>44597.840277777781</c:v>
                      </c:pt>
                      <c:pt idx="1202">
                        <c:v>44597.84375</c:v>
                      </c:pt>
                      <c:pt idx="1203">
                        <c:v>44597.847222222219</c:v>
                      </c:pt>
                      <c:pt idx="1204">
                        <c:v>44597.850694444445</c:v>
                      </c:pt>
                      <c:pt idx="1205">
                        <c:v>44597.854166666664</c:v>
                      </c:pt>
                      <c:pt idx="1206">
                        <c:v>44597.857638888891</c:v>
                      </c:pt>
                      <c:pt idx="1207">
                        <c:v>44597.861111111109</c:v>
                      </c:pt>
                      <c:pt idx="1208">
                        <c:v>44597.864583333336</c:v>
                      </c:pt>
                      <c:pt idx="1209">
                        <c:v>44597.868055555555</c:v>
                      </c:pt>
                      <c:pt idx="1210">
                        <c:v>44597.871527777781</c:v>
                      </c:pt>
                      <c:pt idx="1211">
                        <c:v>44597.875</c:v>
                      </c:pt>
                      <c:pt idx="1212">
                        <c:v>44597.878472222219</c:v>
                      </c:pt>
                      <c:pt idx="1213">
                        <c:v>44597.881944444445</c:v>
                      </c:pt>
                      <c:pt idx="1214">
                        <c:v>44597.885416666664</c:v>
                      </c:pt>
                      <c:pt idx="1215">
                        <c:v>44597.888888888891</c:v>
                      </c:pt>
                      <c:pt idx="1216">
                        <c:v>44597.892361111109</c:v>
                      </c:pt>
                      <c:pt idx="1217">
                        <c:v>44597.895833333336</c:v>
                      </c:pt>
                      <c:pt idx="1218">
                        <c:v>44597.899305555555</c:v>
                      </c:pt>
                      <c:pt idx="1219">
                        <c:v>44597.902777777781</c:v>
                      </c:pt>
                      <c:pt idx="1220">
                        <c:v>44597.90625</c:v>
                      </c:pt>
                      <c:pt idx="1221">
                        <c:v>44597.909722222219</c:v>
                      </c:pt>
                      <c:pt idx="1222">
                        <c:v>44597.913194444445</c:v>
                      </c:pt>
                      <c:pt idx="1223">
                        <c:v>44597.916666666664</c:v>
                      </c:pt>
                      <c:pt idx="1224">
                        <c:v>44597.920138888891</c:v>
                      </c:pt>
                      <c:pt idx="1225">
                        <c:v>44597.923611111109</c:v>
                      </c:pt>
                      <c:pt idx="1226">
                        <c:v>44597.927083333336</c:v>
                      </c:pt>
                      <c:pt idx="1227">
                        <c:v>44597.930555555555</c:v>
                      </c:pt>
                      <c:pt idx="1228">
                        <c:v>44597.934027777781</c:v>
                      </c:pt>
                      <c:pt idx="1229">
                        <c:v>44597.9375</c:v>
                      </c:pt>
                      <c:pt idx="1230">
                        <c:v>44597.940972222219</c:v>
                      </c:pt>
                      <c:pt idx="1231">
                        <c:v>44597.944444444445</c:v>
                      </c:pt>
                      <c:pt idx="1232">
                        <c:v>44597.947916666664</c:v>
                      </c:pt>
                      <c:pt idx="1233">
                        <c:v>44597.951388888891</c:v>
                      </c:pt>
                      <c:pt idx="1234">
                        <c:v>44597.954861111109</c:v>
                      </c:pt>
                      <c:pt idx="1235">
                        <c:v>44597.958333333336</c:v>
                      </c:pt>
                      <c:pt idx="1236">
                        <c:v>44597.961805555555</c:v>
                      </c:pt>
                      <c:pt idx="1237">
                        <c:v>44597.965277777781</c:v>
                      </c:pt>
                      <c:pt idx="1238">
                        <c:v>44597.96875</c:v>
                      </c:pt>
                      <c:pt idx="1239">
                        <c:v>44597.972222222219</c:v>
                      </c:pt>
                      <c:pt idx="1240">
                        <c:v>44597.975694444445</c:v>
                      </c:pt>
                      <c:pt idx="1241">
                        <c:v>44597.979166666664</c:v>
                      </c:pt>
                      <c:pt idx="1242">
                        <c:v>44597.982638888891</c:v>
                      </c:pt>
                      <c:pt idx="1243">
                        <c:v>44597.986111111109</c:v>
                      </c:pt>
                      <c:pt idx="1244">
                        <c:v>44597.989583333336</c:v>
                      </c:pt>
                      <c:pt idx="1245">
                        <c:v>44597.993055555555</c:v>
                      </c:pt>
                      <c:pt idx="1246">
                        <c:v>44597.996527777781</c:v>
                      </c:pt>
                      <c:pt idx="1247">
                        <c:v>44598</c:v>
                      </c:pt>
                      <c:pt idx="1248">
                        <c:v>44598.003472222219</c:v>
                      </c:pt>
                      <c:pt idx="1249">
                        <c:v>44598.006944444445</c:v>
                      </c:pt>
                      <c:pt idx="1250">
                        <c:v>44598.010416666664</c:v>
                      </c:pt>
                      <c:pt idx="1251">
                        <c:v>44598.013888888891</c:v>
                      </c:pt>
                      <c:pt idx="1252">
                        <c:v>44598.017361111109</c:v>
                      </c:pt>
                      <c:pt idx="1253">
                        <c:v>44598.020833333336</c:v>
                      </c:pt>
                      <c:pt idx="1254">
                        <c:v>44598.024305555555</c:v>
                      </c:pt>
                      <c:pt idx="1255">
                        <c:v>44598.027777777781</c:v>
                      </c:pt>
                      <c:pt idx="1256">
                        <c:v>44598.03125</c:v>
                      </c:pt>
                      <c:pt idx="1257">
                        <c:v>44598.034722222219</c:v>
                      </c:pt>
                      <c:pt idx="1258">
                        <c:v>44598.038194444445</c:v>
                      </c:pt>
                      <c:pt idx="1259">
                        <c:v>44598.041666666664</c:v>
                      </c:pt>
                      <c:pt idx="1260">
                        <c:v>44598.045138888891</c:v>
                      </c:pt>
                      <c:pt idx="1261">
                        <c:v>44598.048611111109</c:v>
                      </c:pt>
                      <c:pt idx="1262">
                        <c:v>44598.052083333336</c:v>
                      </c:pt>
                      <c:pt idx="1263">
                        <c:v>44598.055555555555</c:v>
                      </c:pt>
                      <c:pt idx="1264">
                        <c:v>44598.059027777781</c:v>
                      </c:pt>
                      <c:pt idx="1265">
                        <c:v>44598.0625</c:v>
                      </c:pt>
                      <c:pt idx="1266">
                        <c:v>44598.065972222219</c:v>
                      </c:pt>
                      <c:pt idx="1267">
                        <c:v>44598.069444444445</c:v>
                      </c:pt>
                      <c:pt idx="1268">
                        <c:v>44598.072916666664</c:v>
                      </c:pt>
                      <c:pt idx="1269">
                        <c:v>44598.076388888891</c:v>
                      </c:pt>
                      <c:pt idx="1270">
                        <c:v>44598.079861111109</c:v>
                      </c:pt>
                      <c:pt idx="1271">
                        <c:v>44598.083333333336</c:v>
                      </c:pt>
                      <c:pt idx="1272">
                        <c:v>44598.086805555555</c:v>
                      </c:pt>
                      <c:pt idx="1273">
                        <c:v>44598.090277777781</c:v>
                      </c:pt>
                      <c:pt idx="1274">
                        <c:v>44598.09375</c:v>
                      </c:pt>
                      <c:pt idx="1275">
                        <c:v>44598.097222222219</c:v>
                      </c:pt>
                      <c:pt idx="1276">
                        <c:v>44598.100694444445</c:v>
                      </c:pt>
                      <c:pt idx="1277">
                        <c:v>44598.104166666664</c:v>
                      </c:pt>
                      <c:pt idx="1278">
                        <c:v>44598.107638888891</c:v>
                      </c:pt>
                      <c:pt idx="1279">
                        <c:v>44598.111111111109</c:v>
                      </c:pt>
                      <c:pt idx="1280">
                        <c:v>44598.114583333336</c:v>
                      </c:pt>
                      <c:pt idx="1281">
                        <c:v>44598.118055555555</c:v>
                      </c:pt>
                      <c:pt idx="1282">
                        <c:v>44598.121527777781</c:v>
                      </c:pt>
                      <c:pt idx="1283">
                        <c:v>44598.125</c:v>
                      </c:pt>
                      <c:pt idx="1284">
                        <c:v>44598.128472222219</c:v>
                      </c:pt>
                      <c:pt idx="1285">
                        <c:v>44598.131944444445</c:v>
                      </c:pt>
                      <c:pt idx="1286">
                        <c:v>44598.135416666664</c:v>
                      </c:pt>
                      <c:pt idx="1287">
                        <c:v>44598.138888888891</c:v>
                      </c:pt>
                      <c:pt idx="1288">
                        <c:v>44598.142361111109</c:v>
                      </c:pt>
                      <c:pt idx="1289">
                        <c:v>44598.145833333336</c:v>
                      </c:pt>
                      <c:pt idx="1290">
                        <c:v>44598.149305555555</c:v>
                      </c:pt>
                      <c:pt idx="1291">
                        <c:v>44598.152777777781</c:v>
                      </c:pt>
                      <c:pt idx="1292">
                        <c:v>44598.15625</c:v>
                      </c:pt>
                      <c:pt idx="1293">
                        <c:v>44598.159722222219</c:v>
                      </c:pt>
                      <c:pt idx="1294">
                        <c:v>44598.163194444445</c:v>
                      </c:pt>
                      <c:pt idx="1295">
                        <c:v>44598.166666666664</c:v>
                      </c:pt>
                      <c:pt idx="1296">
                        <c:v>44598.170138888891</c:v>
                      </c:pt>
                      <c:pt idx="1297">
                        <c:v>44598.173611111109</c:v>
                      </c:pt>
                      <c:pt idx="1298">
                        <c:v>44598.177083333336</c:v>
                      </c:pt>
                      <c:pt idx="1299">
                        <c:v>44598.180555555555</c:v>
                      </c:pt>
                      <c:pt idx="1300">
                        <c:v>44598.184027777781</c:v>
                      </c:pt>
                      <c:pt idx="1301">
                        <c:v>44598.1875</c:v>
                      </c:pt>
                      <c:pt idx="1302">
                        <c:v>44598.190972222219</c:v>
                      </c:pt>
                      <c:pt idx="1303">
                        <c:v>44598.194444444445</c:v>
                      </c:pt>
                      <c:pt idx="1304">
                        <c:v>44598.197916666664</c:v>
                      </c:pt>
                      <c:pt idx="1305">
                        <c:v>44598.201388888891</c:v>
                      </c:pt>
                      <c:pt idx="1306">
                        <c:v>44598.204861111109</c:v>
                      </c:pt>
                      <c:pt idx="1307">
                        <c:v>44598.208333333336</c:v>
                      </c:pt>
                      <c:pt idx="1308">
                        <c:v>44598.211805555555</c:v>
                      </c:pt>
                      <c:pt idx="1309">
                        <c:v>44598.215277777781</c:v>
                      </c:pt>
                      <c:pt idx="1310">
                        <c:v>44598.21875</c:v>
                      </c:pt>
                      <c:pt idx="1311">
                        <c:v>44598.222222222219</c:v>
                      </c:pt>
                      <c:pt idx="1312">
                        <c:v>44598.225694444445</c:v>
                      </c:pt>
                      <c:pt idx="1313">
                        <c:v>44598.229166666664</c:v>
                      </c:pt>
                      <c:pt idx="1314">
                        <c:v>44598.232638888891</c:v>
                      </c:pt>
                      <c:pt idx="1315">
                        <c:v>44598.236111111109</c:v>
                      </c:pt>
                      <c:pt idx="1316">
                        <c:v>44598.239583333336</c:v>
                      </c:pt>
                      <c:pt idx="1317">
                        <c:v>44598.243055555555</c:v>
                      </c:pt>
                      <c:pt idx="1318">
                        <c:v>44598.246527777781</c:v>
                      </c:pt>
                      <c:pt idx="1319">
                        <c:v>44598.25</c:v>
                      </c:pt>
                      <c:pt idx="1320">
                        <c:v>44598.253472222219</c:v>
                      </c:pt>
                      <c:pt idx="1321">
                        <c:v>44598.256944444445</c:v>
                      </c:pt>
                      <c:pt idx="1322">
                        <c:v>44598.260416666664</c:v>
                      </c:pt>
                      <c:pt idx="1323">
                        <c:v>44598.263888888891</c:v>
                      </c:pt>
                      <c:pt idx="1324">
                        <c:v>44598.267361111109</c:v>
                      </c:pt>
                      <c:pt idx="1325">
                        <c:v>44598.270833333336</c:v>
                      </c:pt>
                      <c:pt idx="1326">
                        <c:v>44598.274305555555</c:v>
                      </c:pt>
                      <c:pt idx="1327">
                        <c:v>44598.277777777781</c:v>
                      </c:pt>
                      <c:pt idx="1328">
                        <c:v>44598.28125</c:v>
                      </c:pt>
                      <c:pt idx="1329">
                        <c:v>44598.284722222219</c:v>
                      </c:pt>
                      <c:pt idx="1330">
                        <c:v>44598.288194444445</c:v>
                      </c:pt>
                      <c:pt idx="1331">
                        <c:v>44598.291666666664</c:v>
                      </c:pt>
                      <c:pt idx="1332">
                        <c:v>44598.295138888891</c:v>
                      </c:pt>
                      <c:pt idx="1333">
                        <c:v>44598.298611111109</c:v>
                      </c:pt>
                      <c:pt idx="1334">
                        <c:v>44598.302083333336</c:v>
                      </c:pt>
                      <c:pt idx="1335">
                        <c:v>44598.305555555555</c:v>
                      </c:pt>
                      <c:pt idx="1336">
                        <c:v>44598.309027777781</c:v>
                      </c:pt>
                      <c:pt idx="1337">
                        <c:v>44598.3125</c:v>
                      </c:pt>
                      <c:pt idx="1338">
                        <c:v>44598.315972222219</c:v>
                      </c:pt>
                      <c:pt idx="1339">
                        <c:v>44598.319444444445</c:v>
                      </c:pt>
                      <c:pt idx="1340">
                        <c:v>44598.322916666664</c:v>
                      </c:pt>
                      <c:pt idx="1341">
                        <c:v>44598.326388888891</c:v>
                      </c:pt>
                      <c:pt idx="1342">
                        <c:v>44598.329861111109</c:v>
                      </c:pt>
                      <c:pt idx="1343">
                        <c:v>44598.333333333336</c:v>
                      </c:pt>
                      <c:pt idx="1344">
                        <c:v>44598.336805555555</c:v>
                      </c:pt>
                      <c:pt idx="1345">
                        <c:v>44598.340277777781</c:v>
                      </c:pt>
                      <c:pt idx="1346">
                        <c:v>44598.34375</c:v>
                      </c:pt>
                      <c:pt idx="1347">
                        <c:v>44598.347222222219</c:v>
                      </c:pt>
                      <c:pt idx="1348">
                        <c:v>44598.350694444445</c:v>
                      </c:pt>
                      <c:pt idx="1349">
                        <c:v>44598.354166666664</c:v>
                      </c:pt>
                      <c:pt idx="1350">
                        <c:v>44598.357638888891</c:v>
                      </c:pt>
                      <c:pt idx="1351">
                        <c:v>44598.361111111109</c:v>
                      </c:pt>
                      <c:pt idx="1352">
                        <c:v>44598.364583333336</c:v>
                      </c:pt>
                      <c:pt idx="1353">
                        <c:v>44598.368055555555</c:v>
                      </c:pt>
                      <c:pt idx="1354">
                        <c:v>44598.371527777781</c:v>
                      </c:pt>
                      <c:pt idx="1355">
                        <c:v>44598.375</c:v>
                      </c:pt>
                      <c:pt idx="1356">
                        <c:v>44598.378472222219</c:v>
                      </c:pt>
                      <c:pt idx="1357">
                        <c:v>44598.381944444445</c:v>
                      </c:pt>
                      <c:pt idx="1358">
                        <c:v>44598.385416666664</c:v>
                      </c:pt>
                      <c:pt idx="1359">
                        <c:v>44598.388888888891</c:v>
                      </c:pt>
                      <c:pt idx="1360">
                        <c:v>44598.392361111109</c:v>
                      </c:pt>
                      <c:pt idx="1361">
                        <c:v>44598.395833333336</c:v>
                      </c:pt>
                      <c:pt idx="1362">
                        <c:v>44598.399305555555</c:v>
                      </c:pt>
                      <c:pt idx="1363">
                        <c:v>44598.402777777781</c:v>
                      </c:pt>
                      <c:pt idx="1364">
                        <c:v>44598.40625</c:v>
                      </c:pt>
                      <c:pt idx="1365">
                        <c:v>44598.409722222219</c:v>
                      </c:pt>
                      <c:pt idx="1366">
                        <c:v>44598.413194444445</c:v>
                      </c:pt>
                      <c:pt idx="1367">
                        <c:v>44598.416666666664</c:v>
                      </c:pt>
                      <c:pt idx="1368">
                        <c:v>44598.420138888891</c:v>
                      </c:pt>
                      <c:pt idx="1369">
                        <c:v>44598.423611111109</c:v>
                      </c:pt>
                      <c:pt idx="1370">
                        <c:v>44598.427083333336</c:v>
                      </c:pt>
                      <c:pt idx="1371">
                        <c:v>44598.430555555555</c:v>
                      </c:pt>
                      <c:pt idx="1372">
                        <c:v>44598.434027777781</c:v>
                      </c:pt>
                      <c:pt idx="1373">
                        <c:v>44598.4375</c:v>
                      </c:pt>
                      <c:pt idx="1374">
                        <c:v>44598.440972222219</c:v>
                      </c:pt>
                      <c:pt idx="1375">
                        <c:v>44598.444444444445</c:v>
                      </c:pt>
                      <c:pt idx="1376">
                        <c:v>44598.447916666664</c:v>
                      </c:pt>
                      <c:pt idx="1377">
                        <c:v>44598.451388888891</c:v>
                      </c:pt>
                      <c:pt idx="1378">
                        <c:v>44598.454861111109</c:v>
                      </c:pt>
                      <c:pt idx="1379">
                        <c:v>44598.458333333336</c:v>
                      </c:pt>
                      <c:pt idx="1380">
                        <c:v>44598.461805555555</c:v>
                      </c:pt>
                      <c:pt idx="1381">
                        <c:v>44598.465277777781</c:v>
                      </c:pt>
                      <c:pt idx="1382">
                        <c:v>44598.46875</c:v>
                      </c:pt>
                      <c:pt idx="1383">
                        <c:v>44598.472222222219</c:v>
                      </c:pt>
                      <c:pt idx="1384">
                        <c:v>44598.475694444445</c:v>
                      </c:pt>
                      <c:pt idx="1385">
                        <c:v>44598.479166666664</c:v>
                      </c:pt>
                      <c:pt idx="1386">
                        <c:v>44598.482638888891</c:v>
                      </c:pt>
                      <c:pt idx="1387">
                        <c:v>44598.486111111109</c:v>
                      </c:pt>
                      <c:pt idx="1388">
                        <c:v>44598.489583333336</c:v>
                      </c:pt>
                      <c:pt idx="1389">
                        <c:v>44598.493055555555</c:v>
                      </c:pt>
                      <c:pt idx="1390">
                        <c:v>44598.496527777781</c:v>
                      </c:pt>
                      <c:pt idx="1391">
                        <c:v>44598.5</c:v>
                      </c:pt>
                      <c:pt idx="1392">
                        <c:v>44598.503472222219</c:v>
                      </c:pt>
                      <c:pt idx="1393">
                        <c:v>44598.506944444445</c:v>
                      </c:pt>
                      <c:pt idx="1394">
                        <c:v>44598.510416666664</c:v>
                      </c:pt>
                      <c:pt idx="1395">
                        <c:v>44598.513888888891</c:v>
                      </c:pt>
                      <c:pt idx="1396">
                        <c:v>44598.517361111109</c:v>
                      </c:pt>
                      <c:pt idx="1397">
                        <c:v>44598.520833333336</c:v>
                      </c:pt>
                      <c:pt idx="1398">
                        <c:v>44598.524305555555</c:v>
                      </c:pt>
                      <c:pt idx="1399">
                        <c:v>44598.527777777781</c:v>
                      </c:pt>
                      <c:pt idx="1400">
                        <c:v>44598.53125</c:v>
                      </c:pt>
                      <c:pt idx="1401">
                        <c:v>44598.534722222219</c:v>
                      </c:pt>
                      <c:pt idx="1402">
                        <c:v>44598.538194444445</c:v>
                      </c:pt>
                      <c:pt idx="1403">
                        <c:v>44598.541666666664</c:v>
                      </c:pt>
                      <c:pt idx="1404">
                        <c:v>44598.545138888891</c:v>
                      </c:pt>
                      <c:pt idx="1405">
                        <c:v>44598.548611111109</c:v>
                      </c:pt>
                      <c:pt idx="1406">
                        <c:v>44598.552083333336</c:v>
                      </c:pt>
                      <c:pt idx="1407">
                        <c:v>44598.555555555555</c:v>
                      </c:pt>
                      <c:pt idx="1408">
                        <c:v>44598.559027777781</c:v>
                      </c:pt>
                      <c:pt idx="1409">
                        <c:v>44598.5625</c:v>
                      </c:pt>
                      <c:pt idx="1410">
                        <c:v>44598.565972222219</c:v>
                      </c:pt>
                      <c:pt idx="1411">
                        <c:v>44598.569444444445</c:v>
                      </c:pt>
                      <c:pt idx="1412">
                        <c:v>44598.572916666664</c:v>
                      </c:pt>
                      <c:pt idx="1413">
                        <c:v>44598.576388888891</c:v>
                      </c:pt>
                      <c:pt idx="1414">
                        <c:v>44598.579861111109</c:v>
                      </c:pt>
                      <c:pt idx="1415">
                        <c:v>44598.583333333336</c:v>
                      </c:pt>
                      <c:pt idx="1416">
                        <c:v>44598.586805555555</c:v>
                      </c:pt>
                      <c:pt idx="1417">
                        <c:v>44598.590277777781</c:v>
                      </c:pt>
                      <c:pt idx="1418">
                        <c:v>44598.59375</c:v>
                      </c:pt>
                      <c:pt idx="1419">
                        <c:v>44598.597222222219</c:v>
                      </c:pt>
                      <c:pt idx="1420">
                        <c:v>44598.600694444445</c:v>
                      </c:pt>
                      <c:pt idx="1421">
                        <c:v>44598.604166666664</c:v>
                      </c:pt>
                      <c:pt idx="1422">
                        <c:v>44598.607638888891</c:v>
                      </c:pt>
                      <c:pt idx="1423">
                        <c:v>44598.611111111109</c:v>
                      </c:pt>
                      <c:pt idx="1424">
                        <c:v>44598.614583333336</c:v>
                      </c:pt>
                      <c:pt idx="1425">
                        <c:v>44598.618055555555</c:v>
                      </c:pt>
                      <c:pt idx="1426">
                        <c:v>44598.621527777781</c:v>
                      </c:pt>
                      <c:pt idx="1427">
                        <c:v>44598.625</c:v>
                      </c:pt>
                      <c:pt idx="1428">
                        <c:v>44598.628472222219</c:v>
                      </c:pt>
                      <c:pt idx="1429">
                        <c:v>44598.631944444445</c:v>
                      </c:pt>
                      <c:pt idx="1430">
                        <c:v>44598.635416666664</c:v>
                      </c:pt>
                      <c:pt idx="1431">
                        <c:v>44598.638888888891</c:v>
                      </c:pt>
                      <c:pt idx="1432">
                        <c:v>44598.642361111109</c:v>
                      </c:pt>
                      <c:pt idx="1433">
                        <c:v>44598.645833333336</c:v>
                      </c:pt>
                      <c:pt idx="1434">
                        <c:v>44598.649305555555</c:v>
                      </c:pt>
                      <c:pt idx="1435">
                        <c:v>44598.652777777781</c:v>
                      </c:pt>
                      <c:pt idx="1436">
                        <c:v>44598.65625</c:v>
                      </c:pt>
                      <c:pt idx="1437">
                        <c:v>44598.659722222219</c:v>
                      </c:pt>
                      <c:pt idx="1438">
                        <c:v>44598.663194444445</c:v>
                      </c:pt>
                      <c:pt idx="1439">
                        <c:v>44598.666666666664</c:v>
                      </c:pt>
                      <c:pt idx="1440">
                        <c:v>44598.670138888891</c:v>
                      </c:pt>
                      <c:pt idx="1441">
                        <c:v>44598.673611111109</c:v>
                      </c:pt>
                      <c:pt idx="1442">
                        <c:v>44598.677083333336</c:v>
                      </c:pt>
                      <c:pt idx="1443">
                        <c:v>44598.680555555555</c:v>
                      </c:pt>
                      <c:pt idx="1444">
                        <c:v>44598.684027777781</c:v>
                      </c:pt>
                      <c:pt idx="1445">
                        <c:v>44598.6875</c:v>
                      </c:pt>
                      <c:pt idx="1446">
                        <c:v>44598.690972222219</c:v>
                      </c:pt>
                      <c:pt idx="1447">
                        <c:v>44598.694444444445</c:v>
                      </c:pt>
                      <c:pt idx="1448">
                        <c:v>44598.697916666664</c:v>
                      </c:pt>
                      <c:pt idx="1449">
                        <c:v>44598.701388888891</c:v>
                      </c:pt>
                      <c:pt idx="1450">
                        <c:v>44598.704861111109</c:v>
                      </c:pt>
                      <c:pt idx="1451">
                        <c:v>44598.708333333336</c:v>
                      </c:pt>
                      <c:pt idx="1452">
                        <c:v>44598.711805555555</c:v>
                      </c:pt>
                      <c:pt idx="1453">
                        <c:v>44598.715277777781</c:v>
                      </c:pt>
                      <c:pt idx="1454">
                        <c:v>44598.71875</c:v>
                      </c:pt>
                      <c:pt idx="1455">
                        <c:v>44598.722222222219</c:v>
                      </c:pt>
                      <c:pt idx="1456">
                        <c:v>44598.725694444445</c:v>
                      </c:pt>
                      <c:pt idx="1457">
                        <c:v>44598.729166666664</c:v>
                      </c:pt>
                      <c:pt idx="1458">
                        <c:v>44598.732638888891</c:v>
                      </c:pt>
                      <c:pt idx="1459">
                        <c:v>44598.736111111109</c:v>
                      </c:pt>
                      <c:pt idx="1460">
                        <c:v>44598.739583333336</c:v>
                      </c:pt>
                      <c:pt idx="1461">
                        <c:v>44598.743055555555</c:v>
                      </c:pt>
                      <c:pt idx="1462">
                        <c:v>44598.746527777781</c:v>
                      </c:pt>
                      <c:pt idx="1463">
                        <c:v>44598.75</c:v>
                      </c:pt>
                      <c:pt idx="1464">
                        <c:v>44598.753472222219</c:v>
                      </c:pt>
                      <c:pt idx="1465">
                        <c:v>44598.756944444445</c:v>
                      </c:pt>
                      <c:pt idx="1466">
                        <c:v>44598.760416666664</c:v>
                      </c:pt>
                      <c:pt idx="1467">
                        <c:v>44598.763888888891</c:v>
                      </c:pt>
                      <c:pt idx="1468">
                        <c:v>44598.767361111109</c:v>
                      </c:pt>
                      <c:pt idx="1469">
                        <c:v>44598.770833333336</c:v>
                      </c:pt>
                      <c:pt idx="1470">
                        <c:v>44598.774305555555</c:v>
                      </c:pt>
                      <c:pt idx="1471">
                        <c:v>44598.777777777781</c:v>
                      </c:pt>
                      <c:pt idx="1472">
                        <c:v>44598.78125</c:v>
                      </c:pt>
                      <c:pt idx="1473">
                        <c:v>44598.784722222219</c:v>
                      </c:pt>
                      <c:pt idx="1474">
                        <c:v>44598.788194444445</c:v>
                      </c:pt>
                      <c:pt idx="1475">
                        <c:v>44598.791666666664</c:v>
                      </c:pt>
                      <c:pt idx="1476">
                        <c:v>44598.795138888891</c:v>
                      </c:pt>
                      <c:pt idx="1477">
                        <c:v>44598.798611111109</c:v>
                      </c:pt>
                      <c:pt idx="1478">
                        <c:v>44598.802083333336</c:v>
                      </c:pt>
                      <c:pt idx="1479">
                        <c:v>44598.805555555555</c:v>
                      </c:pt>
                      <c:pt idx="1480">
                        <c:v>44598.809027777781</c:v>
                      </c:pt>
                      <c:pt idx="1481">
                        <c:v>44598.8125</c:v>
                      </c:pt>
                      <c:pt idx="1482">
                        <c:v>44598.815972222219</c:v>
                      </c:pt>
                      <c:pt idx="1483">
                        <c:v>44598.819444444445</c:v>
                      </c:pt>
                      <c:pt idx="1484">
                        <c:v>44598.822916666664</c:v>
                      </c:pt>
                      <c:pt idx="1485">
                        <c:v>44598.826388888891</c:v>
                      </c:pt>
                      <c:pt idx="1486">
                        <c:v>44598.829861111109</c:v>
                      </c:pt>
                      <c:pt idx="1487">
                        <c:v>44598.833333333336</c:v>
                      </c:pt>
                      <c:pt idx="1488">
                        <c:v>44598.836805555555</c:v>
                      </c:pt>
                      <c:pt idx="1489">
                        <c:v>44598.840277777781</c:v>
                      </c:pt>
                      <c:pt idx="1490">
                        <c:v>44598.84375</c:v>
                      </c:pt>
                      <c:pt idx="1491">
                        <c:v>44598.847222222219</c:v>
                      </c:pt>
                      <c:pt idx="1492">
                        <c:v>44598.850694444445</c:v>
                      </c:pt>
                      <c:pt idx="1493">
                        <c:v>44598.854166666664</c:v>
                      </c:pt>
                      <c:pt idx="1494">
                        <c:v>44598.857638888891</c:v>
                      </c:pt>
                      <c:pt idx="1495">
                        <c:v>44598.861111111109</c:v>
                      </c:pt>
                      <c:pt idx="1496">
                        <c:v>44598.864583333336</c:v>
                      </c:pt>
                      <c:pt idx="1497">
                        <c:v>44598.868055555555</c:v>
                      </c:pt>
                      <c:pt idx="1498">
                        <c:v>44598.871527777781</c:v>
                      </c:pt>
                      <c:pt idx="1499">
                        <c:v>44598.875</c:v>
                      </c:pt>
                      <c:pt idx="1500">
                        <c:v>44598.878472222219</c:v>
                      </c:pt>
                      <c:pt idx="1501">
                        <c:v>44598.881944444445</c:v>
                      </c:pt>
                      <c:pt idx="1502">
                        <c:v>44598.885416666664</c:v>
                      </c:pt>
                      <c:pt idx="1503">
                        <c:v>44598.888888888891</c:v>
                      </c:pt>
                      <c:pt idx="1504">
                        <c:v>44598.892361111109</c:v>
                      </c:pt>
                      <c:pt idx="1505">
                        <c:v>44598.895833333336</c:v>
                      </c:pt>
                      <c:pt idx="1506">
                        <c:v>44598.899305555555</c:v>
                      </c:pt>
                      <c:pt idx="1507">
                        <c:v>44598.902777777781</c:v>
                      </c:pt>
                      <c:pt idx="1508">
                        <c:v>44598.90625</c:v>
                      </c:pt>
                      <c:pt idx="1509">
                        <c:v>44598.909722222219</c:v>
                      </c:pt>
                      <c:pt idx="1510">
                        <c:v>44598.913194444445</c:v>
                      </c:pt>
                      <c:pt idx="1511">
                        <c:v>44598.916666666664</c:v>
                      </c:pt>
                      <c:pt idx="1512">
                        <c:v>44598.920138888891</c:v>
                      </c:pt>
                      <c:pt idx="1513">
                        <c:v>44598.923611111109</c:v>
                      </c:pt>
                      <c:pt idx="1514">
                        <c:v>44598.927083333336</c:v>
                      </c:pt>
                      <c:pt idx="1515">
                        <c:v>44598.930555555555</c:v>
                      </c:pt>
                      <c:pt idx="1516">
                        <c:v>44598.934027777781</c:v>
                      </c:pt>
                      <c:pt idx="1517">
                        <c:v>44598.9375</c:v>
                      </c:pt>
                      <c:pt idx="1518">
                        <c:v>44598.940972222219</c:v>
                      </c:pt>
                      <c:pt idx="1519">
                        <c:v>44598.944444444445</c:v>
                      </c:pt>
                      <c:pt idx="1520">
                        <c:v>44598.947916666664</c:v>
                      </c:pt>
                      <c:pt idx="1521">
                        <c:v>44598.951388888891</c:v>
                      </c:pt>
                      <c:pt idx="1522">
                        <c:v>44598.954861111109</c:v>
                      </c:pt>
                      <c:pt idx="1523">
                        <c:v>44598.958333333336</c:v>
                      </c:pt>
                      <c:pt idx="1524">
                        <c:v>44598.961805555555</c:v>
                      </c:pt>
                      <c:pt idx="1525">
                        <c:v>44598.965277777781</c:v>
                      </c:pt>
                      <c:pt idx="1526">
                        <c:v>44598.96875</c:v>
                      </c:pt>
                      <c:pt idx="1527">
                        <c:v>44598.972222222219</c:v>
                      </c:pt>
                      <c:pt idx="1528">
                        <c:v>44598.975694444445</c:v>
                      </c:pt>
                      <c:pt idx="1529">
                        <c:v>44598.979166666664</c:v>
                      </c:pt>
                      <c:pt idx="1530">
                        <c:v>44598.982638888891</c:v>
                      </c:pt>
                      <c:pt idx="1531">
                        <c:v>44598.986111111109</c:v>
                      </c:pt>
                      <c:pt idx="1532">
                        <c:v>44598.989583333336</c:v>
                      </c:pt>
                      <c:pt idx="1533">
                        <c:v>44598.993055555555</c:v>
                      </c:pt>
                      <c:pt idx="1534">
                        <c:v>44598.996527777781</c:v>
                      </c:pt>
                      <c:pt idx="1535">
                        <c:v>44599</c:v>
                      </c:pt>
                      <c:pt idx="1536">
                        <c:v>44599.003472222219</c:v>
                      </c:pt>
                      <c:pt idx="1537">
                        <c:v>44599.006944444445</c:v>
                      </c:pt>
                      <c:pt idx="1538">
                        <c:v>44599.010416666664</c:v>
                      </c:pt>
                      <c:pt idx="1539">
                        <c:v>44599.013888888891</c:v>
                      </c:pt>
                      <c:pt idx="1540">
                        <c:v>44599.017361111109</c:v>
                      </c:pt>
                      <c:pt idx="1541">
                        <c:v>44599.020833333336</c:v>
                      </c:pt>
                      <c:pt idx="1542">
                        <c:v>44599.024305555555</c:v>
                      </c:pt>
                      <c:pt idx="1543">
                        <c:v>44599.027777777781</c:v>
                      </c:pt>
                      <c:pt idx="1544">
                        <c:v>44599.03125</c:v>
                      </c:pt>
                      <c:pt idx="1545">
                        <c:v>44599.034722222219</c:v>
                      </c:pt>
                      <c:pt idx="1546">
                        <c:v>44599.038194444445</c:v>
                      </c:pt>
                      <c:pt idx="1547">
                        <c:v>44599.041666666664</c:v>
                      </c:pt>
                      <c:pt idx="1548">
                        <c:v>44599.045138888891</c:v>
                      </c:pt>
                      <c:pt idx="1549">
                        <c:v>44599.048611111109</c:v>
                      </c:pt>
                      <c:pt idx="1550">
                        <c:v>44599.052083333336</c:v>
                      </c:pt>
                      <c:pt idx="1551">
                        <c:v>44599.055555555555</c:v>
                      </c:pt>
                      <c:pt idx="1552">
                        <c:v>44599.059027777781</c:v>
                      </c:pt>
                      <c:pt idx="1553">
                        <c:v>44599.0625</c:v>
                      </c:pt>
                      <c:pt idx="1554">
                        <c:v>44599.065972222219</c:v>
                      </c:pt>
                      <c:pt idx="1555">
                        <c:v>44599.069444444445</c:v>
                      </c:pt>
                      <c:pt idx="1556">
                        <c:v>44599.072916666664</c:v>
                      </c:pt>
                      <c:pt idx="1557">
                        <c:v>44599.076388888891</c:v>
                      </c:pt>
                      <c:pt idx="1558">
                        <c:v>44599.079861111109</c:v>
                      </c:pt>
                      <c:pt idx="1559">
                        <c:v>44599.083333333336</c:v>
                      </c:pt>
                      <c:pt idx="1560">
                        <c:v>44599.086805555555</c:v>
                      </c:pt>
                      <c:pt idx="1561">
                        <c:v>44599.090277777781</c:v>
                      </c:pt>
                      <c:pt idx="1562">
                        <c:v>44599.09375</c:v>
                      </c:pt>
                      <c:pt idx="1563">
                        <c:v>44599.097222222219</c:v>
                      </c:pt>
                      <c:pt idx="1564">
                        <c:v>44599.100694444445</c:v>
                      </c:pt>
                      <c:pt idx="1565">
                        <c:v>44599.104166666664</c:v>
                      </c:pt>
                      <c:pt idx="1566">
                        <c:v>44599.107638888891</c:v>
                      </c:pt>
                      <c:pt idx="1567">
                        <c:v>44599.111111111109</c:v>
                      </c:pt>
                      <c:pt idx="1568">
                        <c:v>44599.114583333336</c:v>
                      </c:pt>
                      <c:pt idx="1569">
                        <c:v>44599.118055555555</c:v>
                      </c:pt>
                      <c:pt idx="1570">
                        <c:v>44599.121527777781</c:v>
                      </c:pt>
                      <c:pt idx="1571">
                        <c:v>44599.125</c:v>
                      </c:pt>
                      <c:pt idx="1572">
                        <c:v>44599.128472222219</c:v>
                      </c:pt>
                      <c:pt idx="1573">
                        <c:v>44599.131944444445</c:v>
                      </c:pt>
                      <c:pt idx="1574">
                        <c:v>44599.135416666664</c:v>
                      </c:pt>
                      <c:pt idx="1575">
                        <c:v>44599.138888888891</c:v>
                      </c:pt>
                      <c:pt idx="1576">
                        <c:v>44599.142361111109</c:v>
                      </c:pt>
                      <c:pt idx="1577">
                        <c:v>44599.145833333336</c:v>
                      </c:pt>
                      <c:pt idx="1578">
                        <c:v>44599.149305555555</c:v>
                      </c:pt>
                      <c:pt idx="1579">
                        <c:v>44599.152777777781</c:v>
                      </c:pt>
                      <c:pt idx="1580">
                        <c:v>44599.15625</c:v>
                      </c:pt>
                      <c:pt idx="1581">
                        <c:v>44599.159722222219</c:v>
                      </c:pt>
                      <c:pt idx="1582">
                        <c:v>44599.163194444445</c:v>
                      </c:pt>
                      <c:pt idx="1583">
                        <c:v>44599.166666666664</c:v>
                      </c:pt>
                      <c:pt idx="1584">
                        <c:v>44599.170138888891</c:v>
                      </c:pt>
                      <c:pt idx="1585">
                        <c:v>44599.173611111109</c:v>
                      </c:pt>
                      <c:pt idx="1586">
                        <c:v>44599.177083333336</c:v>
                      </c:pt>
                      <c:pt idx="1587">
                        <c:v>44599.180555555555</c:v>
                      </c:pt>
                      <c:pt idx="1588">
                        <c:v>44599.184027777781</c:v>
                      </c:pt>
                      <c:pt idx="1589">
                        <c:v>44599.1875</c:v>
                      </c:pt>
                      <c:pt idx="1590">
                        <c:v>44599.190972222219</c:v>
                      </c:pt>
                      <c:pt idx="1591">
                        <c:v>44599.194444444445</c:v>
                      </c:pt>
                      <c:pt idx="1592">
                        <c:v>44599.197916666664</c:v>
                      </c:pt>
                      <c:pt idx="1593">
                        <c:v>44599.201388888891</c:v>
                      </c:pt>
                      <c:pt idx="1594">
                        <c:v>44599.204861111109</c:v>
                      </c:pt>
                      <c:pt idx="1595">
                        <c:v>44599.208333333336</c:v>
                      </c:pt>
                      <c:pt idx="1596">
                        <c:v>44599.211805555555</c:v>
                      </c:pt>
                      <c:pt idx="1597">
                        <c:v>44599.215277777781</c:v>
                      </c:pt>
                      <c:pt idx="1598">
                        <c:v>44599.21875</c:v>
                      </c:pt>
                      <c:pt idx="1599">
                        <c:v>44599.222222222219</c:v>
                      </c:pt>
                      <c:pt idx="1600">
                        <c:v>44599.225694444445</c:v>
                      </c:pt>
                      <c:pt idx="1601">
                        <c:v>44599.229166666664</c:v>
                      </c:pt>
                      <c:pt idx="1602">
                        <c:v>44599.232638888891</c:v>
                      </c:pt>
                      <c:pt idx="1603">
                        <c:v>44599.236111111109</c:v>
                      </c:pt>
                      <c:pt idx="1604">
                        <c:v>44599.239583333336</c:v>
                      </c:pt>
                      <c:pt idx="1605">
                        <c:v>44599.243055555555</c:v>
                      </c:pt>
                      <c:pt idx="1606">
                        <c:v>44599.246527777781</c:v>
                      </c:pt>
                      <c:pt idx="1607">
                        <c:v>44599.25</c:v>
                      </c:pt>
                      <c:pt idx="1608">
                        <c:v>44599.253472222219</c:v>
                      </c:pt>
                      <c:pt idx="1609">
                        <c:v>44599.256944444445</c:v>
                      </c:pt>
                      <c:pt idx="1610">
                        <c:v>44599.260416666664</c:v>
                      </c:pt>
                      <c:pt idx="1611">
                        <c:v>44599.263888888891</c:v>
                      </c:pt>
                      <c:pt idx="1612">
                        <c:v>44599.267361111109</c:v>
                      </c:pt>
                      <c:pt idx="1613">
                        <c:v>44599.270833333336</c:v>
                      </c:pt>
                      <c:pt idx="1614">
                        <c:v>44599.274305555555</c:v>
                      </c:pt>
                      <c:pt idx="1615">
                        <c:v>44599.277777777781</c:v>
                      </c:pt>
                      <c:pt idx="1616">
                        <c:v>44599.28125</c:v>
                      </c:pt>
                      <c:pt idx="1617">
                        <c:v>44599.284722222219</c:v>
                      </c:pt>
                      <c:pt idx="1618">
                        <c:v>44599.288194444445</c:v>
                      </c:pt>
                      <c:pt idx="1619">
                        <c:v>44599.291666666664</c:v>
                      </c:pt>
                      <c:pt idx="1620">
                        <c:v>44599.295138888891</c:v>
                      </c:pt>
                      <c:pt idx="1621">
                        <c:v>44599.298611111109</c:v>
                      </c:pt>
                      <c:pt idx="1622">
                        <c:v>44599.302083333336</c:v>
                      </c:pt>
                      <c:pt idx="1623">
                        <c:v>44599.305555555555</c:v>
                      </c:pt>
                      <c:pt idx="1624">
                        <c:v>44599.309027777781</c:v>
                      </c:pt>
                      <c:pt idx="1625">
                        <c:v>44599.3125</c:v>
                      </c:pt>
                      <c:pt idx="1626">
                        <c:v>44599.315972222219</c:v>
                      </c:pt>
                      <c:pt idx="1627">
                        <c:v>44599.319444444445</c:v>
                      </c:pt>
                      <c:pt idx="1628">
                        <c:v>44599.322916666664</c:v>
                      </c:pt>
                      <c:pt idx="1629">
                        <c:v>44599.326388888891</c:v>
                      </c:pt>
                      <c:pt idx="1630">
                        <c:v>44599.329861111109</c:v>
                      </c:pt>
                      <c:pt idx="1631">
                        <c:v>44599.333333333336</c:v>
                      </c:pt>
                      <c:pt idx="1632">
                        <c:v>44599.336805555555</c:v>
                      </c:pt>
                      <c:pt idx="1633">
                        <c:v>44599.340277777781</c:v>
                      </c:pt>
                      <c:pt idx="1634">
                        <c:v>44599.34375</c:v>
                      </c:pt>
                      <c:pt idx="1635">
                        <c:v>44599.347222222219</c:v>
                      </c:pt>
                      <c:pt idx="1636">
                        <c:v>44599.350694444445</c:v>
                      </c:pt>
                      <c:pt idx="1637">
                        <c:v>44599.354166666664</c:v>
                      </c:pt>
                      <c:pt idx="1638">
                        <c:v>44599.357638888891</c:v>
                      </c:pt>
                      <c:pt idx="1639">
                        <c:v>44599.361111111109</c:v>
                      </c:pt>
                      <c:pt idx="1640">
                        <c:v>44599.364583333336</c:v>
                      </c:pt>
                      <c:pt idx="1641">
                        <c:v>44599.368055555555</c:v>
                      </c:pt>
                      <c:pt idx="1642">
                        <c:v>44599.371527777781</c:v>
                      </c:pt>
                      <c:pt idx="1643">
                        <c:v>44599.375</c:v>
                      </c:pt>
                      <c:pt idx="1644">
                        <c:v>44599.378472222219</c:v>
                      </c:pt>
                      <c:pt idx="1645">
                        <c:v>44599.381944444445</c:v>
                      </c:pt>
                      <c:pt idx="1646">
                        <c:v>44599.385416666664</c:v>
                      </c:pt>
                      <c:pt idx="1647">
                        <c:v>44599.388888888891</c:v>
                      </c:pt>
                      <c:pt idx="1648">
                        <c:v>44599.392361111109</c:v>
                      </c:pt>
                      <c:pt idx="1649">
                        <c:v>44599.395833333336</c:v>
                      </c:pt>
                      <c:pt idx="1650">
                        <c:v>44599.399305555555</c:v>
                      </c:pt>
                      <c:pt idx="1651">
                        <c:v>44599.402777777781</c:v>
                      </c:pt>
                      <c:pt idx="1652">
                        <c:v>44599.40625</c:v>
                      </c:pt>
                      <c:pt idx="1653">
                        <c:v>44599.409722222219</c:v>
                      </c:pt>
                      <c:pt idx="1654">
                        <c:v>44599.413194444445</c:v>
                      </c:pt>
                      <c:pt idx="1655">
                        <c:v>44599.416666666664</c:v>
                      </c:pt>
                      <c:pt idx="1656">
                        <c:v>44599.420138888891</c:v>
                      </c:pt>
                      <c:pt idx="1657">
                        <c:v>44599.423611111109</c:v>
                      </c:pt>
                      <c:pt idx="1658">
                        <c:v>44599.427083333336</c:v>
                      </c:pt>
                      <c:pt idx="1659">
                        <c:v>44599.430555555555</c:v>
                      </c:pt>
                      <c:pt idx="1660">
                        <c:v>44599.434027777781</c:v>
                      </c:pt>
                      <c:pt idx="1661">
                        <c:v>44599.4375</c:v>
                      </c:pt>
                      <c:pt idx="1662">
                        <c:v>44599.440972222219</c:v>
                      </c:pt>
                      <c:pt idx="1663">
                        <c:v>44599.444444444445</c:v>
                      </c:pt>
                      <c:pt idx="1664">
                        <c:v>44599.447916666664</c:v>
                      </c:pt>
                      <c:pt idx="1665">
                        <c:v>44599.451388888891</c:v>
                      </c:pt>
                      <c:pt idx="1666">
                        <c:v>44599.454861111109</c:v>
                      </c:pt>
                      <c:pt idx="1667">
                        <c:v>44599.458333333336</c:v>
                      </c:pt>
                      <c:pt idx="1668">
                        <c:v>44599.461805555555</c:v>
                      </c:pt>
                      <c:pt idx="1669">
                        <c:v>44599.465277777781</c:v>
                      </c:pt>
                      <c:pt idx="1670">
                        <c:v>44599.46875</c:v>
                      </c:pt>
                      <c:pt idx="1671">
                        <c:v>44599.472222222219</c:v>
                      </c:pt>
                      <c:pt idx="1672">
                        <c:v>44599.475694444445</c:v>
                      </c:pt>
                      <c:pt idx="1673">
                        <c:v>44599.479166666664</c:v>
                      </c:pt>
                      <c:pt idx="1674">
                        <c:v>44599.482638888891</c:v>
                      </c:pt>
                      <c:pt idx="1675">
                        <c:v>44599.486111111109</c:v>
                      </c:pt>
                      <c:pt idx="1676">
                        <c:v>44599.489583333336</c:v>
                      </c:pt>
                      <c:pt idx="1677">
                        <c:v>44599.493055555555</c:v>
                      </c:pt>
                      <c:pt idx="1678">
                        <c:v>44599.496527777781</c:v>
                      </c:pt>
                      <c:pt idx="1679">
                        <c:v>44599.5</c:v>
                      </c:pt>
                      <c:pt idx="1680">
                        <c:v>44599.503472222219</c:v>
                      </c:pt>
                      <c:pt idx="1681">
                        <c:v>44599.506944444445</c:v>
                      </c:pt>
                      <c:pt idx="1682">
                        <c:v>44599.510416666664</c:v>
                      </c:pt>
                      <c:pt idx="1683">
                        <c:v>44599.513888888891</c:v>
                      </c:pt>
                      <c:pt idx="1684">
                        <c:v>44599.517361111109</c:v>
                      </c:pt>
                      <c:pt idx="1685">
                        <c:v>44599.520833333336</c:v>
                      </c:pt>
                      <c:pt idx="1686">
                        <c:v>44599.524305555555</c:v>
                      </c:pt>
                      <c:pt idx="1687">
                        <c:v>44599.527777777781</c:v>
                      </c:pt>
                      <c:pt idx="1688">
                        <c:v>44599.53125</c:v>
                      </c:pt>
                      <c:pt idx="1689">
                        <c:v>44599.534722222219</c:v>
                      </c:pt>
                      <c:pt idx="1690">
                        <c:v>44599.538194444445</c:v>
                      </c:pt>
                      <c:pt idx="1691">
                        <c:v>44599.541666666664</c:v>
                      </c:pt>
                      <c:pt idx="1692">
                        <c:v>44599.545138888891</c:v>
                      </c:pt>
                      <c:pt idx="1693">
                        <c:v>44599.548611111109</c:v>
                      </c:pt>
                      <c:pt idx="1694">
                        <c:v>44599.552083333336</c:v>
                      </c:pt>
                      <c:pt idx="1695">
                        <c:v>44599.555555555555</c:v>
                      </c:pt>
                      <c:pt idx="1696">
                        <c:v>44599.559027777781</c:v>
                      </c:pt>
                      <c:pt idx="1697">
                        <c:v>44599.5625</c:v>
                      </c:pt>
                      <c:pt idx="1698">
                        <c:v>44599.565972222219</c:v>
                      </c:pt>
                      <c:pt idx="1699">
                        <c:v>44599.569444444445</c:v>
                      </c:pt>
                      <c:pt idx="1700">
                        <c:v>44599.572916666664</c:v>
                      </c:pt>
                      <c:pt idx="1701">
                        <c:v>44599.576388888891</c:v>
                      </c:pt>
                      <c:pt idx="1702">
                        <c:v>44599.579861111109</c:v>
                      </c:pt>
                      <c:pt idx="1703">
                        <c:v>44599.583333333336</c:v>
                      </c:pt>
                      <c:pt idx="1704">
                        <c:v>44599.586805555555</c:v>
                      </c:pt>
                      <c:pt idx="1705">
                        <c:v>44599.590277777781</c:v>
                      </c:pt>
                      <c:pt idx="1706">
                        <c:v>44599.59375</c:v>
                      </c:pt>
                      <c:pt idx="1707">
                        <c:v>44599.597222222219</c:v>
                      </c:pt>
                      <c:pt idx="1708">
                        <c:v>44599.600694444445</c:v>
                      </c:pt>
                      <c:pt idx="1709">
                        <c:v>44599.604166666664</c:v>
                      </c:pt>
                      <c:pt idx="1710">
                        <c:v>44599.607638888891</c:v>
                      </c:pt>
                      <c:pt idx="1711">
                        <c:v>44599.611111111109</c:v>
                      </c:pt>
                      <c:pt idx="1712">
                        <c:v>44599.614583333336</c:v>
                      </c:pt>
                      <c:pt idx="1713">
                        <c:v>44599.618055555555</c:v>
                      </c:pt>
                      <c:pt idx="1714">
                        <c:v>44599.621527777781</c:v>
                      </c:pt>
                      <c:pt idx="1715">
                        <c:v>44599.625</c:v>
                      </c:pt>
                      <c:pt idx="1716">
                        <c:v>44599.628472222219</c:v>
                      </c:pt>
                      <c:pt idx="1717">
                        <c:v>44599.631944444445</c:v>
                      </c:pt>
                      <c:pt idx="1718">
                        <c:v>44599.635416666664</c:v>
                      </c:pt>
                      <c:pt idx="1719">
                        <c:v>44599.638888888891</c:v>
                      </c:pt>
                      <c:pt idx="1720">
                        <c:v>44599.642361111109</c:v>
                      </c:pt>
                      <c:pt idx="1721">
                        <c:v>44599.645833333336</c:v>
                      </c:pt>
                      <c:pt idx="1722">
                        <c:v>44599.649305555555</c:v>
                      </c:pt>
                      <c:pt idx="1723">
                        <c:v>44599.652777777781</c:v>
                      </c:pt>
                      <c:pt idx="1724">
                        <c:v>44599.65625</c:v>
                      </c:pt>
                      <c:pt idx="1725">
                        <c:v>44599.659722222219</c:v>
                      </c:pt>
                      <c:pt idx="1726">
                        <c:v>44599.663194444445</c:v>
                      </c:pt>
                      <c:pt idx="1727">
                        <c:v>44599.666666666664</c:v>
                      </c:pt>
                      <c:pt idx="1728">
                        <c:v>44599.670138888891</c:v>
                      </c:pt>
                      <c:pt idx="1729">
                        <c:v>44599.673611111109</c:v>
                      </c:pt>
                      <c:pt idx="1730">
                        <c:v>44599.677083333336</c:v>
                      </c:pt>
                      <c:pt idx="1731">
                        <c:v>44599.680555555555</c:v>
                      </c:pt>
                      <c:pt idx="1732">
                        <c:v>44599.684027777781</c:v>
                      </c:pt>
                      <c:pt idx="1733">
                        <c:v>44599.6875</c:v>
                      </c:pt>
                      <c:pt idx="1734">
                        <c:v>44599.690972222219</c:v>
                      </c:pt>
                      <c:pt idx="1735">
                        <c:v>44599.694444444445</c:v>
                      </c:pt>
                      <c:pt idx="1736">
                        <c:v>44599.697916666664</c:v>
                      </c:pt>
                      <c:pt idx="1737">
                        <c:v>44599.701388888891</c:v>
                      </c:pt>
                      <c:pt idx="1738">
                        <c:v>44599.704861111109</c:v>
                      </c:pt>
                      <c:pt idx="1739">
                        <c:v>44599.708333333336</c:v>
                      </c:pt>
                      <c:pt idx="1740">
                        <c:v>44599.711805555555</c:v>
                      </c:pt>
                      <c:pt idx="1741">
                        <c:v>44599.715277777781</c:v>
                      </c:pt>
                      <c:pt idx="1742">
                        <c:v>44599.71875</c:v>
                      </c:pt>
                      <c:pt idx="1743">
                        <c:v>44599.722222222219</c:v>
                      </c:pt>
                      <c:pt idx="1744">
                        <c:v>44599.725694444445</c:v>
                      </c:pt>
                      <c:pt idx="1745">
                        <c:v>44599.729166666664</c:v>
                      </c:pt>
                      <c:pt idx="1746">
                        <c:v>44599.732638888891</c:v>
                      </c:pt>
                      <c:pt idx="1747">
                        <c:v>44599.736111111109</c:v>
                      </c:pt>
                      <c:pt idx="1748">
                        <c:v>44599.739583333336</c:v>
                      </c:pt>
                      <c:pt idx="1749">
                        <c:v>44599.743055555555</c:v>
                      </c:pt>
                      <c:pt idx="1750">
                        <c:v>44599.746527777781</c:v>
                      </c:pt>
                      <c:pt idx="1751">
                        <c:v>44599.75</c:v>
                      </c:pt>
                      <c:pt idx="1752">
                        <c:v>44599.753472222219</c:v>
                      </c:pt>
                      <c:pt idx="1753">
                        <c:v>44599.756944444445</c:v>
                      </c:pt>
                      <c:pt idx="1754">
                        <c:v>44599.760416666664</c:v>
                      </c:pt>
                      <c:pt idx="1755">
                        <c:v>44599.763888888891</c:v>
                      </c:pt>
                      <c:pt idx="1756">
                        <c:v>44599.767361111109</c:v>
                      </c:pt>
                      <c:pt idx="1757">
                        <c:v>44599.770833333336</c:v>
                      </c:pt>
                      <c:pt idx="1758">
                        <c:v>44599.774305555555</c:v>
                      </c:pt>
                      <c:pt idx="1759">
                        <c:v>44599.777777777781</c:v>
                      </c:pt>
                      <c:pt idx="1760">
                        <c:v>44599.78125</c:v>
                      </c:pt>
                      <c:pt idx="1761">
                        <c:v>44599.784722222219</c:v>
                      </c:pt>
                      <c:pt idx="1762">
                        <c:v>44599.788194444445</c:v>
                      </c:pt>
                      <c:pt idx="1763">
                        <c:v>44599.791666666664</c:v>
                      </c:pt>
                      <c:pt idx="1764">
                        <c:v>44599.795138888891</c:v>
                      </c:pt>
                      <c:pt idx="1765">
                        <c:v>44599.798611111109</c:v>
                      </c:pt>
                      <c:pt idx="1766">
                        <c:v>44599.802083333336</c:v>
                      </c:pt>
                      <c:pt idx="1767">
                        <c:v>44599.805555555555</c:v>
                      </c:pt>
                      <c:pt idx="1768">
                        <c:v>44599.809027777781</c:v>
                      </c:pt>
                      <c:pt idx="1769">
                        <c:v>44599.8125</c:v>
                      </c:pt>
                      <c:pt idx="1770">
                        <c:v>44599.815972222219</c:v>
                      </c:pt>
                      <c:pt idx="1771">
                        <c:v>44599.819444444445</c:v>
                      </c:pt>
                      <c:pt idx="1772">
                        <c:v>44599.822916666664</c:v>
                      </c:pt>
                      <c:pt idx="1773">
                        <c:v>44599.826388888891</c:v>
                      </c:pt>
                      <c:pt idx="1774">
                        <c:v>44599.829861111109</c:v>
                      </c:pt>
                      <c:pt idx="1775">
                        <c:v>44599.833333333336</c:v>
                      </c:pt>
                      <c:pt idx="1776">
                        <c:v>44599.836805555555</c:v>
                      </c:pt>
                      <c:pt idx="1777">
                        <c:v>44599.840277777781</c:v>
                      </c:pt>
                      <c:pt idx="1778">
                        <c:v>44599.84375</c:v>
                      </c:pt>
                      <c:pt idx="1779">
                        <c:v>44599.847222222219</c:v>
                      </c:pt>
                      <c:pt idx="1780">
                        <c:v>44599.850694444445</c:v>
                      </c:pt>
                      <c:pt idx="1781">
                        <c:v>44599.854166666664</c:v>
                      </c:pt>
                      <c:pt idx="1782">
                        <c:v>44599.857638888891</c:v>
                      </c:pt>
                      <c:pt idx="1783">
                        <c:v>44599.861111111109</c:v>
                      </c:pt>
                      <c:pt idx="1784">
                        <c:v>44599.864583333336</c:v>
                      </c:pt>
                      <c:pt idx="1785">
                        <c:v>44599.868055555555</c:v>
                      </c:pt>
                      <c:pt idx="1786">
                        <c:v>44599.871527777781</c:v>
                      </c:pt>
                      <c:pt idx="1787">
                        <c:v>44599.875</c:v>
                      </c:pt>
                      <c:pt idx="1788">
                        <c:v>44599.878472222219</c:v>
                      </c:pt>
                      <c:pt idx="1789">
                        <c:v>44599.881944444445</c:v>
                      </c:pt>
                      <c:pt idx="1790">
                        <c:v>44599.885416666664</c:v>
                      </c:pt>
                      <c:pt idx="1791">
                        <c:v>44599.888888888891</c:v>
                      </c:pt>
                      <c:pt idx="1792">
                        <c:v>44599.892361111109</c:v>
                      </c:pt>
                      <c:pt idx="1793">
                        <c:v>44599.895833333336</c:v>
                      </c:pt>
                      <c:pt idx="1794">
                        <c:v>44599.899305555555</c:v>
                      </c:pt>
                      <c:pt idx="1795">
                        <c:v>44599.902777777781</c:v>
                      </c:pt>
                      <c:pt idx="1796">
                        <c:v>44599.90625</c:v>
                      </c:pt>
                      <c:pt idx="1797">
                        <c:v>44599.909722222219</c:v>
                      </c:pt>
                      <c:pt idx="1798">
                        <c:v>44599.913194444445</c:v>
                      </c:pt>
                      <c:pt idx="1799">
                        <c:v>44599.916666666664</c:v>
                      </c:pt>
                      <c:pt idx="1800">
                        <c:v>44599.920138888891</c:v>
                      </c:pt>
                      <c:pt idx="1801">
                        <c:v>44599.923611111109</c:v>
                      </c:pt>
                      <c:pt idx="1802">
                        <c:v>44599.927083333336</c:v>
                      </c:pt>
                      <c:pt idx="1803">
                        <c:v>44599.930555555555</c:v>
                      </c:pt>
                      <c:pt idx="1804">
                        <c:v>44599.934027777781</c:v>
                      </c:pt>
                      <c:pt idx="1805">
                        <c:v>44599.9375</c:v>
                      </c:pt>
                      <c:pt idx="1806">
                        <c:v>44599.940972222219</c:v>
                      </c:pt>
                      <c:pt idx="1807">
                        <c:v>44599.944444444445</c:v>
                      </c:pt>
                      <c:pt idx="1808">
                        <c:v>44599.947916666664</c:v>
                      </c:pt>
                      <c:pt idx="1809">
                        <c:v>44599.951388888891</c:v>
                      </c:pt>
                      <c:pt idx="1810">
                        <c:v>44599.954861111109</c:v>
                      </c:pt>
                      <c:pt idx="1811">
                        <c:v>44599.958333333336</c:v>
                      </c:pt>
                      <c:pt idx="1812">
                        <c:v>44599.961805555555</c:v>
                      </c:pt>
                      <c:pt idx="1813">
                        <c:v>44599.965277777781</c:v>
                      </c:pt>
                      <c:pt idx="1814">
                        <c:v>44599.96875</c:v>
                      </c:pt>
                      <c:pt idx="1815">
                        <c:v>44599.972222222219</c:v>
                      </c:pt>
                      <c:pt idx="1816">
                        <c:v>44599.975694444445</c:v>
                      </c:pt>
                      <c:pt idx="1817">
                        <c:v>44599.979166666664</c:v>
                      </c:pt>
                      <c:pt idx="1818">
                        <c:v>44599.982638888891</c:v>
                      </c:pt>
                      <c:pt idx="1819">
                        <c:v>44599.986111111109</c:v>
                      </c:pt>
                      <c:pt idx="1820">
                        <c:v>44599.989583333336</c:v>
                      </c:pt>
                      <c:pt idx="1821">
                        <c:v>44599.993055555555</c:v>
                      </c:pt>
                      <c:pt idx="1822">
                        <c:v>44599.996527777781</c:v>
                      </c:pt>
                      <c:pt idx="1823">
                        <c:v>44600</c:v>
                      </c:pt>
                      <c:pt idx="1824">
                        <c:v>44600.003472222219</c:v>
                      </c:pt>
                      <c:pt idx="1825">
                        <c:v>44600.006944444445</c:v>
                      </c:pt>
                      <c:pt idx="1826">
                        <c:v>44600.010416666664</c:v>
                      </c:pt>
                      <c:pt idx="1827">
                        <c:v>44600.013888888891</c:v>
                      </c:pt>
                      <c:pt idx="1828">
                        <c:v>44600.017361111109</c:v>
                      </c:pt>
                      <c:pt idx="1829">
                        <c:v>44600.020833333336</c:v>
                      </c:pt>
                      <c:pt idx="1830">
                        <c:v>44600.024305555555</c:v>
                      </c:pt>
                      <c:pt idx="1831">
                        <c:v>44600.027777777781</c:v>
                      </c:pt>
                      <c:pt idx="1832">
                        <c:v>44600.03125</c:v>
                      </c:pt>
                      <c:pt idx="1833">
                        <c:v>44600.034722222219</c:v>
                      </c:pt>
                      <c:pt idx="1834">
                        <c:v>44600.038194444445</c:v>
                      </c:pt>
                      <c:pt idx="1835">
                        <c:v>44600.041666666664</c:v>
                      </c:pt>
                      <c:pt idx="1836">
                        <c:v>44600.045138888891</c:v>
                      </c:pt>
                      <c:pt idx="1837">
                        <c:v>44600.048611111109</c:v>
                      </c:pt>
                      <c:pt idx="1838">
                        <c:v>44600.052083333336</c:v>
                      </c:pt>
                      <c:pt idx="1839">
                        <c:v>44600.055555555555</c:v>
                      </c:pt>
                      <c:pt idx="1840">
                        <c:v>44600.059027777781</c:v>
                      </c:pt>
                      <c:pt idx="1841">
                        <c:v>44600.0625</c:v>
                      </c:pt>
                      <c:pt idx="1842">
                        <c:v>44600.065972222219</c:v>
                      </c:pt>
                      <c:pt idx="1843">
                        <c:v>44600.069444444445</c:v>
                      </c:pt>
                      <c:pt idx="1844">
                        <c:v>44600.072916666664</c:v>
                      </c:pt>
                      <c:pt idx="1845">
                        <c:v>44600.076388888891</c:v>
                      </c:pt>
                      <c:pt idx="1846">
                        <c:v>44600.079861111109</c:v>
                      </c:pt>
                      <c:pt idx="1847">
                        <c:v>44600.083333333336</c:v>
                      </c:pt>
                      <c:pt idx="1848">
                        <c:v>44600.086805555555</c:v>
                      </c:pt>
                      <c:pt idx="1849">
                        <c:v>44600.090277777781</c:v>
                      </c:pt>
                      <c:pt idx="1850">
                        <c:v>44600.09375</c:v>
                      </c:pt>
                      <c:pt idx="1851">
                        <c:v>44600.097222222219</c:v>
                      </c:pt>
                      <c:pt idx="1852">
                        <c:v>44600.100694444445</c:v>
                      </c:pt>
                      <c:pt idx="1853">
                        <c:v>44600.104166666664</c:v>
                      </c:pt>
                      <c:pt idx="1854">
                        <c:v>44600.107638888891</c:v>
                      </c:pt>
                      <c:pt idx="1855">
                        <c:v>44600.111111111109</c:v>
                      </c:pt>
                      <c:pt idx="1856">
                        <c:v>44600.114583333336</c:v>
                      </c:pt>
                      <c:pt idx="1857">
                        <c:v>44600.118055555555</c:v>
                      </c:pt>
                      <c:pt idx="1858">
                        <c:v>44600.121527777781</c:v>
                      </c:pt>
                      <c:pt idx="1859">
                        <c:v>44600.125</c:v>
                      </c:pt>
                      <c:pt idx="1860">
                        <c:v>44600.128472222219</c:v>
                      </c:pt>
                      <c:pt idx="1861">
                        <c:v>44600.131944444445</c:v>
                      </c:pt>
                      <c:pt idx="1862">
                        <c:v>44600.135416666664</c:v>
                      </c:pt>
                      <c:pt idx="1863">
                        <c:v>44600.138888888891</c:v>
                      </c:pt>
                      <c:pt idx="1864">
                        <c:v>44600.142361111109</c:v>
                      </c:pt>
                      <c:pt idx="1865">
                        <c:v>44600.145833333336</c:v>
                      </c:pt>
                      <c:pt idx="1866">
                        <c:v>44600.149305555555</c:v>
                      </c:pt>
                      <c:pt idx="1867">
                        <c:v>44600.152777777781</c:v>
                      </c:pt>
                      <c:pt idx="1868">
                        <c:v>44600.15625</c:v>
                      </c:pt>
                      <c:pt idx="1869">
                        <c:v>44600.159722222219</c:v>
                      </c:pt>
                      <c:pt idx="1870">
                        <c:v>44600.163194444445</c:v>
                      </c:pt>
                      <c:pt idx="1871">
                        <c:v>44600.166666666664</c:v>
                      </c:pt>
                      <c:pt idx="1872">
                        <c:v>44600.170138888891</c:v>
                      </c:pt>
                      <c:pt idx="1873">
                        <c:v>44600.173611111109</c:v>
                      </c:pt>
                      <c:pt idx="1874">
                        <c:v>44600.177083333336</c:v>
                      </c:pt>
                      <c:pt idx="1875">
                        <c:v>44600.180555555555</c:v>
                      </c:pt>
                      <c:pt idx="1876">
                        <c:v>44600.184027777781</c:v>
                      </c:pt>
                      <c:pt idx="1877">
                        <c:v>44600.1875</c:v>
                      </c:pt>
                      <c:pt idx="1878">
                        <c:v>44600.190972222219</c:v>
                      </c:pt>
                      <c:pt idx="1879">
                        <c:v>44600.194444444445</c:v>
                      </c:pt>
                      <c:pt idx="1880">
                        <c:v>44600.197916666664</c:v>
                      </c:pt>
                      <c:pt idx="1881">
                        <c:v>44600.201388888891</c:v>
                      </c:pt>
                      <c:pt idx="1882">
                        <c:v>44600.204861111109</c:v>
                      </c:pt>
                      <c:pt idx="1883">
                        <c:v>44600.208333333336</c:v>
                      </c:pt>
                      <c:pt idx="1884">
                        <c:v>44600.211805555555</c:v>
                      </c:pt>
                      <c:pt idx="1885">
                        <c:v>44600.215277777781</c:v>
                      </c:pt>
                      <c:pt idx="1886">
                        <c:v>44600.21875</c:v>
                      </c:pt>
                      <c:pt idx="1887">
                        <c:v>44600.222222222219</c:v>
                      </c:pt>
                      <c:pt idx="1888">
                        <c:v>44600.225694444445</c:v>
                      </c:pt>
                      <c:pt idx="1889">
                        <c:v>44600.229166666664</c:v>
                      </c:pt>
                      <c:pt idx="1890">
                        <c:v>44600.232638888891</c:v>
                      </c:pt>
                      <c:pt idx="1891">
                        <c:v>44600.236111111109</c:v>
                      </c:pt>
                      <c:pt idx="1892">
                        <c:v>44600.239583333336</c:v>
                      </c:pt>
                      <c:pt idx="1893">
                        <c:v>44600.243055555555</c:v>
                      </c:pt>
                      <c:pt idx="1894">
                        <c:v>44600.246527777781</c:v>
                      </c:pt>
                      <c:pt idx="1895">
                        <c:v>44600.25</c:v>
                      </c:pt>
                      <c:pt idx="1896">
                        <c:v>44600.253472222219</c:v>
                      </c:pt>
                      <c:pt idx="1897">
                        <c:v>44600.256944444445</c:v>
                      </c:pt>
                      <c:pt idx="1898">
                        <c:v>44600.260416666664</c:v>
                      </c:pt>
                      <c:pt idx="1899">
                        <c:v>44600.263888888891</c:v>
                      </c:pt>
                      <c:pt idx="1900">
                        <c:v>44600.267361111109</c:v>
                      </c:pt>
                      <c:pt idx="1901">
                        <c:v>44600.270833333336</c:v>
                      </c:pt>
                      <c:pt idx="1902">
                        <c:v>44600.274305555555</c:v>
                      </c:pt>
                      <c:pt idx="1903">
                        <c:v>44600.277777777781</c:v>
                      </c:pt>
                      <c:pt idx="1904">
                        <c:v>44600.28125</c:v>
                      </c:pt>
                      <c:pt idx="1905">
                        <c:v>44600.284722222219</c:v>
                      </c:pt>
                      <c:pt idx="1906">
                        <c:v>44600.288194444445</c:v>
                      </c:pt>
                      <c:pt idx="1907">
                        <c:v>44600.291666666664</c:v>
                      </c:pt>
                      <c:pt idx="1908">
                        <c:v>44600.295138888891</c:v>
                      </c:pt>
                      <c:pt idx="1909">
                        <c:v>44600.298611111109</c:v>
                      </c:pt>
                      <c:pt idx="1910">
                        <c:v>44600.302083333336</c:v>
                      </c:pt>
                      <c:pt idx="1911">
                        <c:v>44600.305555555555</c:v>
                      </c:pt>
                      <c:pt idx="1912">
                        <c:v>44600.309027777781</c:v>
                      </c:pt>
                      <c:pt idx="1913">
                        <c:v>44600.3125</c:v>
                      </c:pt>
                      <c:pt idx="1914">
                        <c:v>44600.315972222219</c:v>
                      </c:pt>
                      <c:pt idx="1915">
                        <c:v>44600.319444444445</c:v>
                      </c:pt>
                      <c:pt idx="1916">
                        <c:v>44600.322916666664</c:v>
                      </c:pt>
                      <c:pt idx="1917">
                        <c:v>44600.326388888891</c:v>
                      </c:pt>
                      <c:pt idx="1918">
                        <c:v>44600.329861111109</c:v>
                      </c:pt>
                      <c:pt idx="1919">
                        <c:v>44600.333333333336</c:v>
                      </c:pt>
                      <c:pt idx="1920">
                        <c:v>44600.336805555555</c:v>
                      </c:pt>
                      <c:pt idx="1921">
                        <c:v>44600.340277777781</c:v>
                      </c:pt>
                      <c:pt idx="1922">
                        <c:v>44600.34375</c:v>
                      </c:pt>
                      <c:pt idx="1923">
                        <c:v>44600.347222222219</c:v>
                      </c:pt>
                      <c:pt idx="1924">
                        <c:v>44600.350694444445</c:v>
                      </c:pt>
                      <c:pt idx="1925">
                        <c:v>44600.354166666664</c:v>
                      </c:pt>
                      <c:pt idx="1926">
                        <c:v>44600.357638888891</c:v>
                      </c:pt>
                      <c:pt idx="1927">
                        <c:v>44600.361111111109</c:v>
                      </c:pt>
                      <c:pt idx="1928">
                        <c:v>44600.364583333336</c:v>
                      </c:pt>
                      <c:pt idx="1929">
                        <c:v>44600.368055555555</c:v>
                      </c:pt>
                      <c:pt idx="1930">
                        <c:v>44600.371527777781</c:v>
                      </c:pt>
                      <c:pt idx="1931">
                        <c:v>44600.375</c:v>
                      </c:pt>
                      <c:pt idx="1932">
                        <c:v>44600.378472222219</c:v>
                      </c:pt>
                      <c:pt idx="1933">
                        <c:v>44600.381944444445</c:v>
                      </c:pt>
                      <c:pt idx="1934">
                        <c:v>44600.385416666664</c:v>
                      </c:pt>
                      <c:pt idx="1935">
                        <c:v>44600.388888888891</c:v>
                      </c:pt>
                      <c:pt idx="1936">
                        <c:v>44600.392361111109</c:v>
                      </c:pt>
                      <c:pt idx="1937">
                        <c:v>44600.395833333336</c:v>
                      </c:pt>
                      <c:pt idx="1938">
                        <c:v>44600.399305555555</c:v>
                      </c:pt>
                      <c:pt idx="1939">
                        <c:v>44600.402777777781</c:v>
                      </c:pt>
                      <c:pt idx="1940">
                        <c:v>44600.40625</c:v>
                      </c:pt>
                      <c:pt idx="1941">
                        <c:v>44600.409722222219</c:v>
                      </c:pt>
                      <c:pt idx="1942">
                        <c:v>44600.413194444445</c:v>
                      </c:pt>
                      <c:pt idx="1943">
                        <c:v>44600.416666666664</c:v>
                      </c:pt>
                      <c:pt idx="1944">
                        <c:v>44600.420138888891</c:v>
                      </c:pt>
                      <c:pt idx="1945">
                        <c:v>44600.423611111109</c:v>
                      </c:pt>
                      <c:pt idx="1946">
                        <c:v>44600.427083333336</c:v>
                      </c:pt>
                      <c:pt idx="1947">
                        <c:v>44600.430555555555</c:v>
                      </c:pt>
                      <c:pt idx="1948">
                        <c:v>44600.434027777781</c:v>
                      </c:pt>
                      <c:pt idx="1949">
                        <c:v>44600.4375</c:v>
                      </c:pt>
                      <c:pt idx="1950">
                        <c:v>44600.440972222219</c:v>
                      </c:pt>
                      <c:pt idx="1951">
                        <c:v>44600.444444444445</c:v>
                      </c:pt>
                      <c:pt idx="1952">
                        <c:v>44600.447916666664</c:v>
                      </c:pt>
                      <c:pt idx="1953">
                        <c:v>44600.451388888891</c:v>
                      </c:pt>
                      <c:pt idx="1954">
                        <c:v>44600.454861111109</c:v>
                      </c:pt>
                      <c:pt idx="1955">
                        <c:v>44600.458333333336</c:v>
                      </c:pt>
                      <c:pt idx="1956">
                        <c:v>44600.461805555555</c:v>
                      </c:pt>
                      <c:pt idx="1957">
                        <c:v>44600.465277777781</c:v>
                      </c:pt>
                      <c:pt idx="1958">
                        <c:v>44600.46875</c:v>
                      </c:pt>
                      <c:pt idx="1959">
                        <c:v>44600.472222222219</c:v>
                      </c:pt>
                      <c:pt idx="1960">
                        <c:v>44600.475694444445</c:v>
                      </c:pt>
                      <c:pt idx="1961">
                        <c:v>44600.479166666664</c:v>
                      </c:pt>
                      <c:pt idx="1962">
                        <c:v>44600.482638888891</c:v>
                      </c:pt>
                      <c:pt idx="1963">
                        <c:v>44600.486111111109</c:v>
                      </c:pt>
                      <c:pt idx="1964">
                        <c:v>44600.489583333336</c:v>
                      </c:pt>
                      <c:pt idx="1965">
                        <c:v>44600.493055555555</c:v>
                      </c:pt>
                      <c:pt idx="1966">
                        <c:v>44600.496527777781</c:v>
                      </c:pt>
                      <c:pt idx="1967">
                        <c:v>44600.5</c:v>
                      </c:pt>
                      <c:pt idx="1968">
                        <c:v>44600.503472222219</c:v>
                      </c:pt>
                      <c:pt idx="1969">
                        <c:v>44600.506944444445</c:v>
                      </c:pt>
                      <c:pt idx="1970">
                        <c:v>44600.510416666664</c:v>
                      </c:pt>
                      <c:pt idx="1971">
                        <c:v>44600.513888888891</c:v>
                      </c:pt>
                      <c:pt idx="1972">
                        <c:v>44600.517361111109</c:v>
                      </c:pt>
                      <c:pt idx="1973">
                        <c:v>44600.520833333336</c:v>
                      </c:pt>
                      <c:pt idx="1974">
                        <c:v>44600.524305555555</c:v>
                      </c:pt>
                      <c:pt idx="1975">
                        <c:v>44600.527777777781</c:v>
                      </c:pt>
                      <c:pt idx="1976">
                        <c:v>44600.53125</c:v>
                      </c:pt>
                      <c:pt idx="1977">
                        <c:v>44600.534722222219</c:v>
                      </c:pt>
                      <c:pt idx="1978">
                        <c:v>44600.538194444445</c:v>
                      </c:pt>
                      <c:pt idx="1979">
                        <c:v>44600.541666666664</c:v>
                      </c:pt>
                      <c:pt idx="1980">
                        <c:v>44600.545138888891</c:v>
                      </c:pt>
                      <c:pt idx="1981">
                        <c:v>44600.548611111109</c:v>
                      </c:pt>
                      <c:pt idx="1982">
                        <c:v>44600.552083333336</c:v>
                      </c:pt>
                      <c:pt idx="1983">
                        <c:v>44600.555555555555</c:v>
                      </c:pt>
                      <c:pt idx="1984">
                        <c:v>44600.559027777781</c:v>
                      </c:pt>
                      <c:pt idx="1985">
                        <c:v>44600.5625</c:v>
                      </c:pt>
                      <c:pt idx="1986">
                        <c:v>44600.565972222219</c:v>
                      </c:pt>
                      <c:pt idx="1987">
                        <c:v>44600.569444444445</c:v>
                      </c:pt>
                      <c:pt idx="1988">
                        <c:v>44600.572916666664</c:v>
                      </c:pt>
                      <c:pt idx="1989">
                        <c:v>44600.576388888891</c:v>
                      </c:pt>
                      <c:pt idx="1990">
                        <c:v>44600.579861111109</c:v>
                      </c:pt>
                      <c:pt idx="1991">
                        <c:v>44600.583333333336</c:v>
                      </c:pt>
                      <c:pt idx="1992">
                        <c:v>44600.586805555555</c:v>
                      </c:pt>
                      <c:pt idx="1993">
                        <c:v>44600.590277777781</c:v>
                      </c:pt>
                      <c:pt idx="1994">
                        <c:v>44600.59375</c:v>
                      </c:pt>
                      <c:pt idx="1995">
                        <c:v>44600.597222222219</c:v>
                      </c:pt>
                      <c:pt idx="1996">
                        <c:v>44600.600694444445</c:v>
                      </c:pt>
                      <c:pt idx="1997">
                        <c:v>44600.604166666664</c:v>
                      </c:pt>
                      <c:pt idx="1998">
                        <c:v>44600.607638888891</c:v>
                      </c:pt>
                      <c:pt idx="1999">
                        <c:v>44600.611111111109</c:v>
                      </c:pt>
                      <c:pt idx="2000">
                        <c:v>44600.614583333336</c:v>
                      </c:pt>
                      <c:pt idx="2001">
                        <c:v>44600.618055555555</c:v>
                      </c:pt>
                      <c:pt idx="2002">
                        <c:v>44600.621527777781</c:v>
                      </c:pt>
                      <c:pt idx="2003">
                        <c:v>44600.625</c:v>
                      </c:pt>
                      <c:pt idx="2004">
                        <c:v>44600.628472222219</c:v>
                      </c:pt>
                      <c:pt idx="2005">
                        <c:v>44600.631944444445</c:v>
                      </c:pt>
                      <c:pt idx="2006">
                        <c:v>44600.635416666664</c:v>
                      </c:pt>
                      <c:pt idx="2007">
                        <c:v>44600.638888888891</c:v>
                      </c:pt>
                      <c:pt idx="2008">
                        <c:v>44600.642361111109</c:v>
                      </c:pt>
                      <c:pt idx="2009">
                        <c:v>44600.645833333336</c:v>
                      </c:pt>
                      <c:pt idx="2010">
                        <c:v>44600.649305555555</c:v>
                      </c:pt>
                      <c:pt idx="2011">
                        <c:v>44600.652777777781</c:v>
                      </c:pt>
                      <c:pt idx="2012">
                        <c:v>44600.65625</c:v>
                      </c:pt>
                      <c:pt idx="2013">
                        <c:v>44600.659722222219</c:v>
                      </c:pt>
                      <c:pt idx="2014">
                        <c:v>44600.663194444445</c:v>
                      </c:pt>
                      <c:pt idx="2015">
                        <c:v>44600.666666666664</c:v>
                      </c:pt>
                      <c:pt idx="2016">
                        <c:v>44600.670138888891</c:v>
                      </c:pt>
                      <c:pt idx="2017">
                        <c:v>44600.673611111109</c:v>
                      </c:pt>
                      <c:pt idx="2018">
                        <c:v>44600.677083333336</c:v>
                      </c:pt>
                      <c:pt idx="2019">
                        <c:v>44600.680555555555</c:v>
                      </c:pt>
                      <c:pt idx="2020">
                        <c:v>44600.684027777781</c:v>
                      </c:pt>
                      <c:pt idx="2021">
                        <c:v>44600.6875</c:v>
                      </c:pt>
                      <c:pt idx="2022">
                        <c:v>44600.690972222219</c:v>
                      </c:pt>
                      <c:pt idx="2023">
                        <c:v>44600.694444444445</c:v>
                      </c:pt>
                      <c:pt idx="2024">
                        <c:v>44600.697916666664</c:v>
                      </c:pt>
                      <c:pt idx="2025">
                        <c:v>44600.701388888891</c:v>
                      </c:pt>
                      <c:pt idx="2026">
                        <c:v>44600.704861111109</c:v>
                      </c:pt>
                      <c:pt idx="2027">
                        <c:v>44600.708333333336</c:v>
                      </c:pt>
                      <c:pt idx="2028">
                        <c:v>44600.711805555555</c:v>
                      </c:pt>
                      <c:pt idx="2029">
                        <c:v>44600.715277777781</c:v>
                      </c:pt>
                      <c:pt idx="2030">
                        <c:v>44600.71875</c:v>
                      </c:pt>
                      <c:pt idx="2031">
                        <c:v>44600.722222222219</c:v>
                      </c:pt>
                      <c:pt idx="2032">
                        <c:v>44600.725694444445</c:v>
                      </c:pt>
                      <c:pt idx="2033">
                        <c:v>44600.729166666664</c:v>
                      </c:pt>
                      <c:pt idx="2034">
                        <c:v>44600.732638888891</c:v>
                      </c:pt>
                      <c:pt idx="2035">
                        <c:v>44600.736111111109</c:v>
                      </c:pt>
                      <c:pt idx="2036">
                        <c:v>44600.739583333336</c:v>
                      </c:pt>
                      <c:pt idx="2037">
                        <c:v>44600.743055555555</c:v>
                      </c:pt>
                      <c:pt idx="2038">
                        <c:v>44600.746527777781</c:v>
                      </c:pt>
                      <c:pt idx="2039">
                        <c:v>44600.75</c:v>
                      </c:pt>
                      <c:pt idx="2040">
                        <c:v>44600.753472222219</c:v>
                      </c:pt>
                      <c:pt idx="2041">
                        <c:v>44600.756944444445</c:v>
                      </c:pt>
                      <c:pt idx="2042">
                        <c:v>44600.760416666664</c:v>
                      </c:pt>
                      <c:pt idx="2043">
                        <c:v>44600.763888888891</c:v>
                      </c:pt>
                      <c:pt idx="2044">
                        <c:v>44600.767361111109</c:v>
                      </c:pt>
                      <c:pt idx="2045">
                        <c:v>44600.770833333336</c:v>
                      </c:pt>
                      <c:pt idx="2046">
                        <c:v>44600.774305555555</c:v>
                      </c:pt>
                      <c:pt idx="2047">
                        <c:v>44600.777777777781</c:v>
                      </c:pt>
                      <c:pt idx="2048">
                        <c:v>44600.78125</c:v>
                      </c:pt>
                      <c:pt idx="2049">
                        <c:v>44600.784722222219</c:v>
                      </c:pt>
                      <c:pt idx="2050">
                        <c:v>44600.788194444445</c:v>
                      </c:pt>
                      <c:pt idx="2051">
                        <c:v>44600.791666666664</c:v>
                      </c:pt>
                      <c:pt idx="2052">
                        <c:v>44600.795138888891</c:v>
                      </c:pt>
                      <c:pt idx="2053">
                        <c:v>44600.798611111109</c:v>
                      </c:pt>
                      <c:pt idx="2054">
                        <c:v>44600.802083333336</c:v>
                      </c:pt>
                      <c:pt idx="2055">
                        <c:v>44600.805555555555</c:v>
                      </c:pt>
                      <c:pt idx="2056">
                        <c:v>44600.809027777781</c:v>
                      </c:pt>
                      <c:pt idx="2057">
                        <c:v>44600.8125</c:v>
                      </c:pt>
                      <c:pt idx="2058">
                        <c:v>44600.815972222219</c:v>
                      </c:pt>
                      <c:pt idx="2059">
                        <c:v>44600.819444444445</c:v>
                      </c:pt>
                      <c:pt idx="2060">
                        <c:v>44600.822916666664</c:v>
                      </c:pt>
                      <c:pt idx="2061">
                        <c:v>44600.826388888891</c:v>
                      </c:pt>
                      <c:pt idx="2062">
                        <c:v>44600.829861111109</c:v>
                      </c:pt>
                      <c:pt idx="2063">
                        <c:v>44600.833333333336</c:v>
                      </c:pt>
                      <c:pt idx="2064">
                        <c:v>44600.836805555555</c:v>
                      </c:pt>
                      <c:pt idx="2065">
                        <c:v>44600.840277777781</c:v>
                      </c:pt>
                      <c:pt idx="2066">
                        <c:v>44600.84375</c:v>
                      </c:pt>
                      <c:pt idx="2067">
                        <c:v>44600.847222222219</c:v>
                      </c:pt>
                      <c:pt idx="2068">
                        <c:v>44600.850694444445</c:v>
                      </c:pt>
                      <c:pt idx="2069">
                        <c:v>44600.854166666664</c:v>
                      </c:pt>
                      <c:pt idx="2070">
                        <c:v>44600.857638888891</c:v>
                      </c:pt>
                      <c:pt idx="2071">
                        <c:v>44600.861111111109</c:v>
                      </c:pt>
                      <c:pt idx="2072">
                        <c:v>44600.864583333336</c:v>
                      </c:pt>
                      <c:pt idx="2073">
                        <c:v>44600.868055555555</c:v>
                      </c:pt>
                      <c:pt idx="2074">
                        <c:v>44600.871527777781</c:v>
                      </c:pt>
                      <c:pt idx="2075">
                        <c:v>44600.875</c:v>
                      </c:pt>
                      <c:pt idx="2076">
                        <c:v>44600.878472222219</c:v>
                      </c:pt>
                      <c:pt idx="2077">
                        <c:v>44600.881944444445</c:v>
                      </c:pt>
                      <c:pt idx="2078">
                        <c:v>44600.885416666664</c:v>
                      </c:pt>
                      <c:pt idx="2079">
                        <c:v>44600.888888888891</c:v>
                      </c:pt>
                      <c:pt idx="2080">
                        <c:v>44600.892361111109</c:v>
                      </c:pt>
                      <c:pt idx="2081">
                        <c:v>44600.895833333336</c:v>
                      </c:pt>
                      <c:pt idx="2082">
                        <c:v>44600.899305555555</c:v>
                      </c:pt>
                      <c:pt idx="2083">
                        <c:v>44600.902777777781</c:v>
                      </c:pt>
                      <c:pt idx="2084">
                        <c:v>44600.90625</c:v>
                      </c:pt>
                      <c:pt idx="2085">
                        <c:v>44600.909722222219</c:v>
                      </c:pt>
                      <c:pt idx="2086">
                        <c:v>44600.913194444445</c:v>
                      </c:pt>
                      <c:pt idx="2087">
                        <c:v>44600.916666666664</c:v>
                      </c:pt>
                      <c:pt idx="2088">
                        <c:v>44600.920138888891</c:v>
                      </c:pt>
                      <c:pt idx="2089">
                        <c:v>44600.923611111109</c:v>
                      </c:pt>
                      <c:pt idx="2090">
                        <c:v>44600.927083333336</c:v>
                      </c:pt>
                      <c:pt idx="2091">
                        <c:v>44600.930555555555</c:v>
                      </c:pt>
                      <c:pt idx="2092">
                        <c:v>44600.934027777781</c:v>
                      </c:pt>
                      <c:pt idx="2093">
                        <c:v>44600.9375</c:v>
                      </c:pt>
                      <c:pt idx="2094">
                        <c:v>44600.940972222219</c:v>
                      </c:pt>
                      <c:pt idx="2095">
                        <c:v>44600.944444444445</c:v>
                      </c:pt>
                      <c:pt idx="2096">
                        <c:v>44600.947916666664</c:v>
                      </c:pt>
                      <c:pt idx="2097">
                        <c:v>44600.951388888891</c:v>
                      </c:pt>
                      <c:pt idx="2098">
                        <c:v>44600.954861111109</c:v>
                      </c:pt>
                      <c:pt idx="2099">
                        <c:v>44600.958333333336</c:v>
                      </c:pt>
                      <c:pt idx="2100">
                        <c:v>44600.961805555555</c:v>
                      </c:pt>
                      <c:pt idx="2101">
                        <c:v>44600.965277777781</c:v>
                      </c:pt>
                      <c:pt idx="2102">
                        <c:v>44600.96875</c:v>
                      </c:pt>
                      <c:pt idx="2103">
                        <c:v>44600.972222222219</c:v>
                      </c:pt>
                      <c:pt idx="2104">
                        <c:v>44600.975694444445</c:v>
                      </c:pt>
                      <c:pt idx="2105">
                        <c:v>44600.979166666664</c:v>
                      </c:pt>
                      <c:pt idx="2106">
                        <c:v>44600.982638888891</c:v>
                      </c:pt>
                      <c:pt idx="2107">
                        <c:v>44600.986111111109</c:v>
                      </c:pt>
                      <c:pt idx="2108">
                        <c:v>44600.989583333336</c:v>
                      </c:pt>
                      <c:pt idx="2109">
                        <c:v>44600.993055555555</c:v>
                      </c:pt>
                      <c:pt idx="2110">
                        <c:v>44600.996527777781</c:v>
                      </c:pt>
                      <c:pt idx="2111">
                        <c:v>44601</c:v>
                      </c:pt>
                      <c:pt idx="2112">
                        <c:v>44601.003472222219</c:v>
                      </c:pt>
                      <c:pt idx="2113">
                        <c:v>44601.006944444445</c:v>
                      </c:pt>
                      <c:pt idx="2114">
                        <c:v>44601.010416666664</c:v>
                      </c:pt>
                      <c:pt idx="2115">
                        <c:v>44601.013888888891</c:v>
                      </c:pt>
                      <c:pt idx="2116">
                        <c:v>44601.017361111109</c:v>
                      </c:pt>
                      <c:pt idx="2117">
                        <c:v>44601.020833333336</c:v>
                      </c:pt>
                      <c:pt idx="2118">
                        <c:v>44601.024305555555</c:v>
                      </c:pt>
                      <c:pt idx="2119">
                        <c:v>44601.027777777781</c:v>
                      </c:pt>
                      <c:pt idx="2120">
                        <c:v>44601.03125</c:v>
                      </c:pt>
                      <c:pt idx="2121">
                        <c:v>44601.034722222219</c:v>
                      </c:pt>
                      <c:pt idx="2122">
                        <c:v>44601.038194444445</c:v>
                      </c:pt>
                      <c:pt idx="2123">
                        <c:v>44601.041666666664</c:v>
                      </c:pt>
                      <c:pt idx="2124">
                        <c:v>44601.045138888891</c:v>
                      </c:pt>
                      <c:pt idx="2125">
                        <c:v>44601.048611111109</c:v>
                      </c:pt>
                      <c:pt idx="2126">
                        <c:v>44601.052083333336</c:v>
                      </c:pt>
                      <c:pt idx="2127">
                        <c:v>44601.055555555555</c:v>
                      </c:pt>
                      <c:pt idx="2128">
                        <c:v>44601.059027777781</c:v>
                      </c:pt>
                      <c:pt idx="2129">
                        <c:v>44601.0625</c:v>
                      </c:pt>
                      <c:pt idx="2130">
                        <c:v>44601.065972222219</c:v>
                      </c:pt>
                      <c:pt idx="2131">
                        <c:v>44601.069444444445</c:v>
                      </c:pt>
                      <c:pt idx="2132">
                        <c:v>44601.072916666664</c:v>
                      </c:pt>
                      <c:pt idx="2133">
                        <c:v>44601.076388888891</c:v>
                      </c:pt>
                      <c:pt idx="2134">
                        <c:v>44601.079861111109</c:v>
                      </c:pt>
                      <c:pt idx="2135">
                        <c:v>44601.083333333336</c:v>
                      </c:pt>
                      <c:pt idx="2136">
                        <c:v>44601.086805555555</c:v>
                      </c:pt>
                      <c:pt idx="2137">
                        <c:v>44601.090277777781</c:v>
                      </c:pt>
                      <c:pt idx="2138">
                        <c:v>44601.09375</c:v>
                      </c:pt>
                      <c:pt idx="2139">
                        <c:v>44601.097222222219</c:v>
                      </c:pt>
                      <c:pt idx="2140">
                        <c:v>44601.100694444445</c:v>
                      </c:pt>
                      <c:pt idx="2141">
                        <c:v>44601.104166666664</c:v>
                      </c:pt>
                      <c:pt idx="2142">
                        <c:v>44601.107638888891</c:v>
                      </c:pt>
                      <c:pt idx="2143">
                        <c:v>44601.111111111109</c:v>
                      </c:pt>
                      <c:pt idx="2144">
                        <c:v>44601.114583333336</c:v>
                      </c:pt>
                      <c:pt idx="2145">
                        <c:v>44601.118055555555</c:v>
                      </c:pt>
                      <c:pt idx="2146">
                        <c:v>44601.121527777781</c:v>
                      </c:pt>
                      <c:pt idx="2147">
                        <c:v>44601.125</c:v>
                      </c:pt>
                      <c:pt idx="2148">
                        <c:v>44601.128472222219</c:v>
                      </c:pt>
                      <c:pt idx="2149">
                        <c:v>44601.131944444445</c:v>
                      </c:pt>
                      <c:pt idx="2150">
                        <c:v>44601.135416666664</c:v>
                      </c:pt>
                      <c:pt idx="2151">
                        <c:v>44601.138888888891</c:v>
                      </c:pt>
                      <c:pt idx="2152">
                        <c:v>44601.142361111109</c:v>
                      </c:pt>
                      <c:pt idx="2153">
                        <c:v>44601.145833333336</c:v>
                      </c:pt>
                      <c:pt idx="2154">
                        <c:v>44601.149305555555</c:v>
                      </c:pt>
                      <c:pt idx="2155">
                        <c:v>44601.152777777781</c:v>
                      </c:pt>
                      <c:pt idx="2156">
                        <c:v>44601.15625</c:v>
                      </c:pt>
                      <c:pt idx="2157">
                        <c:v>44601.159722222219</c:v>
                      </c:pt>
                      <c:pt idx="2158">
                        <c:v>44601.163194444445</c:v>
                      </c:pt>
                      <c:pt idx="2159">
                        <c:v>44601.166666666664</c:v>
                      </c:pt>
                      <c:pt idx="2160">
                        <c:v>44601.170138888891</c:v>
                      </c:pt>
                      <c:pt idx="2161">
                        <c:v>44601.173611111109</c:v>
                      </c:pt>
                      <c:pt idx="2162">
                        <c:v>44601.177083333336</c:v>
                      </c:pt>
                      <c:pt idx="2163">
                        <c:v>44601.180555555555</c:v>
                      </c:pt>
                      <c:pt idx="2164">
                        <c:v>44601.184027777781</c:v>
                      </c:pt>
                      <c:pt idx="2165">
                        <c:v>44601.1875</c:v>
                      </c:pt>
                      <c:pt idx="2166">
                        <c:v>44601.190972222219</c:v>
                      </c:pt>
                      <c:pt idx="2167">
                        <c:v>44601.194444444445</c:v>
                      </c:pt>
                      <c:pt idx="2168">
                        <c:v>44601.197916666664</c:v>
                      </c:pt>
                      <c:pt idx="2169">
                        <c:v>44601.201388888891</c:v>
                      </c:pt>
                      <c:pt idx="2170">
                        <c:v>44601.204861111109</c:v>
                      </c:pt>
                      <c:pt idx="2171">
                        <c:v>44601.208333333336</c:v>
                      </c:pt>
                      <c:pt idx="2172">
                        <c:v>44601.211805555555</c:v>
                      </c:pt>
                      <c:pt idx="2173">
                        <c:v>44601.215277777781</c:v>
                      </c:pt>
                      <c:pt idx="2174">
                        <c:v>44601.21875</c:v>
                      </c:pt>
                      <c:pt idx="2175">
                        <c:v>44601.222222222219</c:v>
                      </c:pt>
                      <c:pt idx="2176">
                        <c:v>44601.225694444445</c:v>
                      </c:pt>
                      <c:pt idx="2177">
                        <c:v>44601.229166666664</c:v>
                      </c:pt>
                      <c:pt idx="2178">
                        <c:v>44601.232638888891</c:v>
                      </c:pt>
                      <c:pt idx="2179">
                        <c:v>44601.236111111109</c:v>
                      </c:pt>
                      <c:pt idx="2180">
                        <c:v>44601.239583333336</c:v>
                      </c:pt>
                      <c:pt idx="2181">
                        <c:v>44601.243055555555</c:v>
                      </c:pt>
                      <c:pt idx="2182">
                        <c:v>44601.246527777781</c:v>
                      </c:pt>
                      <c:pt idx="2183">
                        <c:v>44601.25</c:v>
                      </c:pt>
                      <c:pt idx="2184">
                        <c:v>44601.253472222219</c:v>
                      </c:pt>
                      <c:pt idx="2185">
                        <c:v>44601.256944444445</c:v>
                      </c:pt>
                      <c:pt idx="2186">
                        <c:v>44601.260416666664</c:v>
                      </c:pt>
                      <c:pt idx="2187">
                        <c:v>44601.263888888891</c:v>
                      </c:pt>
                      <c:pt idx="2188">
                        <c:v>44601.267361111109</c:v>
                      </c:pt>
                      <c:pt idx="2189">
                        <c:v>44601.270833333336</c:v>
                      </c:pt>
                      <c:pt idx="2190">
                        <c:v>44601.274305555555</c:v>
                      </c:pt>
                      <c:pt idx="2191">
                        <c:v>44601.277777777781</c:v>
                      </c:pt>
                      <c:pt idx="2192">
                        <c:v>44601.28125</c:v>
                      </c:pt>
                      <c:pt idx="2193">
                        <c:v>44601.284722222219</c:v>
                      </c:pt>
                      <c:pt idx="2194">
                        <c:v>44601.288194444445</c:v>
                      </c:pt>
                      <c:pt idx="2195">
                        <c:v>44601.291666666664</c:v>
                      </c:pt>
                      <c:pt idx="2196">
                        <c:v>44601.295138888891</c:v>
                      </c:pt>
                      <c:pt idx="2197">
                        <c:v>44601.298611111109</c:v>
                      </c:pt>
                      <c:pt idx="2198">
                        <c:v>44601.302083333336</c:v>
                      </c:pt>
                      <c:pt idx="2199">
                        <c:v>44601.305555555555</c:v>
                      </c:pt>
                      <c:pt idx="2200">
                        <c:v>44601.309027777781</c:v>
                      </c:pt>
                      <c:pt idx="2201">
                        <c:v>44601.3125</c:v>
                      </c:pt>
                      <c:pt idx="2202">
                        <c:v>44601.315972222219</c:v>
                      </c:pt>
                      <c:pt idx="2203">
                        <c:v>44601.319444444445</c:v>
                      </c:pt>
                      <c:pt idx="2204">
                        <c:v>44601.322916666664</c:v>
                      </c:pt>
                      <c:pt idx="2205">
                        <c:v>44601.326388888891</c:v>
                      </c:pt>
                      <c:pt idx="2206">
                        <c:v>44601.329861111109</c:v>
                      </c:pt>
                      <c:pt idx="2207">
                        <c:v>44601.333333333336</c:v>
                      </c:pt>
                      <c:pt idx="2208">
                        <c:v>44601.336805555555</c:v>
                      </c:pt>
                      <c:pt idx="2209">
                        <c:v>44601.340277777781</c:v>
                      </c:pt>
                      <c:pt idx="2210">
                        <c:v>44601.34375</c:v>
                      </c:pt>
                      <c:pt idx="2211">
                        <c:v>44601.347222222219</c:v>
                      </c:pt>
                      <c:pt idx="2212">
                        <c:v>44601.350694444445</c:v>
                      </c:pt>
                      <c:pt idx="2213">
                        <c:v>44601.354166666664</c:v>
                      </c:pt>
                      <c:pt idx="2214">
                        <c:v>44601.357638888891</c:v>
                      </c:pt>
                      <c:pt idx="2215">
                        <c:v>44601.361111111109</c:v>
                      </c:pt>
                      <c:pt idx="2216">
                        <c:v>44601.364583333336</c:v>
                      </c:pt>
                      <c:pt idx="2217">
                        <c:v>44601.368055555555</c:v>
                      </c:pt>
                      <c:pt idx="2218">
                        <c:v>44601.371527777781</c:v>
                      </c:pt>
                      <c:pt idx="2219">
                        <c:v>44601.375</c:v>
                      </c:pt>
                      <c:pt idx="2220">
                        <c:v>44601.378472222219</c:v>
                      </c:pt>
                      <c:pt idx="2221">
                        <c:v>44601.381944444445</c:v>
                      </c:pt>
                      <c:pt idx="2222">
                        <c:v>44601.385416666664</c:v>
                      </c:pt>
                      <c:pt idx="2223">
                        <c:v>44601.388888888891</c:v>
                      </c:pt>
                      <c:pt idx="2224">
                        <c:v>44601.392361111109</c:v>
                      </c:pt>
                      <c:pt idx="2225">
                        <c:v>44601.395833333336</c:v>
                      </c:pt>
                      <c:pt idx="2226">
                        <c:v>44601.399305555555</c:v>
                      </c:pt>
                      <c:pt idx="2227">
                        <c:v>44601.402777777781</c:v>
                      </c:pt>
                      <c:pt idx="2228">
                        <c:v>44601.40625</c:v>
                      </c:pt>
                      <c:pt idx="2229">
                        <c:v>44601.409722222219</c:v>
                      </c:pt>
                      <c:pt idx="2230">
                        <c:v>44601.413194444445</c:v>
                      </c:pt>
                      <c:pt idx="2231">
                        <c:v>44601.416666666664</c:v>
                      </c:pt>
                      <c:pt idx="2232">
                        <c:v>44601.420138888891</c:v>
                      </c:pt>
                      <c:pt idx="2233">
                        <c:v>44601.423611111109</c:v>
                      </c:pt>
                      <c:pt idx="2234">
                        <c:v>44601.427083333336</c:v>
                      </c:pt>
                      <c:pt idx="2235">
                        <c:v>44601.430555555555</c:v>
                      </c:pt>
                      <c:pt idx="2236">
                        <c:v>44601.434027777781</c:v>
                      </c:pt>
                      <c:pt idx="2237">
                        <c:v>44601.4375</c:v>
                      </c:pt>
                      <c:pt idx="2238">
                        <c:v>44601.440972222219</c:v>
                      </c:pt>
                      <c:pt idx="2239">
                        <c:v>44601.444444444445</c:v>
                      </c:pt>
                      <c:pt idx="2240">
                        <c:v>44601.447916666664</c:v>
                      </c:pt>
                      <c:pt idx="2241">
                        <c:v>44601.451388888891</c:v>
                      </c:pt>
                      <c:pt idx="2242">
                        <c:v>44601.454861111109</c:v>
                      </c:pt>
                      <c:pt idx="2243">
                        <c:v>44601.458333333336</c:v>
                      </c:pt>
                      <c:pt idx="2244">
                        <c:v>44601.461805555555</c:v>
                      </c:pt>
                      <c:pt idx="2245">
                        <c:v>44601.465277777781</c:v>
                      </c:pt>
                      <c:pt idx="2246">
                        <c:v>44601.46875</c:v>
                      </c:pt>
                      <c:pt idx="2247">
                        <c:v>44601.472222222219</c:v>
                      </c:pt>
                      <c:pt idx="2248">
                        <c:v>44601.475694444445</c:v>
                      </c:pt>
                      <c:pt idx="2249">
                        <c:v>44601.479166666664</c:v>
                      </c:pt>
                      <c:pt idx="2250">
                        <c:v>44601.482638888891</c:v>
                      </c:pt>
                      <c:pt idx="2251">
                        <c:v>44601.486111111109</c:v>
                      </c:pt>
                      <c:pt idx="2252">
                        <c:v>44601.489583333336</c:v>
                      </c:pt>
                      <c:pt idx="2253">
                        <c:v>44601.493055555555</c:v>
                      </c:pt>
                      <c:pt idx="2254">
                        <c:v>44601.496527777781</c:v>
                      </c:pt>
                      <c:pt idx="2255">
                        <c:v>44601.5</c:v>
                      </c:pt>
                      <c:pt idx="2256">
                        <c:v>44601.503472222219</c:v>
                      </c:pt>
                      <c:pt idx="2257">
                        <c:v>44601.506944444445</c:v>
                      </c:pt>
                      <c:pt idx="2258">
                        <c:v>44601.510416666664</c:v>
                      </c:pt>
                      <c:pt idx="2259">
                        <c:v>44601.513888888891</c:v>
                      </c:pt>
                      <c:pt idx="2260">
                        <c:v>44601.517361111109</c:v>
                      </c:pt>
                      <c:pt idx="2261">
                        <c:v>44601.520833333336</c:v>
                      </c:pt>
                      <c:pt idx="2262">
                        <c:v>44601.524305555555</c:v>
                      </c:pt>
                      <c:pt idx="2263">
                        <c:v>44601.527777777781</c:v>
                      </c:pt>
                      <c:pt idx="2264">
                        <c:v>44601.53125</c:v>
                      </c:pt>
                      <c:pt idx="2265">
                        <c:v>44601.534722222219</c:v>
                      </c:pt>
                      <c:pt idx="2266">
                        <c:v>44601.538194444445</c:v>
                      </c:pt>
                      <c:pt idx="2267">
                        <c:v>44601.541666666664</c:v>
                      </c:pt>
                      <c:pt idx="2268">
                        <c:v>44601.545138888891</c:v>
                      </c:pt>
                      <c:pt idx="2269">
                        <c:v>44601.548611111109</c:v>
                      </c:pt>
                      <c:pt idx="2270">
                        <c:v>44601.552083333336</c:v>
                      </c:pt>
                      <c:pt idx="2271">
                        <c:v>44601.555555555555</c:v>
                      </c:pt>
                      <c:pt idx="2272">
                        <c:v>44601.559027777781</c:v>
                      </c:pt>
                      <c:pt idx="2273">
                        <c:v>44601.5625</c:v>
                      </c:pt>
                      <c:pt idx="2274">
                        <c:v>44601.565972222219</c:v>
                      </c:pt>
                      <c:pt idx="2275">
                        <c:v>44601.569444444445</c:v>
                      </c:pt>
                      <c:pt idx="2276">
                        <c:v>44601.572916666664</c:v>
                      </c:pt>
                      <c:pt idx="2277">
                        <c:v>44601.576388888891</c:v>
                      </c:pt>
                      <c:pt idx="2278">
                        <c:v>44601.579861111109</c:v>
                      </c:pt>
                      <c:pt idx="2279">
                        <c:v>44601.583333333336</c:v>
                      </c:pt>
                      <c:pt idx="2280">
                        <c:v>44601.586805555555</c:v>
                      </c:pt>
                      <c:pt idx="2281">
                        <c:v>44601.590277777781</c:v>
                      </c:pt>
                      <c:pt idx="2282">
                        <c:v>44601.59375</c:v>
                      </c:pt>
                      <c:pt idx="2283">
                        <c:v>44601.597222222219</c:v>
                      </c:pt>
                      <c:pt idx="2284">
                        <c:v>44601.600694444445</c:v>
                      </c:pt>
                      <c:pt idx="2285">
                        <c:v>44601.604166666664</c:v>
                      </c:pt>
                      <c:pt idx="2286">
                        <c:v>44601.607638888891</c:v>
                      </c:pt>
                      <c:pt idx="2287">
                        <c:v>44601.611111111109</c:v>
                      </c:pt>
                      <c:pt idx="2288">
                        <c:v>44601.614583333336</c:v>
                      </c:pt>
                      <c:pt idx="2289">
                        <c:v>44601.618055555555</c:v>
                      </c:pt>
                      <c:pt idx="2290">
                        <c:v>44601.621527777781</c:v>
                      </c:pt>
                      <c:pt idx="2291">
                        <c:v>44601.625</c:v>
                      </c:pt>
                      <c:pt idx="2292">
                        <c:v>44601.628472222219</c:v>
                      </c:pt>
                      <c:pt idx="2293">
                        <c:v>44601.631944444445</c:v>
                      </c:pt>
                      <c:pt idx="2294">
                        <c:v>44601.635416666664</c:v>
                      </c:pt>
                      <c:pt idx="2295">
                        <c:v>44601.638888888891</c:v>
                      </c:pt>
                      <c:pt idx="2296">
                        <c:v>44601.642361111109</c:v>
                      </c:pt>
                      <c:pt idx="2297">
                        <c:v>44601.645833333336</c:v>
                      </c:pt>
                      <c:pt idx="2298">
                        <c:v>44601.649305555555</c:v>
                      </c:pt>
                      <c:pt idx="2299">
                        <c:v>44601.652777777781</c:v>
                      </c:pt>
                      <c:pt idx="2300">
                        <c:v>44601.65625</c:v>
                      </c:pt>
                      <c:pt idx="2301">
                        <c:v>44601.659722222219</c:v>
                      </c:pt>
                      <c:pt idx="2302">
                        <c:v>44601.663194444445</c:v>
                      </c:pt>
                      <c:pt idx="2303">
                        <c:v>44601.666666666664</c:v>
                      </c:pt>
                      <c:pt idx="2304">
                        <c:v>44601.670138888891</c:v>
                      </c:pt>
                      <c:pt idx="2305">
                        <c:v>44601.673611111109</c:v>
                      </c:pt>
                      <c:pt idx="2306">
                        <c:v>44601.677083333336</c:v>
                      </c:pt>
                      <c:pt idx="2307">
                        <c:v>44601.680555555555</c:v>
                      </c:pt>
                      <c:pt idx="2308">
                        <c:v>44601.684027777781</c:v>
                      </c:pt>
                      <c:pt idx="2309">
                        <c:v>44601.6875</c:v>
                      </c:pt>
                      <c:pt idx="2310">
                        <c:v>44601.690972222219</c:v>
                      </c:pt>
                      <c:pt idx="2311">
                        <c:v>44601.694444444445</c:v>
                      </c:pt>
                      <c:pt idx="2312">
                        <c:v>44601.697916666664</c:v>
                      </c:pt>
                      <c:pt idx="2313">
                        <c:v>44601.701388888891</c:v>
                      </c:pt>
                      <c:pt idx="2314">
                        <c:v>44601.704861111109</c:v>
                      </c:pt>
                      <c:pt idx="2315">
                        <c:v>44601.708333333336</c:v>
                      </c:pt>
                      <c:pt idx="2316">
                        <c:v>44601.711805555555</c:v>
                      </c:pt>
                      <c:pt idx="2317">
                        <c:v>44601.715277777781</c:v>
                      </c:pt>
                      <c:pt idx="2318">
                        <c:v>44601.71875</c:v>
                      </c:pt>
                      <c:pt idx="2319">
                        <c:v>44601.722222222219</c:v>
                      </c:pt>
                      <c:pt idx="2320">
                        <c:v>44601.725694444445</c:v>
                      </c:pt>
                      <c:pt idx="2321">
                        <c:v>44601.729166666664</c:v>
                      </c:pt>
                      <c:pt idx="2322">
                        <c:v>44601.732638888891</c:v>
                      </c:pt>
                      <c:pt idx="2323">
                        <c:v>44601.736111111109</c:v>
                      </c:pt>
                      <c:pt idx="2324">
                        <c:v>44601.739583333336</c:v>
                      </c:pt>
                      <c:pt idx="2325">
                        <c:v>44601.743055555555</c:v>
                      </c:pt>
                      <c:pt idx="2326">
                        <c:v>44601.746527777781</c:v>
                      </c:pt>
                      <c:pt idx="2327">
                        <c:v>44601.75</c:v>
                      </c:pt>
                      <c:pt idx="2328">
                        <c:v>44601.753472222219</c:v>
                      </c:pt>
                      <c:pt idx="2329">
                        <c:v>44601.756944444445</c:v>
                      </c:pt>
                      <c:pt idx="2330">
                        <c:v>44601.760416666664</c:v>
                      </c:pt>
                      <c:pt idx="2331">
                        <c:v>44601.763888888891</c:v>
                      </c:pt>
                      <c:pt idx="2332">
                        <c:v>44601.767361111109</c:v>
                      </c:pt>
                      <c:pt idx="2333">
                        <c:v>44601.770833333336</c:v>
                      </c:pt>
                      <c:pt idx="2334">
                        <c:v>44601.774305555555</c:v>
                      </c:pt>
                      <c:pt idx="2335">
                        <c:v>44601.777777777781</c:v>
                      </c:pt>
                      <c:pt idx="2336">
                        <c:v>44601.78125</c:v>
                      </c:pt>
                      <c:pt idx="2337">
                        <c:v>44601.784722222219</c:v>
                      </c:pt>
                      <c:pt idx="2338">
                        <c:v>44601.788194444445</c:v>
                      </c:pt>
                      <c:pt idx="2339">
                        <c:v>44601.791666666664</c:v>
                      </c:pt>
                      <c:pt idx="2340">
                        <c:v>44601.795138888891</c:v>
                      </c:pt>
                      <c:pt idx="2341">
                        <c:v>44601.798611111109</c:v>
                      </c:pt>
                      <c:pt idx="2342">
                        <c:v>44601.802083333336</c:v>
                      </c:pt>
                      <c:pt idx="2343">
                        <c:v>44601.805555555555</c:v>
                      </c:pt>
                      <c:pt idx="2344">
                        <c:v>44601.809027777781</c:v>
                      </c:pt>
                      <c:pt idx="2345">
                        <c:v>44601.8125</c:v>
                      </c:pt>
                      <c:pt idx="2346">
                        <c:v>44601.815972222219</c:v>
                      </c:pt>
                      <c:pt idx="2347">
                        <c:v>44601.819444444445</c:v>
                      </c:pt>
                      <c:pt idx="2348">
                        <c:v>44601.822916666664</c:v>
                      </c:pt>
                      <c:pt idx="2349">
                        <c:v>44601.826388888891</c:v>
                      </c:pt>
                      <c:pt idx="2350">
                        <c:v>44601.829861111109</c:v>
                      </c:pt>
                      <c:pt idx="2351">
                        <c:v>44601.833333333336</c:v>
                      </c:pt>
                      <c:pt idx="2352">
                        <c:v>44601.836805555555</c:v>
                      </c:pt>
                      <c:pt idx="2353">
                        <c:v>44601.840277777781</c:v>
                      </c:pt>
                      <c:pt idx="2354">
                        <c:v>44601.84375</c:v>
                      </c:pt>
                      <c:pt idx="2355">
                        <c:v>44601.847222222219</c:v>
                      </c:pt>
                      <c:pt idx="2356">
                        <c:v>44601.850694444445</c:v>
                      </c:pt>
                      <c:pt idx="2357">
                        <c:v>44601.854166666664</c:v>
                      </c:pt>
                      <c:pt idx="2358">
                        <c:v>44601.857638888891</c:v>
                      </c:pt>
                      <c:pt idx="2359">
                        <c:v>44601.861111111109</c:v>
                      </c:pt>
                      <c:pt idx="2360">
                        <c:v>44601.864583333336</c:v>
                      </c:pt>
                      <c:pt idx="2361">
                        <c:v>44601.868055555555</c:v>
                      </c:pt>
                      <c:pt idx="2362">
                        <c:v>44601.871527777781</c:v>
                      </c:pt>
                      <c:pt idx="2363">
                        <c:v>44601.875</c:v>
                      </c:pt>
                      <c:pt idx="2364">
                        <c:v>44601.878472222219</c:v>
                      </c:pt>
                      <c:pt idx="2365">
                        <c:v>44601.881944444445</c:v>
                      </c:pt>
                      <c:pt idx="2366">
                        <c:v>44601.885416666664</c:v>
                      </c:pt>
                      <c:pt idx="2367">
                        <c:v>44601.888888888891</c:v>
                      </c:pt>
                      <c:pt idx="2368">
                        <c:v>44601.892361111109</c:v>
                      </c:pt>
                      <c:pt idx="2369">
                        <c:v>44601.895833333336</c:v>
                      </c:pt>
                      <c:pt idx="2370">
                        <c:v>44601.899305555555</c:v>
                      </c:pt>
                      <c:pt idx="2371">
                        <c:v>44601.902777777781</c:v>
                      </c:pt>
                      <c:pt idx="2372">
                        <c:v>44601.90625</c:v>
                      </c:pt>
                      <c:pt idx="2373">
                        <c:v>44601.909722222219</c:v>
                      </c:pt>
                      <c:pt idx="2374">
                        <c:v>44601.913194444445</c:v>
                      </c:pt>
                      <c:pt idx="2375">
                        <c:v>44601.916666666664</c:v>
                      </c:pt>
                      <c:pt idx="2376">
                        <c:v>44601.920138888891</c:v>
                      </c:pt>
                      <c:pt idx="2377">
                        <c:v>44601.923611111109</c:v>
                      </c:pt>
                      <c:pt idx="2378">
                        <c:v>44601.927083333336</c:v>
                      </c:pt>
                      <c:pt idx="2379">
                        <c:v>44601.930555555555</c:v>
                      </c:pt>
                      <c:pt idx="2380">
                        <c:v>44601.934027777781</c:v>
                      </c:pt>
                      <c:pt idx="2381">
                        <c:v>44601.9375</c:v>
                      </c:pt>
                      <c:pt idx="2382">
                        <c:v>44601.940972222219</c:v>
                      </c:pt>
                      <c:pt idx="2383">
                        <c:v>44601.944444444445</c:v>
                      </c:pt>
                      <c:pt idx="2384">
                        <c:v>44601.947916666664</c:v>
                      </c:pt>
                      <c:pt idx="2385">
                        <c:v>44601.951388888891</c:v>
                      </c:pt>
                      <c:pt idx="2386">
                        <c:v>44601.954861111109</c:v>
                      </c:pt>
                      <c:pt idx="2387">
                        <c:v>44601.958333333336</c:v>
                      </c:pt>
                      <c:pt idx="2388">
                        <c:v>44601.961805555555</c:v>
                      </c:pt>
                      <c:pt idx="2389">
                        <c:v>44601.965277777781</c:v>
                      </c:pt>
                      <c:pt idx="2390">
                        <c:v>44601.96875</c:v>
                      </c:pt>
                      <c:pt idx="2391">
                        <c:v>44601.972222222219</c:v>
                      </c:pt>
                      <c:pt idx="2392">
                        <c:v>44601.975694444445</c:v>
                      </c:pt>
                      <c:pt idx="2393">
                        <c:v>44601.979166666664</c:v>
                      </c:pt>
                      <c:pt idx="2394">
                        <c:v>44601.982638888891</c:v>
                      </c:pt>
                      <c:pt idx="2395">
                        <c:v>44601.986111111109</c:v>
                      </c:pt>
                      <c:pt idx="2396">
                        <c:v>44601.989583333336</c:v>
                      </c:pt>
                      <c:pt idx="2397">
                        <c:v>44601.993055555555</c:v>
                      </c:pt>
                      <c:pt idx="2398">
                        <c:v>44601.996527777781</c:v>
                      </c:pt>
                      <c:pt idx="2399">
                        <c:v>44602</c:v>
                      </c:pt>
                      <c:pt idx="2400">
                        <c:v>44602.003472222219</c:v>
                      </c:pt>
                      <c:pt idx="2401">
                        <c:v>44602.006944444445</c:v>
                      </c:pt>
                      <c:pt idx="2402">
                        <c:v>44602.010416666664</c:v>
                      </c:pt>
                      <c:pt idx="2403">
                        <c:v>44602.013888888891</c:v>
                      </c:pt>
                      <c:pt idx="2404">
                        <c:v>44602.017361111109</c:v>
                      </c:pt>
                      <c:pt idx="2405">
                        <c:v>44602.020833333336</c:v>
                      </c:pt>
                      <c:pt idx="2406">
                        <c:v>44602.024305555555</c:v>
                      </c:pt>
                      <c:pt idx="2407">
                        <c:v>44602.027777777781</c:v>
                      </c:pt>
                      <c:pt idx="2408">
                        <c:v>44602.03125</c:v>
                      </c:pt>
                      <c:pt idx="2409">
                        <c:v>44602.034722222219</c:v>
                      </c:pt>
                      <c:pt idx="2410">
                        <c:v>44602.038194444445</c:v>
                      </c:pt>
                      <c:pt idx="2411">
                        <c:v>44602.041666666664</c:v>
                      </c:pt>
                      <c:pt idx="2412">
                        <c:v>44602.045138888891</c:v>
                      </c:pt>
                      <c:pt idx="2413">
                        <c:v>44602.048611111109</c:v>
                      </c:pt>
                      <c:pt idx="2414">
                        <c:v>44602.052083333336</c:v>
                      </c:pt>
                      <c:pt idx="2415">
                        <c:v>44602.055555555555</c:v>
                      </c:pt>
                      <c:pt idx="2416">
                        <c:v>44602.059027777781</c:v>
                      </c:pt>
                      <c:pt idx="2417">
                        <c:v>44602.0625</c:v>
                      </c:pt>
                      <c:pt idx="2418">
                        <c:v>44602.065972222219</c:v>
                      </c:pt>
                      <c:pt idx="2419">
                        <c:v>44602.069444444445</c:v>
                      </c:pt>
                      <c:pt idx="2420">
                        <c:v>44602.072916666664</c:v>
                      </c:pt>
                      <c:pt idx="2421">
                        <c:v>44602.076388888891</c:v>
                      </c:pt>
                      <c:pt idx="2422">
                        <c:v>44602.079861111109</c:v>
                      </c:pt>
                      <c:pt idx="2423">
                        <c:v>44602.083333333336</c:v>
                      </c:pt>
                      <c:pt idx="2424">
                        <c:v>44602.086805555555</c:v>
                      </c:pt>
                      <c:pt idx="2425">
                        <c:v>44602.090277777781</c:v>
                      </c:pt>
                      <c:pt idx="2426">
                        <c:v>44602.09375</c:v>
                      </c:pt>
                      <c:pt idx="2427">
                        <c:v>44602.097222222219</c:v>
                      </c:pt>
                      <c:pt idx="2428">
                        <c:v>44602.100694444445</c:v>
                      </c:pt>
                      <c:pt idx="2429">
                        <c:v>44602.104166666664</c:v>
                      </c:pt>
                      <c:pt idx="2430">
                        <c:v>44602.107638888891</c:v>
                      </c:pt>
                      <c:pt idx="2431">
                        <c:v>44602.111111111109</c:v>
                      </c:pt>
                      <c:pt idx="2432">
                        <c:v>44602.114583333336</c:v>
                      </c:pt>
                      <c:pt idx="2433">
                        <c:v>44602.118055555555</c:v>
                      </c:pt>
                      <c:pt idx="2434">
                        <c:v>44602.121527777781</c:v>
                      </c:pt>
                      <c:pt idx="2435">
                        <c:v>44602.125</c:v>
                      </c:pt>
                      <c:pt idx="2436">
                        <c:v>44602.128472222219</c:v>
                      </c:pt>
                      <c:pt idx="2437">
                        <c:v>44602.131944444445</c:v>
                      </c:pt>
                      <c:pt idx="2438">
                        <c:v>44602.135416666664</c:v>
                      </c:pt>
                      <c:pt idx="2439">
                        <c:v>44602.138888888891</c:v>
                      </c:pt>
                      <c:pt idx="2440">
                        <c:v>44602.142361111109</c:v>
                      </c:pt>
                      <c:pt idx="2441">
                        <c:v>44602.145833333336</c:v>
                      </c:pt>
                      <c:pt idx="2442">
                        <c:v>44602.149305555555</c:v>
                      </c:pt>
                      <c:pt idx="2443">
                        <c:v>44602.152777777781</c:v>
                      </c:pt>
                      <c:pt idx="2444">
                        <c:v>44602.15625</c:v>
                      </c:pt>
                      <c:pt idx="2445">
                        <c:v>44602.159722222219</c:v>
                      </c:pt>
                      <c:pt idx="2446">
                        <c:v>44602.163194444445</c:v>
                      </c:pt>
                      <c:pt idx="2447">
                        <c:v>44602.166666666664</c:v>
                      </c:pt>
                      <c:pt idx="2448">
                        <c:v>44602.170138888891</c:v>
                      </c:pt>
                      <c:pt idx="2449">
                        <c:v>44602.173611111109</c:v>
                      </c:pt>
                      <c:pt idx="2450">
                        <c:v>44602.177083333336</c:v>
                      </c:pt>
                      <c:pt idx="2451">
                        <c:v>44602.180555555555</c:v>
                      </c:pt>
                      <c:pt idx="2452">
                        <c:v>44602.184027777781</c:v>
                      </c:pt>
                      <c:pt idx="2453">
                        <c:v>44602.1875</c:v>
                      </c:pt>
                      <c:pt idx="2454">
                        <c:v>44602.190972222219</c:v>
                      </c:pt>
                      <c:pt idx="2455">
                        <c:v>44602.194444444445</c:v>
                      </c:pt>
                      <c:pt idx="2456">
                        <c:v>44602.197916666664</c:v>
                      </c:pt>
                      <c:pt idx="2457">
                        <c:v>44602.201388888891</c:v>
                      </c:pt>
                      <c:pt idx="2458">
                        <c:v>44602.204861111109</c:v>
                      </c:pt>
                      <c:pt idx="2459">
                        <c:v>44602.208333333336</c:v>
                      </c:pt>
                      <c:pt idx="2460">
                        <c:v>44602.211805555555</c:v>
                      </c:pt>
                      <c:pt idx="2461">
                        <c:v>44602.215277777781</c:v>
                      </c:pt>
                      <c:pt idx="2462">
                        <c:v>44602.21875</c:v>
                      </c:pt>
                      <c:pt idx="2463">
                        <c:v>44602.222222222219</c:v>
                      </c:pt>
                      <c:pt idx="2464">
                        <c:v>44602.225694444445</c:v>
                      </c:pt>
                      <c:pt idx="2465">
                        <c:v>44602.229166666664</c:v>
                      </c:pt>
                      <c:pt idx="2466">
                        <c:v>44602.232638888891</c:v>
                      </c:pt>
                      <c:pt idx="2467">
                        <c:v>44602.236111111109</c:v>
                      </c:pt>
                      <c:pt idx="2468">
                        <c:v>44602.239583333336</c:v>
                      </c:pt>
                      <c:pt idx="2469">
                        <c:v>44602.243055555555</c:v>
                      </c:pt>
                      <c:pt idx="2470">
                        <c:v>44602.246527777781</c:v>
                      </c:pt>
                      <c:pt idx="2471">
                        <c:v>44602.25</c:v>
                      </c:pt>
                      <c:pt idx="2472">
                        <c:v>44602.253472222219</c:v>
                      </c:pt>
                      <c:pt idx="2473">
                        <c:v>44602.256944444445</c:v>
                      </c:pt>
                      <c:pt idx="2474">
                        <c:v>44602.260416666664</c:v>
                      </c:pt>
                      <c:pt idx="2475">
                        <c:v>44602.263888888891</c:v>
                      </c:pt>
                      <c:pt idx="2476">
                        <c:v>44602.267361111109</c:v>
                      </c:pt>
                      <c:pt idx="2477">
                        <c:v>44602.270833333336</c:v>
                      </c:pt>
                      <c:pt idx="2478">
                        <c:v>44602.274305555555</c:v>
                      </c:pt>
                      <c:pt idx="2479">
                        <c:v>44602.277777777781</c:v>
                      </c:pt>
                      <c:pt idx="2480">
                        <c:v>44602.28125</c:v>
                      </c:pt>
                      <c:pt idx="2481">
                        <c:v>44602.284722222219</c:v>
                      </c:pt>
                      <c:pt idx="2482">
                        <c:v>44602.288194444445</c:v>
                      </c:pt>
                      <c:pt idx="2483">
                        <c:v>44602.291666666664</c:v>
                      </c:pt>
                      <c:pt idx="2484">
                        <c:v>44602.295138888891</c:v>
                      </c:pt>
                      <c:pt idx="2485">
                        <c:v>44602.298611111109</c:v>
                      </c:pt>
                      <c:pt idx="2486">
                        <c:v>44602.302083333336</c:v>
                      </c:pt>
                      <c:pt idx="2487">
                        <c:v>44602.305555555555</c:v>
                      </c:pt>
                      <c:pt idx="2488">
                        <c:v>44602.309027777781</c:v>
                      </c:pt>
                      <c:pt idx="2489">
                        <c:v>44602.3125</c:v>
                      </c:pt>
                      <c:pt idx="2490">
                        <c:v>44602.315972222219</c:v>
                      </c:pt>
                      <c:pt idx="2491">
                        <c:v>44602.319444444445</c:v>
                      </c:pt>
                      <c:pt idx="2492">
                        <c:v>44602.322916666664</c:v>
                      </c:pt>
                      <c:pt idx="2493">
                        <c:v>44602.326388888891</c:v>
                      </c:pt>
                      <c:pt idx="2494">
                        <c:v>44602.329861111109</c:v>
                      </c:pt>
                      <c:pt idx="2495">
                        <c:v>44602.333333333336</c:v>
                      </c:pt>
                      <c:pt idx="2496">
                        <c:v>44602.336805555555</c:v>
                      </c:pt>
                      <c:pt idx="2497">
                        <c:v>44602.340277777781</c:v>
                      </c:pt>
                      <c:pt idx="2498">
                        <c:v>44602.34375</c:v>
                      </c:pt>
                      <c:pt idx="2499">
                        <c:v>44602.347222222219</c:v>
                      </c:pt>
                      <c:pt idx="2500">
                        <c:v>44602.350694444445</c:v>
                      </c:pt>
                      <c:pt idx="2501">
                        <c:v>44602.354166666664</c:v>
                      </c:pt>
                      <c:pt idx="2502">
                        <c:v>44602.357638888891</c:v>
                      </c:pt>
                      <c:pt idx="2503">
                        <c:v>44602.361111111109</c:v>
                      </c:pt>
                      <c:pt idx="2504">
                        <c:v>44602.364583333336</c:v>
                      </c:pt>
                      <c:pt idx="2505">
                        <c:v>44602.368055555555</c:v>
                      </c:pt>
                      <c:pt idx="2506">
                        <c:v>44602.371527777781</c:v>
                      </c:pt>
                      <c:pt idx="2507">
                        <c:v>44602.375</c:v>
                      </c:pt>
                      <c:pt idx="2508">
                        <c:v>44602.378472222219</c:v>
                      </c:pt>
                      <c:pt idx="2509">
                        <c:v>44602.381944444445</c:v>
                      </c:pt>
                      <c:pt idx="2510">
                        <c:v>44602.385416666664</c:v>
                      </c:pt>
                      <c:pt idx="2511">
                        <c:v>44602.388888888891</c:v>
                      </c:pt>
                      <c:pt idx="2512">
                        <c:v>44602.392361111109</c:v>
                      </c:pt>
                      <c:pt idx="2513">
                        <c:v>44602.395833333336</c:v>
                      </c:pt>
                      <c:pt idx="2514">
                        <c:v>44602.399305555555</c:v>
                      </c:pt>
                      <c:pt idx="2515">
                        <c:v>44602.402777777781</c:v>
                      </c:pt>
                      <c:pt idx="2516">
                        <c:v>44602.40625</c:v>
                      </c:pt>
                      <c:pt idx="2517">
                        <c:v>44602.409722222219</c:v>
                      </c:pt>
                      <c:pt idx="2518">
                        <c:v>44602.413194444445</c:v>
                      </c:pt>
                      <c:pt idx="2519">
                        <c:v>44602.416666666664</c:v>
                      </c:pt>
                      <c:pt idx="2520">
                        <c:v>44602.420138888891</c:v>
                      </c:pt>
                      <c:pt idx="2521">
                        <c:v>44602.423611111109</c:v>
                      </c:pt>
                      <c:pt idx="2522">
                        <c:v>44602.427083333336</c:v>
                      </c:pt>
                      <c:pt idx="2523">
                        <c:v>44602.430555555555</c:v>
                      </c:pt>
                      <c:pt idx="2524">
                        <c:v>44602.434027777781</c:v>
                      </c:pt>
                      <c:pt idx="2525">
                        <c:v>44602.4375</c:v>
                      </c:pt>
                      <c:pt idx="2526">
                        <c:v>44602.440972222219</c:v>
                      </c:pt>
                      <c:pt idx="2527">
                        <c:v>44602.444444444445</c:v>
                      </c:pt>
                      <c:pt idx="2528">
                        <c:v>44602.447916666664</c:v>
                      </c:pt>
                      <c:pt idx="2529">
                        <c:v>44602.451388888891</c:v>
                      </c:pt>
                      <c:pt idx="2530">
                        <c:v>44602.454861111109</c:v>
                      </c:pt>
                      <c:pt idx="2531">
                        <c:v>44602.458333333336</c:v>
                      </c:pt>
                      <c:pt idx="2532">
                        <c:v>44602.461805555555</c:v>
                      </c:pt>
                      <c:pt idx="2533">
                        <c:v>44602.465277777781</c:v>
                      </c:pt>
                      <c:pt idx="2534">
                        <c:v>44602.46875</c:v>
                      </c:pt>
                      <c:pt idx="2535">
                        <c:v>44602.472222222219</c:v>
                      </c:pt>
                      <c:pt idx="2536">
                        <c:v>44602.475694444445</c:v>
                      </c:pt>
                      <c:pt idx="2537">
                        <c:v>44602.479166666664</c:v>
                      </c:pt>
                      <c:pt idx="2538">
                        <c:v>44602.482638888891</c:v>
                      </c:pt>
                      <c:pt idx="2539">
                        <c:v>44602.486111111109</c:v>
                      </c:pt>
                      <c:pt idx="2540">
                        <c:v>44602.489583333336</c:v>
                      </c:pt>
                      <c:pt idx="2541">
                        <c:v>44602.493055555555</c:v>
                      </c:pt>
                      <c:pt idx="2542">
                        <c:v>44602.496527777781</c:v>
                      </c:pt>
                      <c:pt idx="2543">
                        <c:v>44602.5</c:v>
                      </c:pt>
                      <c:pt idx="2544">
                        <c:v>44602.503472222219</c:v>
                      </c:pt>
                      <c:pt idx="2545">
                        <c:v>44602.506944444445</c:v>
                      </c:pt>
                      <c:pt idx="2546">
                        <c:v>44602.510416666664</c:v>
                      </c:pt>
                      <c:pt idx="2547">
                        <c:v>44602.513888888891</c:v>
                      </c:pt>
                      <c:pt idx="2548">
                        <c:v>44602.517361111109</c:v>
                      </c:pt>
                      <c:pt idx="2549">
                        <c:v>44602.520833333336</c:v>
                      </c:pt>
                      <c:pt idx="2550">
                        <c:v>44602.524305555555</c:v>
                      </c:pt>
                      <c:pt idx="2551">
                        <c:v>44602.527777777781</c:v>
                      </c:pt>
                      <c:pt idx="2552">
                        <c:v>44602.53125</c:v>
                      </c:pt>
                      <c:pt idx="2553">
                        <c:v>44602.534722222219</c:v>
                      </c:pt>
                      <c:pt idx="2554">
                        <c:v>44602.538194444445</c:v>
                      </c:pt>
                      <c:pt idx="2555">
                        <c:v>44602.541666666664</c:v>
                      </c:pt>
                      <c:pt idx="2556">
                        <c:v>44602.545138888891</c:v>
                      </c:pt>
                      <c:pt idx="2557">
                        <c:v>44602.548611111109</c:v>
                      </c:pt>
                      <c:pt idx="2558">
                        <c:v>44602.552083333336</c:v>
                      </c:pt>
                      <c:pt idx="2559">
                        <c:v>44602.555555555555</c:v>
                      </c:pt>
                      <c:pt idx="2560">
                        <c:v>44602.559027777781</c:v>
                      </c:pt>
                      <c:pt idx="2561">
                        <c:v>44602.5625</c:v>
                      </c:pt>
                      <c:pt idx="2562">
                        <c:v>44602.565972222219</c:v>
                      </c:pt>
                      <c:pt idx="2563">
                        <c:v>44602.569444444445</c:v>
                      </c:pt>
                      <c:pt idx="2564">
                        <c:v>44602.572916666664</c:v>
                      </c:pt>
                      <c:pt idx="2565">
                        <c:v>44602.576388888891</c:v>
                      </c:pt>
                      <c:pt idx="2566">
                        <c:v>44602.579861111109</c:v>
                      </c:pt>
                      <c:pt idx="2567">
                        <c:v>44602.583333333336</c:v>
                      </c:pt>
                      <c:pt idx="2568">
                        <c:v>44602.586805555555</c:v>
                      </c:pt>
                      <c:pt idx="2569">
                        <c:v>44602.590277777781</c:v>
                      </c:pt>
                      <c:pt idx="2570">
                        <c:v>44602.59375</c:v>
                      </c:pt>
                      <c:pt idx="2571">
                        <c:v>44602.597222222219</c:v>
                      </c:pt>
                      <c:pt idx="2572">
                        <c:v>44602.600694444445</c:v>
                      </c:pt>
                      <c:pt idx="2573">
                        <c:v>44602.604166666664</c:v>
                      </c:pt>
                      <c:pt idx="2574">
                        <c:v>44602.607638888891</c:v>
                      </c:pt>
                      <c:pt idx="2575">
                        <c:v>44602.611111111109</c:v>
                      </c:pt>
                      <c:pt idx="2576">
                        <c:v>44602.614583333336</c:v>
                      </c:pt>
                      <c:pt idx="2577">
                        <c:v>44602.618055555555</c:v>
                      </c:pt>
                      <c:pt idx="2578">
                        <c:v>44602.621527777781</c:v>
                      </c:pt>
                      <c:pt idx="2579">
                        <c:v>44602.625</c:v>
                      </c:pt>
                      <c:pt idx="2580">
                        <c:v>44602.628472222219</c:v>
                      </c:pt>
                      <c:pt idx="2581">
                        <c:v>44602.631944444445</c:v>
                      </c:pt>
                      <c:pt idx="2582">
                        <c:v>44602.635416666664</c:v>
                      </c:pt>
                      <c:pt idx="2583">
                        <c:v>44602.638888888891</c:v>
                      </c:pt>
                      <c:pt idx="2584">
                        <c:v>44602.642361111109</c:v>
                      </c:pt>
                      <c:pt idx="2585">
                        <c:v>44602.645833333336</c:v>
                      </c:pt>
                      <c:pt idx="2586">
                        <c:v>44602.649305555555</c:v>
                      </c:pt>
                      <c:pt idx="2587">
                        <c:v>44602.652777777781</c:v>
                      </c:pt>
                      <c:pt idx="2588">
                        <c:v>44602.65625</c:v>
                      </c:pt>
                      <c:pt idx="2589">
                        <c:v>44602.659722222219</c:v>
                      </c:pt>
                      <c:pt idx="2590">
                        <c:v>44602.663194444445</c:v>
                      </c:pt>
                      <c:pt idx="2591">
                        <c:v>44602.666666666664</c:v>
                      </c:pt>
                      <c:pt idx="2592">
                        <c:v>44602.670138888891</c:v>
                      </c:pt>
                      <c:pt idx="2593">
                        <c:v>44602.673611111109</c:v>
                      </c:pt>
                      <c:pt idx="2594">
                        <c:v>44602.677083333336</c:v>
                      </c:pt>
                      <c:pt idx="2595">
                        <c:v>44602.680555555555</c:v>
                      </c:pt>
                      <c:pt idx="2596">
                        <c:v>44602.684027777781</c:v>
                      </c:pt>
                      <c:pt idx="2597">
                        <c:v>44602.6875</c:v>
                      </c:pt>
                      <c:pt idx="2598">
                        <c:v>44602.690972222219</c:v>
                      </c:pt>
                      <c:pt idx="2599">
                        <c:v>44602.694444444445</c:v>
                      </c:pt>
                      <c:pt idx="2600">
                        <c:v>44602.697916666664</c:v>
                      </c:pt>
                      <c:pt idx="2601">
                        <c:v>44602.701388888891</c:v>
                      </c:pt>
                      <c:pt idx="2602">
                        <c:v>44602.704861111109</c:v>
                      </c:pt>
                      <c:pt idx="2603">
                        <c:v>44602.708333333336</c:v>
                      </c:pt>
                      <c:pt idx="2604">
                        <c:v>44602.711805555555</c:v>
                      </c:pt>
                      <c:pt idx="2605">
                        <c:v>44602.715277777781</c:v>
                      </c:pt>
                      <c:pt idx="2606">
                        <c:v>44602.71875</c:v>
                      </c:pt>
                      <c:pt idx="2607">
                        <c:v>44602.722222222219</c:v>
                      </c:pt>
                      <c:pt idx="2608">
                        <c:v>44602.725694444445</c:v>
                      </c:pt>
                      <c:pt idx="2609">
                        <c:v>44602.729166666664</c:v>
                      </c:pt>
                      <c:pt idx="2610">
                        <c:v>44602.732638888891</c:v>
                      </c:pt>
                      <c:pt idx="2611">
                        <c:v>44602.736111111109</c:v>
                      </c:pt>
                      <c:pt idx="2612">
                        <c:v>44602.739583333336</c:v>
                      </c:pt>
                      <c:pt idx="2613">
                        <c:v>44602.743055555555</c:v>
                      </c:pt>
                      <c:pt idx="2614">
                        <c:v>44602.746527777781</c:v>
                      </c:pt>
                      <c:pt idx="2615">
                        <c:v>44602.75</c:v>
                      </c:pt>
                      <c:pt idx="2616">
                        <c:v>44602.753472222219</c:v>
                      </c:pt>
                      <c:pt idx="2617">
                        <c:v>44602.756944444445</c:v>
                      </c:pt>
                      <c:pt idx="2618">
                        <c:v>44602.760416666664</c:v>
                      </c:pt>
                      <c:pt idx="2619">
                        <c:v>44602.763888888891</c:v>
                      </c:pt>
                      <c:pt idx="2620">
                        <c:v>44602.767361111109</c:v>
                      </c:pt>
                      <c:pt idx="2621">
                        <c:v>44602.770833333336</c:v>
                      </c:pt>
                      <c:pt idx="2622">
                        <c:v>44602.774305555555</c:v>
                      </c:pt>
                      <c:pt idx="2623">
                        <c:v>44602.777777777781</c:v>
                      </c:pt>
                      <c:pt idx="2624">
                        <c:v>44602.78125</c:v>
                      </c:pt>
                      <c:pt idx="2625">
                        <c:v>44602.784722222219</c:v>
                      </c:pt>
                      <c:pt idx="2626">
                        <c:v>44602.788194444445</c:v>
                      </c:pt>
                      <c:pt idx="2627">
                        <c:v>44602.791666666664</c:v>
                      </c:pt>
                      <c:pt idx="2628">
                        <c:v>44602.795138888891</c:v>
                      </c:pt>
                      <c:pt idx="2629">
                        <c:v>44602.798611111109</c:v>
                      </c:pt>
                      <c:pt idx="2630">
                        <c:v>44602.802083333336</c:v>
                      </c:pt>
                      <c:pt idx="2631">
                        <c:v>44602.805555555555</c:v>
                      </c:pt>
                      <c:pt idx="2632">
                        <c:v>44602.809027777781</c:v>
                      </c:pt>
                      <c:pt idx="2633">
                        <c:v>44602.8125</c:v>
                      </c:pt>
                      <c:pt idx="2634">
                        <c:v>44602.815972222219</c:v>
                      </c:pt>
                      <c:pt idx="2635">
                        <c:v>44602.819444444445</c:v>
                      </c:pt>
                      <c:pt idx="2636">
                        <c:v>44602.822916666664</c:v>
                      </c:pt>
                      <c:pt idx="2637">
                        <c:v>44602.826388888891</c:v>
                      </c:pt>
                      <c:pt idx="2638">
                        <c:v>44602.829861111109</c:v>
                      </c:pt>
                      <c:pt idx="2639">
                        <c:v>44602.833333333336</c:v>
                      </c:pt>
                      <c:pt idx="2640">
                        <c:v>44602.836805555555</c:v>
                      </c:pt>
                      <c:pt idx="2641">
                        <c:v>44602.840277777781</c:v>
                      </c:pt>
                      <c:pt idx="2642">
                        <c:v>44602.84375</c:v>
                      </c:pt>
                      <c:pt idx="2643">
                        <c:v>44602.847222222219</c:v>
                      </c:pt>
                      <c:pt idx="2644">
                        <c:v>44602.850694444445</c:v>
                      </c:pt>
                      <c:pt idx="2645">
                        <c:v>44602.854166666664</c:v>
                      </c:pt>
                      <c:pt idx="2646">
                        <c:v>44602.857638888891</c:v>
                      </c:pt>
                      <c:pt idx="2647">
                        <c:v>44602.861111111109</c:v>
                      </c:pt>
                      <c:pt idx="2648">
                        <c:v>44602.864583333336</c:v>
                      </c:pt>
                      <c:pt idx="2649">
                        <c:v>44602.868055555555</c:v>
                      </c:pt>
                      <c:pt idx="2650">
                        <c:v>44602.871527777781</c:v>
                      </c:pt>
                      <c:pt idx="2651">
                        <c:v>44602.875</c:v>
                      </c:pt>
                      <c:pt idx="2652">
                        <c:v>44602.878472222219</c:v>
                      </c:pt>
                      <c:pt idx="2653">
                        <c:v>44602.881944444445</c:v>
                      </c:pt>
                      <c:pt idx="2654">
                        <c:v>44602.885416666664</c:v>
                      </c:pt>
                      <c:pt idx="2655">
                        <c:v>44602.888888888891</c:v>
                      </c:pt>
                      <c:pt idx="2656">
                        <c:v>44602.892361111109</c:v>
                      </c:pt>
                      <c:pt idx="2657">
                        <c:v>44602.895833333336</c:v>
                      </c:pt>
                      <c:pt idx="2658">
                        <c:v>44602.899305555555</c:v>
                      </c:pt>
                      <c:pt idx="2659">
                        <c:v>44602.902777777781</c:v>
                      </c:pt>
                      <c:pt idx="2660">
                        <c:v>44602.90625</c:v>
                      </c:pt>
                      <c:pt idx="2661">
                        <c:v>44602.909722222219</c:v>
                      </c:pt>
                      <c:pt idx="2662">
                        <c:v>44602.913194444445</c:v>
                      </c:pt>
                      <c:pt idx="2663">
                        <c:v>44602.916666666664</c:v>
                      </c:pt>
                      <c:pt idx="2664">
                        <c:v>44602.920138888891</c:v>
                      </c:pt>
                      <c:pt idx="2665">
                        <c:v>44602.923611111109</c:v>
                      </c:pt>
                      <c:pt idx="2666">
                        <c:v>44602.927083333336</c:v>
                      </c:pt>
                      <c:pt idx="2667">
                        <c:v>44602.930555555555</c:v>
                      </c:pt>
                      <c:pt idx="2668">
                        <c:v>44602.934027777781</c:v>
                      </c:pt>
                      <c:pt idx="2669">
                        <c:v>44602.9375</c:v>
                      </c:pt>
                      <c:pt idx="2670">
                        <c:v>44602.940972222219</c:v>
                      </c:pt>
                      <c:pt idx="2671">
                        <c:v>44602.944444444445</c:v>
                      </c:pt>
                      <c:pt idx="2672">
                        <c:v>44602.947916666664</c:v>
                      </c:pt>
                      <c:pt idx="2673">
                        <c:v>44602.951388888891</c:v>
                      </c:pt>
                      <c:pt idx="2674">
                        <c:v>44602.954861111109</c:v>
                      </c:pt>
                      <c:pt idx="2675">
                        <c:v>44602.958333333336</c:v>
                      </c:pt>
                      <c:pt idx="2676">
                        <c:v>44602.961805555555</c:v>
                      </c:pt>
                      <c:pt idx="2677">
                        <c:v>44602.965277777781</c:v>
                      </c:pt>
                      <c:pt idx="2678">
                        <c:v>44602.96875</c:v>
                      </c:pt>
                      <c:pt idx="2679">
                        <c:v>44602.972222222219</c:v>
                      </c:pt>
                      <c:pt idx="2680">
                        <c:v>44602.975694444445</c:v>
                      </c:pt>
                      <c:pt idx="2681">
                        <c:v>44602.979166666664</c:v>
                      </c:pt>
                      <c:pt idx="2682">
                        <c:v>44602.982638888891</c:v>
                      </c:pt>
                      <c:pt idx="2683">
                        <c:v>44602.986111111109</c:v>
                      </c:pt>
                      <c:pt idx="2684">
                        <c:v>44602.989583333336</c:v>
                      </c:pt>
                      <c:pt idx="2685">
                        <c:v>44602.993055555555</c:v>
                      </c:pt>
                      <c:pt idx="2686">
                        <c:v>44602.996527777781</c:v>
                      </c:pt>
                      <c:pt idx="2687">
                        <c:v>44603</c:v>
                      </c:pt>
                      <c:pt idx="2688">
                        <c:v>44603.003472222219</c:v>
                      </c:pt>
                      <c:pt idx="2689">
                        <c:v>44603.006944444445</c:v>
                      </c:pt>
                      <c:pt idx="2690">
                        <c:v>44603.010416666664</c:v>
                      </c:pt>
                      <c:pt idx="2691">
                        <c:v>44603.013888888891</c:v>
                      </c:pt>
                      <c:pt idx="2692">
                        <c:v>44603.017361111109</c:v>
                      </c:pt>
                      <c:pt idx="2693">
                        <c:v>44603.020833333336</c:v>
                      </c:pt>
                      <c:pt idx="2694">
                        <c:v>44603.024305555555</c:v>
                      </c:pt>
                      <c:pt idx="2695">
                        <c:v>44603.027777777781</c:v>
                      </c:pt>
                      <c:pt idx="2696">
                        <c:v>44603.03125</c:v>
                      </c:pt>
                      <c:pt idx="2697">
                        <c:v>44603.034722222219</c:v>
                      </c:pt>
                      <c:pt idx="2698">
                        <c:v>44603.038194444445</c:v>
                      </c:pt>
                      <c:pt idx="2699">
                        <c:v>44603.041666666664</c:v>
                      </c:pt>
                      <c:pt idx="2700">
                        <c:v>44603.045138888891</c:v>
                      </c:pt>
                      <c:pt idx="2701">
                        <c:v>44603.048611111109</c:v>
                      </c:pt>
                      <c:pt idx="2702">
                        <c:v>44603.052083333336</c:v>
                      </c:pt>
                      <c:pt idx="2703">
                        <c:v>44603.055555555555</c:v>
                      </c:pt>
                      <c:pt idx="2704">
                        <c:v>44603.059027777781</c:v>
                      </c:pt>
                      <c:pt idx="2705">
                        <c:v>44603.0625</c:v>
                      </c:pt>
                      <c:pt idx="2706">
                        <c:v>44603.065972222219</c:v>
                      </c:pt>
                      <c:pt idx="2707">
                        <c:v>44603.069444444445</c:v>
                      </c:pt>
                      <c:pt idx="2708">
                        <c:v>44603.072916666664</c:v>
                      </c:pt>
                      <c:pt idx="2709">
                        <c:v>44603.076388888891</c:v>
                      </c:pt>
                      <c:pt idx="2710">
                        <c:v>44603.079861111109</c:v>
                      </c:pt>
                      <c:pt idx="2711">
                        <c:v>44603.083333333336</c:v>
                      </c:pt>
                      <c:pt idx="2712">
                        <c:v>44603.086805555555</c:v>
                      </c:pt>
                      <c:pt idx="2713">
                        <c:v>44603.090277777781</c:v>
                      </c:pt>
                      <c:pt idx="2714">
                        <c:v>44603.09375</c:v>
                      </c:pt>
                      <c:pt idx="2715">
                        <c:v>44603.097222222219</c:v>
                      </c:pt>
                      <c:pt idx="2716">
                        <c:v>44603.100694444445</c:v>
                      </c:pt>
                      <c:pt idx="2717">
                        <c:v>44603.104166666664</c:v>
                      </c:pt>
                      <c:pt idx="2718">
                        <c:v>44603.107638888891</c:v>
                      </c:pt>
                      <c:pt idx="2719">
                        <c:v>44603.111111111109</c:v>
                      </c:pt>
                      <c:pt idx="2720">
                        <c:v>44603.114583333336</c:v>
                      </c:pt>
                      <c:pt idx="2721">
                        <c:v>44603.118055555555</c:v>
                      </c:pt>
                      <c:pt idx="2722">
                        <c:v>44603.121527777781</c:v>
                      </c:pt>
                      <c:pt idx="2723">
                        <c:v>44603.125</c:v>
                      </c:pt>
                      <c:pt idx="2724">
                        <c:v>44603.128472222219</c:v>
                      </c:pt>
                      <c:pt idx="2725">
                        <c:v>44603.131944444445</c:v>
                      </c:pt>
                      <c:pt idx="2726">
                        <c:v>44603.135416666664</c:v>
                      </c:pt>
                      <c:pt idx="2727">
                        <c:v>44603.138888888891</c:v>
                      </c:pt>
                      <c:pt idx="2728">
                        <c:v>44603.142361111109</c:v>
                      </c:pt>
                      <c:pt idx="2729">
                        <c:v>44603.145833333336</c:v>
                      </c:pt>
                      <c:pt idx="2730">
                        <c:v>44603.149305555555</c:v>
                      </c:pt>
                      <c:pt idx="2731">
                        <c:v>44603.152777777781</c:v>
                      </c:pt>
                      <c:pt idx="2732">
                        <c:v>44603.15625</c:v>
                      </c:pt>
                      <c:pt idx="2733">
                        <c:v>44603.159722222219</c:v>
                      </c:pt>
                      <c:pt idx="2734">
                        <c:v>44603.163194444445</c:v>
                      </c:pt>
                      <c:pt idx="2735">
                        <c:v>44603.166666666664</c:v>
                      </c:pt>
                      <c:pt idx="2736">
                        <c:v>44603.170138888891</c:v>
                      </c:pt>
                      <c:pt idx="2737">
                        <c:v>44603.173611111109</c:v>
                      </c:pt>
                      <c:pt idx="2738">
                        <c:v>44603.177083333336</c:v>
                      </c:pt>
                      <c:pt idx="2739">
                        <c:v>44603.180555555555</c:v>
                      </c:pt>
                      <c:pt idx="2740">
                        <c:v>44603.184027777781</c:v>
                      </c:pt>
                      <c:pt idx="2741">
                        <c:v>44603.1875</c:v>
                      </c:pt>
                      <c:pt idx="2742">
                        <c:v>44603.190972222219</c:v>
                      </c:pt>
                      <c:pt idx="2743">
                        <c:v>44603.194444444445</c:v>
                      </c:pt>
                      <c:pt idx="2744">
                        <c:v>44603.197916666664</c:v>
                      </c:pt>
                      <c:pt idx="2745">
                        <c:v>44603.201388888891</c:v>
                      </c:pt>
                      <c:pt idx="2746">
                        <c:v>44603.204861111109</c:v>
                      </c:pt>
                      <c:pt idx="2747">
                        <c:v>44603.208333333336</c:v>
                      </c:pt>
                      <c:pt idx="2748">
                        <c:v>44603.211805555555</c:v>
                      </c:pt>
                      <c:pt idx="2749">
                        <c:v>44603.215277777781</c:v>
                      </c:pt>
                      <c:pt idx="2750">
                        <c:v>44603.21875</c:v>
                      </c:pt>
                      <c:pt idx="2751">
                        <c:v>44603.222222222219</c:v>
                      </c:pt>
                      <c:pt idx="2752">
                        <c:v>44603.225694444445</c:v>
                      </c:pt>
                      <c:pt idx="2753">
                        <c:v>44603.229166666664</c:v>
                      </c:pt>
                      <c:pt idx="2754">
                        <c:v>44603.232638888891</c:v>
                      </c:pt>
                      <c:pt idx="2755">
                        <c:v>44603.236111111109</c:v>
                      </c:pt>
                      <c:pt idx="2756">
                        <c:v>44603.239583333336</c:v>
                      </c:pt>
                      <c:pt idx="2757">
                        <c:v>44603.243055555555</c:v>
                      </c:pt>
                      <c:pt idx="2758">
                        <c:v>44603.246527777781</c:v>
                      </c:pt>
                      <c:pt idx="2759">
                        <c:v>44603.25</c:v>
                      </c:pt>
                      <c:pt idx="2760">
                        <c:v>44603.253472222219</c:v>
                      </c:pt>
                      <c:pt idx="2761">
                        <c:v>44603.256944444445</c:v>
                      </c:pt>
                      <c:pt idx="2762">
                        <c:v>44603.260416666664</c:v>
                      </c:pt>
                      <c:pt idx="2763">
                        <c:v>44603.263888888891</c:v>
                      </c:pt>
                      <c:pt idx="2764">
                        <c:v>44603.267361111109</c:v>
                      </c:pt>
                      <c:pt idx="2765">
                        <c:v>44603.270833333336</c:v>
                      </c:pt>
                      <c:pt idx="2766">
                        <c:v>44603.274305555555</c:v>
                      </c:pt>
                      <c:pt idx="2767">
                        <c:v>44603.277777777781</c:v>
                      </c:pt>
                      <c:pt idx="2768">
                        <c:v>44603.28125</c:v>
                      </c:pt>
                      <c:pt idx="2769">
                        <c:v>44603.284722222219</c:v>
                      </c:pt>
                      <c:pt idx="2770">
                        <c:v>44603.288194444445</c:v>
                      </c:pt>
                      <c:pt idx="2771">
                        <c:v>44603.291666666664</c:v>
                      </c:pt>
                      <c:pt idx="2772">
                        <c:v>44603.295138888891</c:v>
                      </c:pt>
                      <c:pt idx="2773">
                        <c:v>44603.298611111109</c:v>
                      </c:pt>
                      <c:pt idx="2774">
                        <c:v>44603.302083333336</c:v>
                      </c:pt>
                      <c:pt idx="2775">
                        <c:v>44603.305555555555</c:v>
                      </c:pt>
                      <c:pt idx="2776">
                        <c:v>44603.309027777781</c:v>
                      </c:pt>
                      <c:pt idx="2777">
                        <c:v>44603.3125</c:v>
                      </c:pt>
                      <c:pt idx="2778">
                        <c:v>44603.315972222219</c:v>
                      </c:pt>
                      <c:pt idx="2779">
                        <c:v>44603.319444444445</c:v>
                      </c:pt>
                      <c:pt idx="2780">
                        <c:v>44603.322916666664</c:v>
                      </c:pt>
                      <c:pt idx="2781">
                        <c:v>44603.326388888891</c:v>
                      </c:pt>
                      <c:pt idx="2782">
                        <c:v>44603.329861111109</c:v>
                      </c:pt>
                      <c:pt idx="2783">
                        <c:v>44603.333333333336</c:v>
                      </c:pt>
                      <c:pt idx="2784">
                        <c:v>44603.336805555555</c:v>
                      </c:pt>
                      <c:pt idx="2785">
                        <c:v>44603.340277777781</c:v>
                      </c:pt>
                      <c:pt idx="2786">
                        <c:v>44603.34375</c:v>
                      </c:pt>
                      <c:pt idx="2787">
                        <c:v>44603.347222222219</c:v>
                      </c:pt>
                      <c:pt idx="2788">
                        <c:v>44603.350694444445</c:v>
                      </c:pt>
                      <c:pt idx="2789">
                        <c:v>44603.354166666664</c:v>
                      </c:pt>
                      <c:pt idx="2790">
                        <c:v>44603.357638888891</c:v>
                      </c:pt>
                      <c:pt idx="2791">
                        <c:v>44603.361111111109</c:v>
                      </c:pt>
                      <c:pt idx="2792">
                        <c:v>44603.364583333336</c:v>
                      </c:pt>
                      <c:pt idx="2793">
                        <c:v>44603.368055555555</c:v>
                      </c:pt>
                      <c:pt idx="2794">
                        <c:v>44603.371527777781</c:v>
                      </c:pt>
                      <c:pt idx="2795">
                        <c:v>44603.375</c:v>
                      </c:pt>
                      <c:pt idx="2796">
                        <c:v>44603.378472222219</c:v>
                      </c:pt>
                      <c:pt idx="2797">
                        <c:v>44603.381944444445</c:v>
                      </c:pt>
                      <c:pt idx="2798">
                        <c:v>44603.385416666664</c:v>
                      </c:pt>
                      <c:pt idx="2799">
                        <c:v>44603.388888888891</c:v>
                      </c:pt>
                      <c:pt idx="2800">
                        <c:v>44603.392361111109</c:v>
                      </c:pt>
                      <c:pt idx="2801">
                        <c:v>44603.395833333336</c:v>
                      </c:pt>
                      <c:pt idx="2802">
                        <c:v>44603.399305555555</c:v>
                      </c:pt>
                      <c:pt idx="2803">
                        <c:v>44603.402777777781</c:v>
                      </c:pt>
                      <c:pt idx="2804">
                        <c:v>44603.40625</c:v>
                      </c:pt>
                      <c:pt idx="2805">
                        <c:v>44603.409722222219</c:v>
                      </c:pt>
                      <c:pt idx="2806">
                        <c:v>44603.413194444445</c:v>
                      </c:pt>
                      <c:pt idx="2807">
                        <c:v>44603.416666666664</c:v>
                      </c:pt>
                      <c:pt idx="2808">
                        <c:v>44603.420138888891</c:v>
                      </c:pt>
                      <c:pt idx="2809">
                        <c:v>44603.423611111109</c:v>
                      </c:pt>
                      <c:pt idx="2810">
                        <c:v>44603.427083333336</c:v>
                      </c:pt>
                      <c:pt idx="2811">
                        <c:v>44603.430555555555</c:v>
                      </c:pt>
                      <c:pt idx="2812">
                        <c:v>44603.434027777781</c:v>
                      </c:pt>
                      <c:pt idx="2813">
                        <c:v>44603.4375</c:v>
                      </c:pt>
                      <c:pt idx="2814">
                        <c:v>44603.440972222219</c:v>
                      </c:pt>
                      <c:pt idx="2815">
                        <c:v>44603.444444444445</c:v>
                      </c:pt>
                      <c:pt idx="2816">
                        <c:v>44603.447916666664</c:v>
                      </c:pt>
                      <c:pt idx="2817">
                        <c:v>44603.451388888891</c:v>
                      </c:pt>
                      <c:pt idx="2818">
                        <c:v>44603.454861111109</c:v>
                      </c:pt>
                      <c:pt idx="2819">
                        <c:v>44603.458333333336</c:v>
                      </c:pt>
                      <c:pt idx="2820">
                        <c:v>44603.461805555555</c:v>
                      </c:pt>
                      <c:pt idx="2821">
                        <c:v>44603.465277777781</c:v>
                      </c:pt>
                      <c:pt idx="2822">
                        <c:v>44603.46875</c:v>
                      </c:pt>
                      <c:pt idx="2823">
                        <c:v>44603.472222222219</c:v>
                      </c:pt>
                      <c:pt idx="2824">
                        <c:v>44603.475694444445</c:v>
                      </c:pt>
                      <c:pt idx="2825">
                        <c:v>44603.479166666664</c:v>
                      </c:pt>
                      <c:pt idx="2826">
                        <c:v>44603.482638888891</c:v>
                      </c:pt>
                      <c:pt idx="2827">
                        <c:v>44603.486111111109</c:v>
                      </c:pt>
                      <c:pt idx="2828">
                        <c:v>44603.489583333336</c:v>
                      </c:pt>
                      <c:pt idx="2829">
                        <c:v>44603.493055555555</c:v>
                      </c:pt>
                      <c:pt idx="2830">
                        <c:v>44603.496527777781</c:v>
                      </c:pt>
                      <c:pt idx="2831">
                        <c:v>44603.5</c:v>
                      </c:pt>
                      <c:pt idx="2832">
                        <c:v>44603.503472222219</c:v>
                      </c:pt>
                      <c:pt idx="2833">
                        <c:v>44603.506944444445</c:v>
                      </c:pt>
                      <c:pt idx="2834">
                        <c:v>44603.510416666664</c:v>
                      </c:pt>
                      <c:pt idx="2835">
                        <c:v>44603.513888888891</c:v>
                      </c:pt>
                      <c:pt idx="2836">
                        <c:v>44603.517361111109</c:v>
                      </c:pt>
                      <c:pt idx="2837">
                        <c:v>44603.520833333336</c:v>
                      </c:pt>
                      <c:pt idx="2838">
                        <c:v>44603.524305555555</c:v>
                      </c:pt>
                      <c:pt idx="2839">
                        <c:v>44603.527777777781</c:v>
                      </c:pt>
                      <c:pt idx="2840">
                        <c:v>44603.53125</c:v>
                      </c:pt>
                      <c:pt idx="2841">
                        <c:v>44603.534722222219</c:v>
                      </c:pt>
                      <c:pt idx="2842">
                        <c:v>44603.538194444445</c:v>
                      </c:pt>
                      <c:pt idx="2843">
                        <c:v>44603.541666666664</c:v>
                      </c:pt>
                      <c:pt idx="2844">
                        <c:v>44603.545138888891</c:v>
                      </c:pt>
                      <c:pt idx="2845">
                        <c:v>44603.548611111109</c:v>
                      </c:pt>
                      <c:pt idx="2846">
                        <c:v>44603.552083333336</c:v>
                      </c:pt>
                      <c:pt idx="2847">
                        <c:v>44603.555555555555</c:v>
                      </c:pt>
                      <c:pt idx="2848">
                        <c:v>44603.559027777781</c:v>
                      </c:pt>
                      <c:pt idx="2849">
                        <c:v>44603.5625</c:v>
                      </c:pt>
                      <c:pt idx="2850">
                        <c:v>44603.565972222219</c:v>
                      </c:pt>
                      <c:pt idx="2851">
                        <c:v>44603.569444444445</c:v>
                      </c:pt>
                      <c:pt idx="2852">
                        <c:v>44603.572916666664</c:v>
                      </c:pt>
                      <c:pt idx="2853">
                        <c:v>44603.576388888891</c:v>
                      </c:pt>
                      <c:pt idx="2854">
                        <c:v>44603.579861111109</c:v>
                      </c:pt>
                      <c:pt idx="2855">
                        <c:v>44603.583333333336</c:v>
                      </c:pt>
                      <c:pt idx="2856">
                        <c:v>44603.586805555555</c:v>
                      </c:pt>
                      <c:pt idx="2857">
                        <c:v>44603.590277777781</c:v>
                      </c:pt>
                      <c:pt idx="2858">
                        <c:v>44603.59375</c:v>
                      </c:pt>
                      <c:pt idx="2859">
                        <c:v>44603.597222222219</c:v>
                      </c:pt>
                      <c:pt idx="2860">
                        <c:v>44603.600694444445</c:v>
                      </c:pt>
                      <c:pt idx="2861">
                        <c:v>44603.604166666664</c:v>
                      </c:pt>
                      <c:pt idx="2862">
                        <c:v>44603.607638888891</c:v>
                      </c:pt>
                      <c:pt idx="2863">
                        <c:v>44603.611111111109</c:v>
                      </c:pt>
                      <c:pt idx="2864">
                        <c:v>44603.614583333336</c:v>
                      </c:pt>
                      <c:pt idx="2865">
                        <c:v>44603.618055555555</c:v>
                      </c:pt>
                      <c:pt idx="2866">
                        <c:v>44603.621527777781</c:v>
                      </c:pt>
                      <c:pt idx="2867">
                        <c:v>44603.625</c:v>
                      </c:pt>
                      <c:pt idx="2868">
                        <c:v>44603.628472222219</c:v>
                      </c:pt>
                      <c:pt idx="2869">
                        <c:v>44603.631944444445</c:v>
                      </c:pt>
                      <c:pt idx="2870">
                        <c:v>44603.635416666664</c:v>
                      </c:pt>
                      <c:pt idx="2871">
                        <c:v>44603.638888888891</c:v>
                      </c:pt>
                      <c:pt idx="2872">
                        <c:v>44603.642361111109</c:v>
                      </c:pt>
                      <c:pt idx="2873">
                        <c:v>44603.645833333336</c:v>
                      </c:pt>
                      <c:pt idx="2874">
                        <c:v>44603.649305555555</c:v>
                      </c:pt>
                      <c:pt idx="2875">
                        <c:v>44603.652777777781</c:v>
                      </c:pt>
                      <c:pt idx="2876">
                        <c:v>44603.65625</c:v>
                      </c:pt>
                      <c:pt idx="2877">
                        <c:v>44603.659722222219</c:v>
                      </c:pt>
                      <c:pt idx="2878">
                        <c:v>44603.663194444445</c:v>
                      </c:pt>
                      <c:pt idx="2879">
                        <c:v>44603.666666666664</c:v>
                      </c:pt>
                      <c:pt idx="2880">
                        <c:v>44603.670138888891</c:v>
                      </c:pt>
                      <c:pt idx="2881">
                        <c:v>44603.673611111109</c:v>
                      </c:pt>
                      <c:pt idx="2882">
                        <c:v>44603.677083333336</c:v>
                      </c:pt>
                      <c:pt idx="2883">
                        <c:v>44603.680555555555</c:v>
                      </c:pt>
                      <c:pt idx="2884">
                        <c:v>44603.684027777781</c:v>
                      </c:pt>
                      <c:pt idx="2885">
                        <c:v>44603.6875</c:v>
                      </c:pt>
                      <c:pt idx="2886">
                        <c:v>44603.690972222219</c:v>
                      </c:pt>
                      <c:pt idx="2887">
                        <c:v>44603.694444444445</c:v>
                      </c:pt>
                      <c:pt idx="2888">
                        <c:v>44603.697916666664</c:v>
                      </c:pt>
                      <c:pt idx="2889">
                        <c:v>44603.701388888891</c:v>
                      </c:pt>
                      <c:pt idx="2890">
                        <c:v>44603.704861111109</c:v>
                      </c:pt>
                      <c:pt idx="2891">
                        <c:v>44603.708333333336</c:v>
                      </c:pt>
                      <c:pt idx="2892">
                        <c:v>44603.711805555555</c:v>
                      </c:pt>
                      <c:pt idx="2893">
                        <c:v>44603.715277777781</c:v>
                      </c:pt>
                      <c:pt idx="2894">
                        <c:v>44603.71875</c:v>
                      </c:pt>
                      <c:pt idx="2895">
                        <c:v>44603.722222222219</c:v>
                      </c:pt>
                      <c:pt idx="2896">
                        <c:v>44603.725694444445</c:v>
                      </c:pt>
                      <c:pt idx="2897">
                        <c:v>44603.729166666664</c:v>
                      </c:pt>
                      <c:pt idx="2898">
                        <c:v>44603.732638888891</c:v>
                      </c:pt>
                      <c:pt idx="2899">
                        <c:v>44603.736111111109</c:v>
                      </c:pt>
                      <c:pt idx="2900">
                        <c:v>44603.739583333336</c:v>
                      </c:pt>
                      <c:pt idx="2901">
                        <c:v>44603.743055555555</c:v>
                      </c:pt>
                      <c:pt idx="2902">
                        <c:v>44603.746527777781</c:v>
                      </c:pt>
                      <c:pt idx="2903">
                        <c:v>44603.75</c:v>
                      </c:pt>
                      <c:pt idx="2904">
                        <c:v>44603.753472222219</c:v>
                      </c:pt>
                      <c:pt idx="2905">
                        <c:v>44603.756944444445</c:v>
                      </c:pt>
                      <c:pt idx="2906">
                        <c:v>44603.760416666664</c:v>
                      </c:pt>
                      <c:pt idx="2907">
                        <c:v>44603.763888888891</c:v>
                      </c:pt>
                      <c:pt idx="2908">
                        <c:v>44603.767361111109</c:v>
                      </c:pt>
                      <c:pt idx="2909">
                        <c:v>44603.770833333336</c:v>
                      </c:pt>
                      <c:pt idx="2910">
                        <c:v>44603.774305555555</c:v>
                      </c:pt>
                      <c:pt idx="2911">
                        <c:v>44603.777777777781</c:v>
                      </c:pt>
                      <c:pt idx="2912">
                        <c:v>44603.78125</c:v>
                      </c:pt>
                      <c:pt idx="2913">
                        <c:v>44603.784722222219</c:v>
                      </c:pt>
                      <c:pt idx="2914">
                        <c:v>44603.788194444445</c:v>
                      </c:pt>
                      <c:pt idx="2915">
                        <c:v>44603.791666666664</c:v>
                      </c:pt>
                      <c:pt idx="2916">
                        <c:v>44603.795138888891</c:v>
                      </c:pt>
                      <c:pt idx="2917">
                        <c:v>44603.798611111109</c:v>
                      </c:pt>
                      <c:pt idx="2918">
                        <c:v>44603.802083333336</c:v>
                      </c:pt>
                      <c:pt idx="2919">
                        <c:v>44603.805555555555</c:v>
                      </c:pt>
                      <c:pt idx="2920">
                        <c:v>44603.809027777781</c:v>
                      </c:pt>
                      <c:pt idx="2921">
                        <c:v>44603.8125</c:v>
                      </c:pt>
                      <c:pt idx="2922">
                        <c:v>44603.815972222219</c:v>
                      </c:pt>
                      <c:pt idx="2923">
                        <c:v>44603.819444444445</c:v>
                      </c:pt>
                      <c:pt idx="2924">
                        <c:v>44603.822916666664</c:v>
                      </c:pt>
                      <c:pt idx="2925">
                        <c:v>44603.826388888891</c:v>
                      </c:pt>
                      <c:pt idx="2926">
                        <c:v>44603.829861111109</c:v>
                      </c:pt>
                      <c:pt idx="2927">
                        <c:v>44603.833333333336</c:v>
                      </c:pt>
                      <c:pt idx="2928">
                        <c:v>44603.836805555555</c:v>
                      </c:pt>
                      <c:pt idx="2929">
                        <c:v>44603.840277777781</c:v>
                      </c:pt>
                      <c:pt idx="2930">
                        <c:v>44603.84375</c:v>
                      </c:pt>
                      <c:pt idx="2931">
                        <c:v>44603.847222222219</c:v>
                      </c:pt>
                      <c:pt idx="2932">
                        <c:v>44603.850694444445</c:v>
                      </c:pt>
                      <c:pt idx="2933">
                        <c:v>44603.854166666664</c:v>
                      </c:pt>
                      <c:pt idx="2934">
                        <c:v>44603.857638888891</c:v>
                      </c:pt>
                      <c:pt idx="2935">
                        <c:v>44603.861111111109</c:v>
                      </c:pt>
                      <c:pt idx="2936">
                        <c:v>44603.864583333336</c:v>
                      </c:pt>
                      <c:pt idx="2937">
                        <c:v>44603.868055555555</c:v>
                      </c:pt>
                      <c:pt idx="2938">
                        <c:v>44603.871527777781</c:v>
                      </c:pt>
                      <c:pt idx="2939">
                        <c:v>44603.875</c:v>
                      </c:pt>
                      <c:pt idx="2940">
                        <c:v>44603.878472222219</c:v>
                      </c:pt>
                      <c:pt idx="2941">
                        <c:v>44603.881944444445</c:v>
                      </c:pt>
                      <c:pt idx="2942">
                        <c:v>44603.885416666664</c:v>
                      </c:pt>
                      <c:pt idx="2943">
                        <c:v>44603.888888888891</c:v>
                      </c:pt>
                      <c:pt idx="2944">
                        <c:v>44603.892361111109</c:v>
                      </c:pt>
                      <c:pt idx="2945">
                        <c:v>44603.895833333336</c:v>
                      </c:pt>
                      <c:pt idx="2946">
                        <c:v>44603.899305555555</c:v>
                      </c:pt>
                      <c:pt idx="2947">
                        <c:v>44603.902777777781</c:v>
                      </c:pt>
                      <c:pt idx="2948">
                        <c:v>44603.90625</c:v>
                      </c:pt>
                      <c:pt idx="2949">
                        <c:v>44603.909722222219</c:v>
                      </c:pt>
                      <c:pt idx="2950">
                        <c:v>44603.913194444445</c:v>
                      </c:pt>
                      <c:pt idx="2951">
                        <c:v>44603.916666666664</c:v>
                      </c:pt>
                      <c:pt idx="2952">
                        <c:v>44603.920138888891</c:v>
                      </c:pt>
                      <c:pt idx="2953">
                        <c:v>44603.923611111109</c:v>
                      </c:pt>
                      <c:pt idx="2954">
                        <c:v>44603.927083333336</c:v>
                      </c:pt>
                      <c:pt idx="2955">
                        <c:v>44603.930555555555</c:v>
                      </c:pt>
                      <c:pt idx="2956">
                        <c:v>44603.934027777781</c:v>
                      </c:pt>
                      <c:pt idx="2957">
                        <c:v>44603.9375</c:v>
                      </c:pt>
                      <c:pt idx="2958">
                        <c:v>44603.940972222219</c:v>
                      </c:pt>
                      <c:pt idx="2959">
                        <c:v>44603.944444444445</c:v>
                      </c:pt>
                      <c:pt idx="2960">
                        <c:v>44603.947916666664</c:v>
                      </c:pt>
                      <c:pt idx="2961">
                        <c:v>44603.951388888891</c:v>
                      </c:pt>
                      <c:pt idx="2962">
                        <c:v>44603.954861111109</c:v>
                      </c:pt>
                      <c:pt idx="2963">
                        <c:v>44603.958333333336</c:v>
                      </c:pt>
                      <c:pt idx="2964">
                        <c:v>44603.961805555555</c:v>
                      </c:pt>
                      <c:pt idx="2965">
                        <c:v>44603.965277777781</c:v>
                      </c:pt>
                      <c:pt idx="2966">
                        <c:v>44603.96875</c:v>
                      </c:pt>
                      <c:pt idx="2967">
                        <c:v>44603.972222222219</c:v>
                      </c:pt>
                      <c:pt idx="2968">
                        <c:v>44603.975694444445</c:v>
                      </c:pt>
                      <c:pt idx="2969">
                        <c:v>44603.979166666664</c:v>
                      </c:pt>
                      <c:pt idx="2970">
                        <c:v>44603.982638888891</c:v>
                      </c:pt>
                      <c:pt idx="2971">
                        <c:v>44603.986111111109</c:v>
                      </c:pt>
                      <c:pt idx="2972">
                        <c:v>44603.989583333336</c:v>
                      </c:pt>
                      <c:pt idx="2973">
                        <c:v>44603.993055555555</c:v>
                      </c:pt>
                      <c:pt idx="2974">
                        <c:v>44603.996527777781</c:v>
                      </c:pt>
                      <c:pt idx="2975">
                        <c:v>44604</c:v>
                      </c:pt>
                      <c:pt idx="2976">
                        <c:v>44604.003472222219</c:v>
                      </c:pt>
                      <c:pt idx="2977">
                        <c:v>44604.006944444445</c:v>
                      </c:pt>
                      <c:pt idx="2978">
                        <c:v>44604.010416666664</c:v>
                      </c:pt>
                      <c:pt idx="2979">
                        <c:v>44604.013888888891</c:v>
                      </c:pt>
                      <c:pt idx="2980">
                        <c:v>44604.017361111109</c:v>
                      </c:pt>
                      <c:pt idx="2981">
                        <c:v>44604.020833333336</c:v>
                      </c:pt>
                      <c:pt idx="2982">
                        <c:v>44604.024305555555</c:v>
                      </c:pt>
                      <c:pt idx="2983">
                        <c:v>44604.027777777781</c:v>
                      </c:pt>
                      <c:pt idx="2984">
                        <c:v>44604.03125</c:v>
                      </c:pt>
                      <c:pt idx="2985">
                        <c:v>44604.034722222219</c:v>
                      </c:pt>
                      <c:pt idx="2986">
                        <c:v>44604.038194444445</c:v>
                      </c:pt>
                      <c:pt idx="2987">
                        <c:v>44604.041666666664</c:v>
                      </c:pt>
                      <c:pt idx="2988">
                        <c:v>44604.045138888891</c:v>
                      </c:pt>
                      <c:pt idx="2989">
                        <c:v>44604.048611111109</c:v>
                      </c:pt>
                      <c:pt idx="2990">
                        <c:v>44604.052083333336</c:v>
                      </c:pt>
                      <c:pt idx="2991">
                        <c:v>44604.055555555555</c:v>
                      </c:pt>
                      <c:pt idx="2992">
                        <c:v>44604.059027777781</c:v>
                      </c:pt>
                      <c:pt idx="2993">
                        <c:v>44604.0625</c:v>
                      </c:pt>
                      <c:pt idx="2994">
                        <c:v>44604.065972222219</c:v>
                      </c:pt>
                      <c:pt idx="2995">
                        <c:v>44604.069444444445</c:v>
                      </c:pt>
                      <c:pt idx="2996">
                        <c:v>44604.072916666664</c:v>
                      </c:pt>
                      <c:pt idx="2997">
                        <c:v>44604.076388888891</c:v>
                      </c:pt>
                      <c:pt idx="2998">
                        <c:v>44604.079861111109</c:v>
                      </c:pt>
                      <c:pt idx="2999">
                        <c:v>44604.083333333336</c:v>
                      </c:pt>
                      <c:pt idx="3000">
                        <c:v>44604.086805555555</c:v>
                      </c:pt>
                      <c:pt idx="3001">
                        <c:v>44604.090277777781</c:v>
                      </c:pt>
                      <c:pt idx="3002">
                        <c:v>44604.09375</c:v>
                      </c:pt>
                      <c:pt idx="3003">
                        <c:v>44604.097222222219</c:v>
                      </c:pt>
                      <c:pt idx="3004">
                        <c:v>44604.100694444445</c:v>
                      </c:pt>
                      <c:pt idx="3005">
                        <c:v>44604.104166666664</c:v>
                      </c:pt>
                      <c:pt idx="3006">
                        <c:v>44604.107638888891</c:v>
                      </c:pt>
                      <c:pt idx="3007">
                        <c:v>44604.111111111109</c:v>
                      </c:pt>
                      <c:pt idx="3008">
                        <c:v>44604.114583333336</c:v>
                      </c:pt>
                      <c:pt idx="3009">
                        <c:v>44604.118055555555</c:v>
                      </c:pt>
                      <c:pt idx="3010">
                        <c:v>44604.121527777781</c:v>
                      </c:pt>
                      <c:pt idx="3011">
                        <c:v>44604.125</c:v>
                      </c:pt>
                      <c:pt idx="3012">
                        <c:v>44604.128472222219</c:v>
                      </c:pt>
                      <c:pt idx="3013">
                        <c:v>44604.131944444445</c:v>
                      </c:pt>
                      <c:pt idx="3014">
                        <c:v>44604.135416666664</c:v>
                      </c:pt>
                      <c:pt idx="3015">
                        <c:v>44604.138888888891</c:v>
                      </c:pt>
                      <c:pt idx="3016">
                        <c:v>44604.142361111109</c:v>
                      </c:pt>
                      <c:pt idx="3017">
                        <c:v>44604.145833333336</c:v>
                      </c:pt>
                      <c:pt idx="3018">
                        <c:v>44604.149305555555</c:v>
                      </c:pt>
                      <c:pt idx="3019">
                        <c:v>44604.152777777781</c:v>
                      </c:pt>
                      <c:pt idx="3020">
                        <c:v>44604.15625</c:v>
                      </c:pt>
                      <c:pt idx="3021">
                        <c:v>44604.159722222219</c:v>
                      </c:pt>
                      <c:pt idx="3022">
                        <c:v>44604.163194444445</c:v>
                      </c:pt>
                      <c:pt idx="3023">
                        <c:v>44604.166666666664</c:v>
                      </c:pt>
                      <c:pt idx="3024">
                        <c:v>44604.170138888891</c:v>
                      </c:pt>
                      <c:pt idx="3025">
                        <c:v>44604.173611111109</c:v>
                      </c:pt>
                      <c:pt idx="3026">
                        <c:v>44604.177083333336</c:v>
                      </c:pt>
                      <c:pt idx="3027">
                        <c:v>44604.180555555555</c:v>
                      </c:pt>
                      <c:pt idx="3028">
                        <c:v>44604.184027777781</c:v>
                      </c:pt>
                      <c:pt idx="3029">
                        <c:v>44604.1875</c:v>
                      </c:pt>
                      <c:pt idx="3030">
                        <c:v>44604.190972222219</c:v>
                      </c:pt>
                      <c:pt idx="3031">
                        <c:v>44604.194444444445</c:v>
                      </c:pt>
                      <c:pt idx="3032">
                        <c:v>44604.197916666664</c:v>
                      </c:pt>
                      <c:pt idx="3033">
                        <c:v>44604.201388888891</c:v>
                      </c:pt>
                      <c:pt idx="3034">
                        <c:v>44604.204861111109</c:v>
                      </c:pt>
                      <c:pt idx="3035">
                        <c:v>44604.208333333336</c:v>
                      </c:pt>
                      <c:pt idx="3036">
                        <c:v>44604.211805555555</c:v>
                      </c:pt>
                      <c:pt idx="3037">
                        <c:v>44604.215277777781</c:v>
                      </c:pt>
                      <c:pt idx="3038">
                        <c:v>44604.21875</c:v>
                      </c:pt>
                      <c:pt idx="3039">
                        <c:v>44604.222222222219</c:v>
                      </c:pt>
                      <c:pt idx="3040">
                        <c:v>44604.225694444445</c:v>
                      </c:pt>
                      <c:pt idx="3041">
                        <c:v>44604.229166666664</c:v>
                      </c:pt>
                      <c:pt idx="3042">
                        <c:v>44604.232638888891</c:v>
                      </c:pt>
                      <c:pt idx="3043">
                        <c:v>44604.236111111109</c:v>
                      </c:pt>
                      <c:pt idx="3044">
                        <c:v>44604.239583333336</c:v>
                      </c:pt>
                      <c:pt idx="3045">
                        <c:v>44604.243055555555</c:v>
                      </c:pt>
                      <c:pt idx="3046">
                        <c:v>44604.246527777781</c:v>
                      </c:pt>
                      <c:pt idx="3047">
                        <c:v>44604.25</c:v>
                      </c:pt>
                      <c:pt idx="3048">
                        <c:v>44604.253472222219</c:v>
                      </c:pt>
                      <c:pt idx="3049">
                        <c:v>44604.256944444445</c:v>
                      </c:pt>
                      <c:pt idx="3050">
                        <c:v>44604.260416666664</c:v>
                      </c:pt>
                      <c:pt idx="3051">
                        <c:v>44604.263888888891</c:v>
                      </c:pt>
                      <c:pt idx="3052">
                        <c:v>44604.267361111109</c:v>
                      </c:pt>
                      <c:pt idx="3053">
                        <c:v>44604.270833333336</c:v>
                      </c:pt>
                      <c:pt idx="3054">
                        <c:v>44604.274305555555</c:v>
                      </c:pt>
                      <c:pt idx="3055">
                        <c:v>44604.277777777781</c:v>
                      </c:pt>
                      <c:pt idx="3056">
                        <c:v>44604.28125</c:v>
                      </c:pt>
                      <c:pt idx="3057">
                        <c:v>44604.284722222219</c:v>
                      </c:pt>
                      <c:pt idx="3058">
                        <c:v>44604.288194444445</c:v>
                      </c:pt>
                      <c:pt idx="3059">
                        <c:v>44604.291666666664</c:v>
                      </c:pt>
                      <c:pt idx="3060">
                        <c:v>44604.295138888891</c:v>
                      </c:pt>
                      <c:pt idx="3061">
                        <c:v>44604.298611111109</c:v>
                      </c:pt>
                      <c:pt idx="3062">
                        <c:v>44604.302083333336</c:v>
                      </c:pt>
                      <c:pt idx="3063">
                        <c:v>44604.305555555555</c:v>
                      </c:pt>
                      <c:pt idx="3064">
                        <c:v>44604.309027777781</c:v>
                      </c:pt>
                      <c:pt idx="3065">
                        <c:v>44604.3125</c:v>
                      </c:pt>
                      <c:pt idx="3066">
                        <c:v>44604.315972222219</c:v>
                      </c:pt>
                      <c:pt idx="3067">
                        <c:v>44604.319444444445</c:v>
                      </c:pt>
                      <c:pt idx="3068">
                        <c:v>44604.322916666664</c:v>
                      </c:pt>
                      <c:pt idx="3069">
                        <c:v>44604.326388888891</c:v>
                      </c:pt>
                      <c:pt idx="3070">
                        <c:v>44604.329861111109</c:v>
                      </c:pt>
                      <c:pt idx="3071">
                        <c:v>44604.333333333336</c:v>
                      </c:pt>
                      <c:pt idx="3072">
                        <c:v>44604.336805555555</c:v>
                      </c:pt>
                      <c:pt idx="3073">
                        <c:v>44604.340277777781</c:v>
                      </c:pt>
                      <c:pt idx="3074">
                        <c:v>44604.34375</c:v>
                      </c:pt>
                      <c:pt idx="3075">
                        <c:v>44604.347222222219</c:v>
                      </c:pt>
                      <c:pt idx="3076">
                        <c:v>44604.350694444445</c:v>
                      </c:pt>
                      <c:pt idx="3077">
                        <c:v>44604.354166666664</c:v>
                      </c:pt>
                      <c:pt idx="3078">
                        <c:v>44604.357638888891</c:v>
                      </c:pt>
                      <c:pt idx="3079">
                        <c:v>44604.361111111109</c:v>
                      </c:pt>
                      <c:pt idx="3080">
                        <c:v>44604.364583333336</c:v>
                      </c:pt>
                      <c:pt idx="3081">
                        <c:v>44604.368055555555</c:v>
                      </c:pt>
                      <c:pt idx="3082">
                        <c:v>44604.371527777781</c:v>
                      </c:pt>
                      <c:pt idx="3083">
                        <c:v>44604.375</c:v>
                      </c:pt>
                      <c:pt idx="3084">
                        <c:v>44604.378472222219</c:v>
                      </c:pt>
                      <c:pt idx="3085">
                        <c:v>44604.381944444445</c:v>
                      </c:pt>
                      <c:pt idx="3086">
                        <c:v>44604.385416666664</c:v>
                      </c:pt>
                      <c:pt idx="3087">
                        <c:v>44604.388888888891</c:v>
                      </c:pt>
                      <c:pt idx="3088">
                        <c:v>44604.392361111109</c:v>
                      </c:pt>
                      <c:pt idx="3089">
                        <c:v>44604.395833333336</c:v>
                      </c:pt>
                      <c:pt idx="3090">
                        <c:v>44604.399305555555</c:v>
                      </c:pt>
                      <c:pt idx="3091">
                        <c:v>44604.402777777781</c:v>
                      </c:pt>
                      <c:pt idx="3092">
                        <c:v>44604.40625</c:v>
                      </c:pt>
                      <c:pt idx="3093">
                        <c:v>44604.409722222219</c:v>
                      </c:pt>
                      <c:pt idx="3094">
                        <c:v>44604.413194444445</c:v>
                      </c:pt>
                      <c:pt idx="3095">
                        <c:v>44604.416666666664</c:v>
                      </c:pt>
                      <c:pt idx="3096">
                        <c:v>44604.420138888891</c:v>
                      </c:pt>
                      <c:pt idx="3097">
                        <c:v>44604.423611111109</c:v>
                      </c:pt>
                      <c:pt idx="3098">
                        <c:v>44604.427083333336</c:v>
                      </c:pt>
                      <c:pt idx="3099">
                        <c:v>44604.430555555555</c:v>
                      </c:pt>
                      <c:pt idx="3100">
                        <c:v>44604.434027777781</c:v>
                      </c:pt>
                      <c:pt idx="3101">
                        <c:v>44604.4375</c:v>
                      </c:pt>
                      <c:pt idx="3102">
                        <c:v>44604.440972222219</c:v>
                      </c:pt>
                      <c:pt idx="3103">
                        <c:v>44604.444444444445</c:v>
                      </c:pt>
                      <c:pt idx="3104">
                        <c:v>44604.447916666664</c:v>
                      </c:pt>
                      <c:pt idx="3105">
                        <c:v>44604.451388888891</c:v>
                      </c:pt>
                      <c:pt idx="3106">
                        <c:v>44604.454861111109</c:v>
                      </c:pt>
                      <c:pt idx="3107">
                        <c:v>44604.458333333336</c:v>
                      </c:pt>
                      <c:pt idx="3108">
                        <c:v>44604.461805555555</c:v>
                      </c:pt>
                      <c:pt idx="3109">
                        <c:v>44604.465277777781</c:v>
                      </c:pt>
                      <c:pt idx="3110">
                        <c:v>44604.46875</c:v>
                      </c:pt>
                      <c:pt idx="3111">
                        <c:v>44604.472222222219</c:v>
                      </c:pt>
                      <c:pt idx="3112">
                        <c:v>44604.475694444445</c:v>
                      </c:pt>
                      <c:pt idx="3113">
                        <c:v>44604.479166666664</c:v>
                      </c:pt>
                      <c:pt idx="3114">
                        <c:v>44604.482638888891</c:v>
                      </c:pt>
                      <c:pt idx="3115">
                        <c:v>44604.486111111109</c:v>
                      </c:pt>
                      <c:pt idx="3116">
                        <c:v>44604.489583333336</c:v>
                      </c:pt>
                      <c:pt idx="3117">
                        <c:v>44604.493055555555</c:v>
                      </c:pt>
                      <c:pt idx="3118">
                        <c:v>44604.496527777781</c:v>
                      </c:pt>
                      <c:pt idx="3119">
                        <c:v>44604.5</c:v>
                      </c:pt>
                      <c:pt idx="3120">
                        <c:v>44604.503472222219</c:v>
                      </c:pt>
                      <c:pt idx="3121">
                        <c:v>44604.506944444445</c:v>
                      </c:pt>
                      <c:pt idx="3122">
                        <c:v>44604.510416666664</c:v>
                      </c:pt>
                      <c:pt idx="3123">
                        <c:v>44604.513888888891</c:v>
                      </c:pt>
                      <c:pt idx="3124">
                        <c:v>44604.517361111109</c:v>
                      </c:pt>
                      <c:pt idx="3125">
                        <c:v>44604.520833333336</c:v>
                      </c:pt>
                      <c:pt idx="3126">
                        <c:v>44604.524305555555</c:v>
                      </c:pt>
                      <c:pt idx="3127">
                        <c:v>44604.527777777781</c:v>
                      </c:pt>
                      <c:pt idx="3128">
                        <c:v>44604.53125</c:v>
                      </c:pt>
                      <c:pt idx="3129">
                        <c:v>44604.534722222219</c:v>
                      </c:pt>
                      <c:pt idx="3130">
                        <c:v>44604.538194444445</c:v>
                      </c:pt>
                      <c:pt idx="3131">
                        <c:v>44604.541666666664</c:v>
                      </c:pt>
                      <c:pt idx="3132">
                        <c:v>44604.545138888891</c:v>
                      </c:pt>
                      <c:pt idx="3133">
                        <c:v>44604.548611111109</c:v>
                      </c:pt>
                      <c:pt idx="3134">
                        <c:v>44604.552083333336</c:v>
                      </c:pt>
                      <c:pt idx="3135">
                        <c:v>44604.555555555555</c:v>
                      </c:pt>
                      <c:pt idx="3136">
                        <c:v>44604.559027777781</c:v>
                      </c:pt>
                      <c:pt idx="3137">
                        <c:v>44604.5625</c:v>
                      </c:pt>
                      <c:pt idx="3138">
                        <c:v>44604.565972222219</c:v>
                      </c:pt>
                      <c:pt idx="3139">
                        <c:v>44604.569444444445</c:v>
                      </c:pt>
                      <c:pt idx="3140">
                        <c:v>44604.572916666664</c:v>
                      </c:pt>
                      <c:pt idx="3141">
                        <c:v>44604.576388888891</c:v>
                      </c:pt>
                      <c:pt idx="3142">
                        <c:v>44604.579861111109</c:v>
                      </c:pt>
                      <c:pt idx="3143">
                        <c:v>44604.583333333336</c:v>
                      </c:pt>
                      <c:pt idx="3144">
                        <c:v>44604.586805555555</c:v>
                      </c:pt>
                      <c:pt idx="3145">
                        <c:v>44604.590277777781</c:v>
                      </c:pt>
                      <c:pt idx="3146">
                        <c:v>44604.59375</c:v>
                      </c:pt>
                      <c:pt idx="3147">
                        <c:v>44604.597222222219</c:v>
                      </c:pt>
                      <c:pt idx="3148">
                        <c:v>44604.600694444445</c:v>
                      </c:pt>
                      <c:pt idx="3149">
                        <c:v>44604.604166666664</c:v>
                      </c:pt>
                      <c:pt idx="3150">
                        <c:v>44604.607638888891</c:v>
                      </c:pt>
                      <c:pt idx="3151">
                        <c:v>44604.611111111109</c:v>
                      </c:pt>
                      <c:pt idx="3152">
                        <c:v>44604.614583333336</c:v>
                      </c:pt>
                      <c:pt idx="3153">
                        <c:v>44604.618055555555</c:v>
                      </c:pt>
                      <c:pt idx="3154">
                        <c:v>44604.621527777781</c:v>
                      </c:pt>
                      <c:pt idx="3155">
                        <c:v>44604.625</c:v>
                      </c:pt>
                      <c:pt idx="3156">
                        <c:v>44604.628472222219</c:v>
                      </c:pt>
                      <c:pt idx="3157">
                        <c:v>44604.631944444445</c:v>
                      </c:pt>
                      <c:pt idx="3158">
                        <c:v>44604.635416666664</c:v>
                      </c:pt>
                      <c:pt idx="3159">
                        <c:v>44604.638888888891</c:v>
                      </c:pt>
                      <c:pt idx="3160">
                        <c:v>44604.642361111109</c:v>
                      </c:pt>
                      <c:pt idx="3161">
                        <c:v>44604.645833333336</c:v>
                      </c:pt>
                      <c:pt idx="3162">
                        <c:v>44604.649305555555</c:v>
                      </c:pt>
                      <c:pt idx="3163">
                        <c:v>44604.652777777781</c:v>
                      </c:pt>
                      <c:pt idx="3164">
                        <c:v>44604.65625</c:v>
                      </c:pt>
                      <c:pt idx="3165">
                        <c:v>44604.659722222219</c:v>
                      </c:pt>
                      <c:pt idx="3166">
                        <c:v>44604.663194444445</c:v>
                      </c:pt>
                      <c:pt idx="3167">
                        <c:v>44604.666666666664</c:v>
                      </c:pt>
                      <c:pt idx="3168">
                        <c:v>44604.670138888891</c:v>
                      </c:pt>
                      <c:pt idx="3169">
                        <c:v>44604.673611111109</c:v>
                      </c:pt>
                      <c:pt idx="3170">
                        <c:v>44604.677083333336</c:v>
                      </c:pt>
                      <c:pt idx="3171">
                        <c:v>44604.680555555555</c:v>
                      </c:pt>
                      <c:pt idx="3172">
                        <c:v>44604.684027777781</c:v>
                      </c:pt>
                      <c:pt idx="3173">
                        <c:v>44604.6875</c:v>
                      </c:pt>
                      <c:pt idx="3174">
                        <c:v>44604.690972222219</c:v>
                      </c:pt>
                      <c:pt idx="3175">
                        <c:v>44604.694444444445</c:v>
                      </c:pt>
                      <c:pt idx="3176">
                        <c:v>44604.697916666664</c:v>
                      </c:pt>
                      <c:pt idx="3177">
                        <c:v>44604.701388888891</c:v>
                      </c:pt>
                      <c:pt idx="3178">
                        <c:v>44604.704861111109</c:v>
                      </c:pt>
                      <c:pt idx="3179">
                        <c:v>44604.708333333336</c:v>
                      </c:pt>
                      <c:pt idx="3180">
                        <c:v>44604.711805555555</c:v>
                      </c:pt>
                      <c:pt idx="3181">
                        <c:v>44604.715277777781</c:v>
                      </c:pt>
                      <c:pt idx="3182">
                        <c:v>44604.71875</c:v>
                      </c:pt>
                      <c:pt idx="3183">
                        <c:v>44604.722222222219</c:v>
                      </c:pt>
                      <c:pt idx="3184">
                        <c:v>44604.725694444445</c:v>
                      </c:pt>
                      <c:pt idx="3185">
                        <c:v>44604.729166666664</c:v>
                      </c:pt>
                      <c:pt idx="3186">
                        <c:v>44604.732638888891</c:v>
                      </c:pt>
                      <c:pt idx="3187">
                        <c:v>44604.736111111109</c:v>
                      </c:pt>
                      <c:pt idx="3188">
                        <c:v>44604.739583333336</c:v>
                      </c:pt>
                      <c:pt idx="3189">
                        <c:v>44604.743055555555</c:v>
                      </c:pt>
                      <c:pt idx="3190">
                        <c:v>44604.746527777781</c:v>
                      </c:pt>
                      <c:pt idx="3191">
                        <c:v>44604.75</c:v>
                      </c:pt>
                      <c:pt idx="3192">
                        <c:v>44604.753472222219</c:v>
                      </c:pt>
                      <c:pt idx="3193">
                        <c:v>44604.756944444445</c:v>
                      </c:pt>
                      <c:pt idx="3194">
                        <c:v>44604.760416666664</c:v>
                      </c:pt>
                      <c:pt idx="3195">
                        <c:v>44604.763888888891</c:v>
                      </c:pt>
                      <c:pt idx="3196">
                        <c:v>44604.767361111109</c:v>
                      </c:pt>
                      <c:pt idx="3197">
                        <c:v>44604.770833333336</c:v>
                      </c:pt>
                      <c:pt idx="3198">
                        <c:v>44604.774305555555</c:v>
                      </c:pt>
                      <c:pt idx="3199">
                        <c:v>44604.777777777781</c:v>
                      </c:pt>
                      <c:pt idx="3200">
                        <c:v>44604.78125</c:v>
                      </c:pt>
                      <c:pt idx="3201">
                        <c:v>44604.784722222219</c:v>
                      </c:pt>
                      <c:pt idx="3202">
                        <c:v>44604.788194444445</c:v>
                      </c:pt>
                      <c:pt idx="3203">
                        <c:v>44604.791666666664</c:v>
                      </c:pt>
                      <c:pt idx="3204">
                        <c:v>44604.795138888891</c:v>
                      </c:pt>
                      <c:pt idx="3205">
                        <c:v>44604.798611111109</c:v>
                      </c:pt>
                      <c:pt idx="3206">
                        <c:v>44604.802083333336</c:v>
                      </c:pt>
                      <c:pt idx="3207">
                        <c:v>44604.805555555555</c:v>
                      </c:pt>
                      <c:pt idx="3208">
                        <c:v>44604.809027777781</c:v>
                      </c:pt>
                      <c:pt idx="3209">
                        <c:v>44604.8125</c:v>
                      </c:pt>
                      <c:pt idx="3210">
                        <c:v>44604.815972222219</c:v>
                      </c:pt>
                      <c:pt idx="3211">
                        <c:v>44604.819444444445</c:v>
                      </c:pt>
                      <c:pt idx="3212">
                        <c:v>44604.822916666664</c:v>
                      </c:pt>
                      <c:pt idx="3213">
                        <c:v>44604.826388888891</c:v>
                      </c:pt>
                      <c:pt idx="3214">
                        <c:v>44604.829861111109</c:v>
                      </c:pt>
                      <c:pt idx="3215">
                        <c:v>44604.833333333336</c:v>
                      </c:pt>
                      <c:pt idx="3216">
                        <c:v>44604.836805555555</c:v>
                      </c:pt>
                      <c:pt idx="3217">
                        <c:v>44604.840277777781</c:v>
                      </c:pt>
                      <c:pt idx="3218">
                        <c:v>44604.84375</c:v>
                      </c:pt>
                      <c:pt idx="3219">
                        <c:v>44604.847222222219</c:v>
                      </c:pt>
                      <c:pt idx="3220">
                        <c:v>44604.850694444445</c:v>
                      </c:pt>
                      <c:pt idx="3221">
                        <c:v>44604.854166666664</c:v>
                      </c:pt>
                      <c:pt idx="3222">
                        <c:v>44604.857638888891</c:v>
                      </c:pt>
                      <c:pt idx="3223">
                        <c:v>44604.861111111109</c:v>
                      </c:pt>
                      <c:pt idx="3224">
                        <c:v>44604.864583333336</c:v>
                      </c:pt>
                      <c:pt idx="3225">
                        <c:v>44604.868055555555</c:v>
                      </c:pt>
                      <c:pt idx="3226">
                        <c:v>44604.871527777781</c:v>
                      </c:pt>
                      <c:pt idx="3227">
                        <c:v>44604.875</c:v>
                      </c:pt>
                      <c:pt idx="3228">
                        <c:v>44604.878472222219</c:v>
                      </c:pt>
                      <c:pt idx="3229">
                        <c:v>44604.881944444445</c:v>
                      </c:pt>
                      <c:pt idx="3230">
                        <c:v>44604.885416666664</c:v>
                      </c:pt>
                      <c:pt idx="3231">
                        <c:v>44604.888888888891</c:v>
                      </c:pt>
                      <c:pt idx="3232">
                        <c:v>44604.892361111109</c:v>
                      </c:pt>
                      <c:pt idx="3233">
                        <c:v>44604.895833333336</c:v>
                      </c:pt>
                      <c:pt idx="3234">
                        <c:v>44604.899305555555</c:v>
                      </c:pt>
                      <c:pt idx="3235">
                        <c:v>44604.902777777781</c:v>
                      </c:pt>
                      <c:pt idx="3236">
                        <c:v>44604.90625</c:v>
                      </c:pt>
                      <c:pt idx="3237">
                        <c:v>44604.909722222219</c:v>
                      </c:pt>
                      <c:pt idx="3238">
                        <c:v>44604.913194444445</c:v>
                      </c:pt>
                      <c:pt idx="3239">
                        <c:v>44604.916666666664</c:v>
                      </c:pt>
                      <c:pt idx="3240">
                        <c:v>44604.920138888891</c:v>
                      </c:pt>
                      <c:pt idx="3241">
                        <c:v>44604.923611111109</c:v>
                      </c:pt>
                      <c:pt idx="3242">
                        <c:v>44604.927083333336</c:v>
                      </c:pt>
                      <c:pt idx="3243">
                        <c:v>44604.930555555555</c:v>
                      </c:pt>
                      <c:pt idx="3244">
                        <c:v>44604.934027777781</c:v>
                      </c:pt>
                      <c:pt idx="3245">
                        <c:v>44604.9375</c:v>
                      </c:pt>
                      <c:pt idx="3246">
                        <c:v>44604.940972222219</c:v>
                      </c:pt>
                      <c:pt idx="3247">
                        <c:v>44604.944444444445</c:v>
                      </c:pt>
                      <c:pt idx="3248">
                        <c:v>44604.947916666664</c:v>
                      </c:pt>
                      <c:pt idx="3249">
                        <c:v>44604.951388888891</c:v>
                      </c:pt>
                      <c:pt idx="3250">
                        <c:v>44604.954861111109</c:v>
                      </c:pt>
                      <c:pt idx="3251">
                        <c:v>44604.958333333336</c:v>
                      </c:pt>
                      <c:pt idx="3252">
                        <c:v>44604.961805555555</c:v>
                      </c:pt>
                      <c:pt idx="3253">
                        <c:v>44604.965277777781</c:v>
                      </c:pt>
                      <c:pt idx="3254">
                        <c:v>44604.96875</c:v>
                      </c:pt>
                      <c:pt idx="3255">
                        <c:v>44604.972222222219</c:v>
                      </c:pt>
                      <c:pt idx="3256">
                        <c:v>44604.975694444445</c:v>
                      </c:pt>
                      <c:pt idx="3257">
                        <c:v>44604.979166666664</c:v>
                      </c:pt>
                      <c:pt idx="3258">
                        <c:v>44604.982638888891</c:v>
                      </c:pt>
                      <c:pt idx="3259">
                        <c:v>44604.986111111109</c:v>
                      </c:pt>
                      <c:pt idx="3260">
                        <c:v>44604.989583333336</c:v>
                      </c:pt>
                      <c:pt idx="3261">
                        <c:v>44604.993055555555</c:v>
                      </c:pt>
                      <c:pt idx="3262">
                        <c:v>44604.996527777781</c:v>
                      </c:pt>
                      <c:pt idx="3263">
                        <c:v>44605</c:v>
                      </c:pt>
                      <c:pt idx="3264">
                        <c:v>44605.003472222219</c:v>
                      </c:pt>
                      <c:pt idx="3265">
                        <c:v>44605.006944444445</c:v>
                      </c:pt>
                      <c:pt idx="3266">
                        <c:v>44605.010416666664</c:v>
                      </c:pt>
                      <c:pt idx="3267">
                        <c:v>44605.013888888891</c:v>
                      </c:pt>
                      <c:pt idx="3268">
                        <c:v>44605.017361111109</c:v>
                      </c:pt>
                      <c:pt idx="3269">
                        <c:v>44605.020833333336</c:v>
                      </c:pt>
                      <c:pt idx="3270">
                        <c:v>44605.024305555555</c:v>
                      </c:pt>
                      <c:pt idx="3271">
                        <c:v>44605.027777777781</c:v>
                      </c:pt>
                      <c:pt idx="3272">
                        <c:v>44605.03125</c:v>
                      </c:pt>
                      <c:pt idx="3273">
                        <c:v>44605.034722222219</c:v>
                      </c:pt>
                      <c:pt idx="3274">
                        <c:v>44605.038194444445</c:v>
                      </c:pt>
                      <c:pt idx="3275">
                        <c:v>44605.041666666664</c:v>
                      </c:pt>
                      <c:pt idx="3276">
                        <c:v>44605.045138888891</c:v>
                      </c:pt>
                      <c:pt idx="3277">
                        <c:v>44605.048611111109</c:v>
                      </c:pt>
                      <c:pt idx="3278">
                        <c:v>44605.052083333336</c:v>
                      </c:pt>
                      <c:pt idx="3279">
                        <c:v>44605.055555555555</c:v>
                      </c:pt>
                      <c:pt idx="3280">
                        <c:v>44605.059027777781</c:v>
                      </c:pt>
                      <c:pt idx="3281">
                        <c:v>44605.0625</c:v>
                      </c:pt>
                      <c:pt idx="3282">
                        <c:v>44605.065972222219</c:v>
                      </c:pt>
                      <c:pt idx="3283">
                        <c:v>44605.069444444445</c:v>
                      </c:pt>
                      <c:pt idx="3284">
                        <c:v>44605.072916666664</c:v>
                      </c:pt>
                      <c:pt idx="3285">
                        <c:v>44605.076388888891</c:v>
                      </c:pt>
                      <c:pt idx="3286">
                        <c:v>44605.079861111109</c:v>
                      </c:pt>
                      <c:pt idx="3287">
                        <c:v>44605.083333333336</c:v>
                      </c:pt>
                      <c:pt idx="3288">
                        <c:v>44605.086805555555</c:v>
                      </c:pt>
                      <c:pt idx="3289">
                        <c:v>44605.090277777781</c:v>
                      </c:pt>
                      <c:pt idx="3290">
                        <c:v>44605.09375</c:v>
                      </c:pt>
                      <c:pt idx="3291">
                        <c:v>44605.097222222219</c:v>
                      </c:pt>
                      <c:pt idx="3292">
                        <c:v>44605.100694444445</c:v>
                      </c:pt>
                      <c:pt idx="3293">
                        <c:v>44605.104166666664</c:v>
                      </c:pt>
                      <c:pt idx="3294">
                        <c:v>44605.107638888891</c:v>
                      </c:pt>
                      <c:pt idx="3295">
                        <c:v>44605.111111111109</c:v>
                      </c:pt>
                      <c:pt idx="3296">
                        <c:v>44605.114583333336</c:v>
                      </c:pt>
                      <c:pt idx="3297">
                        <c:v>44605.118055555555</c:v>
                      </c:pt>
                      <c:pt idx="3298">
                        <c:v>44605.121527777781</c:v>
                      </c:pt>
                      <c:pt idx="3299">
                        <c:v>44605.125</c:v>
                      </c:pt>
                      <c:pt idx="3300">
                        <c:v>44605.128472222219</c:v>
                      </c:pt>
                      <c:pt idx="3301">
                        <c:v>44605.131944444445</c:v>
                      </c:pt>
                      <c:pt idx="3302">
                        <c:v>44605.135416666664</c:v>
                      </c:pt>
                      <c:pt idx="3303">
                        <c:v>44605.138888888891</c:v>
                      </c:pt>
                      <c:pt idx="3304">
                        <c:v>44605.142361111109</c:v>
                      </c:pt>
                      <c:pt idx="3305">
                        <c:v>44605.145833333336</c:v>
                      </c:pt>
                      <c:pt idx="3306">
                        <c:v>44605.149305555555</c:v>
                      </c:pt>
                      <c:pt idx="3307">
                        <c:v>44605.152777777781</c:v>
                      </c:pt>
                      <c:pt idx="3308">
                        <c:v>44605.15625</c:v>
                      </c:pt>
                      <c:pt idx="3309">
                        <c:v>44605.159722222219</c:v>
                      </c:pt>
                      <c:pt idx="3310">
                        <c:v>44605.163194444445</c:v>
                      </c:pt>
                      <c:pt idx="3311">
                        <c:v>44605.166666666664</c:v>
                      </c:pt>
                      <c:pt idx="3312">
                        <c:v>44605.170138888891</c:v>
                      </c:pt>
                      <c:pt idx="3313">
                        <c:v>44605.173611111109</c:v>
                      </c:pt>
                      <c:pt idx="3314">
                        <c:v>44605.177083333336</c:v>
                      </c:pt>
                      <c:pt idx="3315">
                        <c:v>44605.180555555555</c:v>
                      </c:pt>
                      <c:pt idx="3316">
                        <c:v>44605.184027777781</c:v>
                      </c:pt>
                      <c:pt idx="3317">
                        <c:v>44605.1875</c:v>
                      </c:pt>
                      <c:pt idx="3318">
                        <c:v>44605.190972222219</c:v>
                      </c:pt>
                      <c:pt idx="3319">
                        <c:v>44605.194444444445</c:v>
                      </c:pt>
                      <c:pt idx="3320">
                        <c:v>44605.197916666664</c:v>
                      </c:pt>
                      <c:pt idx="3321">
                        <c:v>44605.201388888891</c:v>
                      </c:pt>
                      <c:pt idx="3322">
                        <c:v>44605.204861111109</c:v>
                      </c:pt>
                      <c:pt idx="3323">
                        <c:v>44605.208333333336</c:v>
                      </c:pt>
                      <c:pt idx="3324">
                        <c:v>44605.211805555555</c:v>
                      </c:pt>
                      <c:pt idx="3325">
                        <c:v>44605.215277777781</c:v>
                      </c:pt>
                      <c:pt idx="3326">
                        <c:v>44605.21875</c:v>
                      </c:pt>
                      <c:pt idx="3327">
                        <c:v>44605.222222222219</c:v>
                      </c:pt>
                      <c:pt idx="3328">
                        <c:v>44605.225694444445</c:v>
                      </c:pt>
                      <c:pt idx="3329">
                        <c:v>44605.229166666664</c:v>
                      </c:pt>
                      <c:pt idx="3330">
                        <c:v>44605.232638888891</c:v>
                      </c:pt>
                      <c:pt idx="3331">
                        <c:v>44605.236111111109</c:v>
                      </c:pt>
                      <c:pt idx="3332">
                        <c:v>44605.239583333336</c:v>
                      </c:pt>
                      <c:pt idx="3333">
                        <c:v>44605.243055555555</c:v>
                      </c:pt>
                      <c:pt idx="3334">
                        <c:v>44605.246527777781</c:v>
                      </c:pt>
                      <c:pt idx="3335">
                        <c:v>44605.25</c:v>
                      </c:pt>
                      <c:pt idx="3336">
                        <c:v>44605.253472222219</c:v>
                      </c:pt>
                      <c:pt idx="3337">
                        <c:v>44605.256944444445</c:v>
                      </c:pt>
                      <c:pt idx="3338">
                        <c:v>44605.260416666664</c:v>
                      </c:pt>
                      <c:pt idx="3339">
                        <c:v>44605.263888888891</c:v>
                      </c:pt>
                      <c:pt idx="3340">
                        <c:v>44605.267361111109</c:v>
                      </c:pt>
                      <c:pt idx="3341">
                        <c:v>44605.270833333336</c:v>
                      </c:pt>
                      <c:pt idx="3342">
                        <c:v>44605.274305555555</c:v>
                      </c:pt>
                      <c:pt idx="3343">
                        <c:v>44605.277777777781</c:v>
                      </c:pt>
                      <c:pt idx="3344">
                        <c:v>44605.28125</c:v>
                      </c:pt>
                      <c:pt idx="3345">
                        <c:v>44605.284722222219</c:v>
                      </c:pt>
                      <c:pt idx="3346">
                        <c:v>44605.288194444445</c:v>
                      </c:pt>
                      <c:pt idx="3347">
                        <c:v>44605.291666666664</c:v>
                      </c:pt>
                      <c:pt idx="3348">
                        <c:v>44605.295138888891</c:v>
                      </c:pt>
                      <c:pt idx="3349">
                        <c:v>44605.298611111109</c:v>
                      </c:pt>
                      <c:pt idx="3350">
                        <c:v>44605.302083333336</c:v>
                      </c:pt>
                      <c:pt idx="3351">
                        <c:v>44605.305555555555</c:v>
                      </c:pt>
                      <c:pt idx="3352">
                        <c:v>44605.309027777781</c:v>
                      </c:pt>
                      <c:pt idx="3353">
                        <c:v>44605.3125</c:v>
                      </c:pt>
                      <c:pt idx="3354">
                        <c:v>44605.315972222219</c:v>
                      </c:pt>
                      <c:pt idx="3355">
                        <c:v>44605.319444444445</c:v>
                      </c:pt>
                      <c:pt idx="3356">
                        <c:v>44605.322916666664</c:v>
                      </c:pt>
                      <c:pt idx="3357">
                        <c:v>44605.326388888891</c:v>
                      </c:pt>
                      <c:pt idx="3358">
                        <c:v>44605.329861111109</c:v>
                      </c:pt>
                      <c:pt idx="3359">
                        <c:v>44605.333333333336</c:v>
                      </c:pt>
                      <c:pt idx="3360">
                        <c:v>44605.336805555555</c:v>
                      </c:pt>
                      <c:pt idx="3361">
                        <c:v>44605.340277777781</c:v>
                      </c:pt>
                      <c:pt idx="3362">
                        <c:v>44605.34375</c:v>
                      </c:pt>
                      <c:pt idx="3363">
                        <c:v>44605.347222222219</c:v>
                      </c:pt>
                      <c:pt idx="3364">
                        <c:v>44605.350694444445</c:v>
                      </c:pt>
                      <c:pt idx="3365">
                        <c:v>44605.354166666664</c:v>
                      </c:pt>
                      <c:pt idx="3366">
                        <c:v>44605.357638888891</c:v>
                      </c:pt>
                      <c:pt idx="3367">
                        <c:v>44605.361111111109</c:v>
                      </c:pt>
                      <c:pt idx="3368">
                        <c:v>44605.364583333336</c:v>
                      </c:pt>
                      <c:pt idx="3369">
                        <c:v>44605.368055555555</c:v>
                      </c:pt>
                      <c:pt idx="3370">
                        <c:v>44605.371527777781</c:v>
                      </c:pt>
                      <c:pt idx="3371">
                        <c:v>44605.375</c:v>
                      </c:pt>
                      <c:pt idx="3372">
                        <c:v>44605.378472222219</c:v>
                      </c:pt>
                      <c:pt idx="3373">
                        <c:v>44605.381944444445</c:v>
                      </c:pt>
                      <c:pt idx="3374">
                        <c:v>44605.385416666664</c:v>
                      </c:pt>
                      <c:pt idx="3375">
                        <c:v>44605.388888888891</c:v>
                      </c:pt>
                      <c:pt idx="3376">
                        <c:v>44605.392361111109</c:v>
                      </c:pt>
                      <c:pt idx="3377">
                        <c:v>44605.395833333336</c:v>
                      </c:pt>
                      <c:pt idx="3378">
                        <c:v>44605.399305555555</c:v>
                      </c:pt>
                      <c:pt idx="3379">
                        <c:v>44605.402777777781</c:v>
                      </c:pt>
                      <c:pt idx="3380">
                        <c:v>44605.40625</c:v>
                      </c:pt>
                      <c:pt idx="3381">
                        <c:v>44605.409722222219</c:v>
                      </c:pt>
                      <c:pt idx="3382">
                        <c:v>44605.413194444445</c:v>
                      </c:pt>
                      <c:pt idx="3383">
                        <c:v>44605.416666666664</c:v>
                      </c:pt>
                      <c:pt idx="3384">
                        <c:v>44605.420138888891</c:v>
                      </c:pt>
                      <c:pt idx="3385">
                        <c:v>44605.423611111109</c:v>
                      </c:pt>
                      <c:pt idx="3386">
                        <c:v>44605.427083333336</c:v>
                      </c:pt>
                      <c:pt idx="3387">
                        <c:v>44605.430555555555</c:v>
                      </c:pt>
                      <c:pt idx="3388">
                        <c:v>44605.434027777781</c:v>
                      </c:pt>
                      <c:pt idx="3389">
                        <c:v>44605.4375</c:v>
                      </c:pt>
                      <c:pt idx="3390">
                        <c:v>44605.440972222219</c:v>
                      </c:pt>
                      <c:pt idx="3391">
                        <c:v>44605.444444444445</c:v>
                      </c:pt>
                      <c:pt idx="3392">
                        <c:v>44605.447916666664</c:v>
                      </c:pt>
                      <c:pt idx="3393">
                        <c:v>44605.451388888891</c:v>
                      </c:pt>
                      <c:pt idx="3394">
                        <c:v>44605.454861111109</c:v>
                      </c:pt>
                      <c:pt idx="3395">
                        <c:v>44605.458333333336</c:v>
                      </c:pt>
                      <c:pt idx="3396">
                        <c:v>44605.461805555555</c:v>
                      </c:pt>
                      <c:pt idx="3397">
                        <c:v>44605.465277777781</c:v>
                      </c:pt>
                      <c:pt idx="3398">
                        <c:v>44605.46875</c:v>
                      </c:pt>
                      <c:pt idx="3399">
                        <c:v>44605.472222222219</c:v>
                      </c:pt>
                      <c:pt idx="3400">
                        <c:v>44605.475694444445</c:v>
                      </c:pt>
                      <c:pt idx="3401">
                        <c:v>44605.479166666664</c:v>
                      </c:pt>
                      <c:pt idx="3402">
                        <c:v>44605.482638888891</c:v>
                      </c:pt>
                      <c:pt idx="3403">
                        <c:v>44605.486111111109</c:v>
                      </c:pt>
                      <c:pt idx="3404">
                        <c:v>44605.489583333336</c:v>
                      </c:pt>
                      <c:pt idx="3405">
                        <c:v>44605.493055555555</c:v>
                      </c:pt>
                      <c:pt idx="3406">
                        <c:v>44605.496527777781</c:v>
                      </c:pt>
                      <c:pt idx="3407">
                        <c:v>44605.5</c:v>
                      </c:pt>
                      <c:pt idx="3408">
                        <c:v>44605.503472222219</c:v>
                      </c:pt>
                      <c:pt idx="3409">
                        <c:v>44605.506944444445</c:v>
                      </c:pt>
                      <c:pt idx="3410">
                        <c:v>44605.510416666664</c:v>
                      </c:pt>
                      <c:pt idx="3411">
                        <c:v>44605.513888888891</c:v>
                      </c:pt>
                      <c:pt idx="3412">
                        <c:v>44605.517361111109</c:v>
                      </c:pt>
                      <c:pt idx="3413">
                        <c:v>44605.520833333336</c:v>
                      </c:pt>
                      <c:pt idx="3414">
                        <c:v>44605.524305555555</c:v>
                      </c:pt>
                      <c:pt idx="3415">
                        <c:v>44605.527777777781</c:v>
                      </c:pt>
                      <c:pt idx="3416">
                        <c:v>44605.53125</c:v>
                      </c:pt>
                      <c:pt idx="3417">
                        <c:v>44605.534722222219</c:v>
                      </c:pt>
                      <c:pt idx="3418">
                        <c:v>44605.538194444445</c:v>
                      </c:pt>
                      <c:pt idx="3419">
                        <c:v>44605.541666666664</c:v>
                      </c:pt>
                      <c:pt idx="3420">
                        <c:v>44605.545138888891</c:v>
                      </c:pt>
                      <c:pt idx="3421">
                        <c:v>44605.548611111109</c:v>
                      </c:pt>
                      <c:pt idx="3422">
                        <c:v>44605.552083333336</c:v>
                      </c:pt>
                      <c:pt idx="3423">
                        <c:v>44605.555555555555</c:v>
                      </c:pt>
                      <c:pt idx="3424">
                        <c:v>44605.559027777781</c:v>
                      </c:pt>
                      <c:pt idx="3425">
                        <c:v>44605.5625</c:v>
                      </c:pt>
                      <c:pt idx="3426">
                        <c:v>44605.565972222219</c:v>
                      </c:pt>
                      <c:pt idx="3427">
                        <c:v>44605.569444444445</c:v>
                      </c:pt>
                      <c:pt idx="3428">
                        <c:v>44605.572916666664</c:v>
                      </c:pt>
                      <c:pt idx="3429">
                        <c:v>44605.576388888891</c:v>
                      </c:pt>
                      <c:pt idx="3430">
                        <c:v>44605.579861111109</c:v>
                      </c:pt>
                      <c:pt idx="3431">
                        <c:v>44605.583333333336</c:v>
                      </c:pt>
                      <c:pt idx="3432">
                        <c:v>44605.586805555555</c:v>
                      </c:pt>
                      <c:pt idx="3433">
                        <c:v>44605.590277777781</c:v>
                      </c:pt>
                      <c:pt idx="3434">
                        <c:v>44605.59375</c:v>
                      </c:pt>
                      <c:pt idx="3435">
                        <c:v>44605.597222222219</c:v>
                      </c:pt>
                      <c:pt idx="3436">
                        <c:v>44605.600694444445</c:v>
                      </c:pt>
                      <c:pt idx="3437">
                        <c:v>44605.604166666664</c:v>
                      </c:pt>
                      <c:pt idx="3438">
                        <c:v>44605.607638888891</c:v>
                      </c:pt>
                      <c:pt idx="3439">
                        <c:v>44605.611111111109</c:v>
                      </c:pt>
                      <c:pt idx="3440">
                        <c:v>44605.614583333336</c:v>
                      </c:pt>
                      <c:pt idx="3441">
                        <c:v>44605.618055555555</c:v>
                      </c:pt>
                      <c:pt idx="3442">
                        <c:v>44605.621527777781</c:v>
                      </c:pt>
                      <c:pt idx="3443">
                        <c:v>44605.625</c:v>
                      </c:pt>
                      <c:pt idx="3444">
                        <c:v>44605.628472222219</c:v>
                      </c:pt>
                      <c:pt idx="3445">
                        <c:v>44605.631944444445</c:v>
                      </c:pt>
                      <c:pt idx="3446">
                        <c:v>44605.635416666664</c:v>
                      </c:pt>
                      <c:pt idx="3447">
                        <c:v>44605.638888888891</c:v>
                      </c:pt>
                      <c:pt idx="3448">
                        <c:v>44605.642361111109</c:v>
                      </c:pt>
                      <c:pt idx="3449">
                        <c:v>44605.645833333336</c:v>
                      </c:pt>
                      <c:pt idx="3450">
                        <c:v>44605.649305555555</c:v>
                      </c:pt>
                      <c:pt idx="3451">
                        <c:v>44605.652777777781</c:v>
                      </c:pt>
                      <c:pt idx="3452">
                        <c:v>44605.65625</c:v>
                      </c:pt>
                      <c:pt idx="3453">
                        <c:v>44605.659722222219</c:v>
                      </c:pt>
                      <c:pt idx="3454">
                        <c:v>44605.663194444445</c:v>
                      </c:pt>
                      <c:pt idx="3455">
                        <c:v>44605.666666666664</c:v>
                      </c:pt>
                      <c:pt idx="3456">
                        <c:v>44605.670138888891</c:v>
                      </c:pt>
                      <c:pt idx="3457">
                        <c:v>44605.673611111109</c:v>
                      </c:pt>
                      <c:pt idx="3458">
                        <c:v>44605.677083333336</c:v>
                      </c:pt>
                      <c:pt idx="3459">
                        <c:v>44605.680555555555</c:v>
                      </c:pt>
                      <c:pt idx="3460">
                        <c:v>44605.684027777781</c:v>
                      </c:pt>
                      <c:pt idx="3461">
                        <c:v>44605.6875</c:v>
                      </c:pt>
                      <c:pt idx="3462">
                        <c:v>44605.690972222219</c:v>
                      </c:pt>
                      <c:pt idx="3463">
                        <c:v>44605.694444444445</c:v>
                      </c:pt>
                      <c:pt idx="3464">
                        <c:v>44605.697916666664</c:v>
                      </c:pt>
                      <c:pt idx="3465">
                        <c:v>44605.701388888891</c:v>
                      </c:pt>
                      <c:pt idx="3466">
                        <c:v>44605.704861111109</c:v>
                      </c:pt>
                      <c:pt idx="3467">
                        <c:v>44605.708333333336</c:v>
                      </c:pt>
                      <c:pt idx="3468">
                        <c:v>44605.711805555555</c:v>
                      </c:pt>
                      <c:pt idx="3469">
                        <c:v>44605.715277777781</c:v>
                      </c:pt>
                      <c:pt idx="3470">
                        <c:v>44605.71875</c:v>
                      </c:pt>
                      <c:pt idx="3471">
                        <c:v>44605.722222222219</c:v>
                      </c:pt>
                      <c:pt idx="3472">
                        <c:v>44605.725694444445</c:v>
                      </c:pt>
                      <c:pt idx="3473">
                        <c:v>44605.729166666664</c:v>
                      </c:pt>
                      <c:pt idx="3474">
                        <c:v>44605.732638888891</c:v>
                      </c:pt>
                      <c:pt idx="3475">
                        <c:v>44605.736111111109</c:v>
                      </c:pt>
                      <c:pt idx="3476">
                        <c:v>44605.739583333336</c:v>
                      </c:pt>
                      <c:pt idx="3477">
                        <c:v>44605.743055555555</c:v>
                      </c:pt>
                      <c:pt idx="3478">
                        <c:v>44605.746527777781</c:v>
                      </c:pt>
                      <c:pt idx="3479">
                        <c:v>44605.75</c:v>
                      </c:pt>
                      <c:pt idx="3480">
                        <c:v>44605.753472222219</c:v>
                      </c:pt>
                      <c:pt idx="3481">
                        <c:v>44605.756944444445</c:v>
                      </c:pt>
                      <c:pt idx="3482">
                        <c:v>44605.760416666664</c:v>
                      </c:pt>
                      <c:pt idx="3483">
                        <c:v>44605.763888888891</c:v>
                      </c:pt>
                      <c:pt idx="3484">
                        <c:v>44605.767361111109</c:v>
                      </c:pt>
                      <c:pt idx="3485">
                        <c:v>44605.770833333336</c:v>
                      </c:pt>
                      <c:pt idx="3486">
                        <c:v>44605.774305555555</c:v>
                      </c:pt>
                      <c:pt idx="3487">
                        <c:v>44605.777777777781</c:v>
                      </c:pt>
                      <c:pt idx="3488">
                        <c:v>44605.78125</c:v>
                      </c:pt>
                      <c:pt idx="3489">
                        <c:v>44605.784722222219</c:v>
                      </c:pt>
                      <c:pt idx="3490">
                        <c:v>44605.788194444445</c:v>
                      </c:pt>
                      <c:pt idx="3491">
                        <c:v>44605.791666666664</c:v>
                      </c:pt>
                      <c:pt idx="3492">
                        <c:v>44605.795138888891</c:v>
                      </c:pt>
                      <c:pt idx="3493">
                        <c:v>44605.798611111109</c:v>
                      </c:pt>
                      <c:pt idx="3494">
                        <c:v>44605.802083333336</c:v>
                      </c:pt>
                      <c:pt idx="3495">
                        <c:v>44605.805555555555</c:v>
                      </c:pt>
                      <c:pt idx="3496">
                        <c:v>44605.809027777781</c:v>
                      </c:pt>
                      <c:pt idx="3497">
                        <c:v>44605.8125</c:v>
                      </c:pt>
                      <c:pt idx="3498">
                        <c:v>44605.815972222219</c:v>
                      </c:pt>
                      <c:pt idx="3499">
                        <c:v>44605.819444444445</c:v>
                      </c:pt>
                      <c:pt idx="3500">
                        <c:v>44605.822916666664</c:v>
                      </c:pt>
                      <c:pt idx="3501">
                        <c:v>44605.826388888891</c:v>
                      </c:pt>
                      <c:pt idx="3502">
                        <c:v>44605.829861111109</c:v>
                      </c:pt>
                      <c:pt idx="3503">
                        <c:v>44605.833333333336</c:v>
                      </c:pt>
                      <c:pt idx="3504">
                        <c:v>44605.836805555555</c:v>
                      </c:pt>
                      <c:pt idx="3505">
                        <c:v>44605.840277777781</c:v>
                      </c:pt>
                      <c:pt idx="3506">
                        <c:v>44605.84375</c:v>
                      </c:pt>
                      <c:pt idx="3507">
                        <c:v>44605.847222222219</c:v>
                      </c:pt>
                      <c:pt idx="3508">
                        <c:v>44605.850694444445</c:v>
                      </c:pt>
                      <c:pt idx="3509">
                        <c:v>44605.854166666664</c:v>
                      </c:pt>
                      <c:pt idx="3510">
                        <c:v>44605.857638888891</c:v>
                      </c:pt>
                      <c:pt idx="3511">
                        <c:v>44605.861111111109</c:v>
                      </c:pt>
                      <c:pt idx="3512">
                        <c:v>44605.864583333336</c:v>
                      </c:pt>
                      <c:pt idx="3513">
                        <c:v>44605.868055555555</c:v>
                      </c:pt>
                      <c:pt idx="3514">
                        <c:v>44605.871527777781</c:v>
                      </c:pt>
                      <c:pt idx="3515">
                        <c:v>44605.875</c:v>
                      </c:pt>
                      <c:pt idx="3516">
                        <c:v>44605.878472222219</c:v>
                      </c:pt>
                      <c:pt idx="3517">
                        <c:v>44605.881944444445</c:v>
                      </c:pt>
                      <c:pt idx="3518">
                        <c:v>44605.885416666664</c:v>
                      </c:pt>
                      <c:pt idx="3519">
                        <c:v>44605.888888888891</c:v>
                      </c:pt>
                      <c:pt idx="3520">
                        <c:v>44605.892361111109</c:v>
                      </c:pt>
                      <c:pt idx="3521">
                        <c:v>44605.895833333336</c:v>
                      </c:pt>
                      <c:pt idx="3522">
                        <c:v>44605.899305555555</c:v>
                      </c:pt>
                      <c:pt idx="3523">
                        <c:v>44605.902777777781</c:v>
                      </c:pt>
                      <c:pt idx="3524">
                        <c:v>44605.90625</c:v>
                      </c:pt>
                      <c:pt idx="3525">
                        <c:v>44605.909722222219</c:v>
                      </c:pt>
                      <c:pt idx="3526">
                        <c:v>44605.913194444445</c:v>
                      </c:pt>
                      <c:pt idx="3527">
                        <c:v>44605.916666666664</c:v>
                      </c:pt>
                      <c:pt idx="3528">
                        <c:v>44605.920138888891</c:v>
                      </c:pt>
                      <c:pt idx="3529">
                        <c:v>44605.923611111109</c:v>
                      </c:pt>
                      <c:pt idx="3530">
                        <c:v>44605.927083333336</c:v>
                      </c:pt>
                      <c:pt idx="3531">
                        <c:v>44605.930555555555</c:v>
                      </c:pt>
                      <c:pt idx="3532">
                        <c:v>44605.934027777781</c:v>
                      </c:pt>
                      <c:pt idx="3533">
                        <c:v>44605.9375</c:v>
                      </c:pt>
                      <c:pt idx="3534">
                        <c:v>44605.940972222219</c:v>
                      </c:pt>
                      <c:pt idx="3535">
                        <c:v>44605.944444444445</c:v>
                      </c:pt>
                      <c:pt idx="3536">
                        <c:v>44605.947916666664</c:v>
                      </c:pt>
                      <c:pt idx="3537">
                        <c:v>44605.951388888891</c:v>
                      </c:pt>
                      <c:pt idx="3538">
                        <c:v>44605.954861111109</c:v>
                      </c:pt>
                      <c:pt idx="3539">
                        <c:v>44605.958333333336</c:v>
                      </c:pt>
                      <c:pt idx="3540">
                        <c:v>44605.961805555555</c:v>
                      </c:pt>
                      <c:pt idx="3541">
                        <c:v>44605.965277777781</c:v>
                      </c:pt>
                      <c:pt idx="3542">
                        <c:v>44605.96875</c:v>
                      </c:pt>
                      <c:pt idx="3543">
                        <c:v>44605.972222222219</c:v>
                      </c:pt>
                      <c:pt idx="3544">
                        <c:v>44605.975694444445</c:v>
                      </c:pt>
                      <c:pt idx="3545">
                        <c:v>44605.979166666664</c:v>
                      </c:pt>
                      <c:pt idx="3546">
                        <c:v>44605.982638888891</c:v>
                      </c:pt>
                      <c:pt idx="3547">
                        <c:v>44605.986111111109</c:v>
                      </c:pt>
                      <c:pt idx="3548">
                        <c:v>44605.989583333336</c:v>
                      </c:pt>
                      <c:pt idx="3549">
                        <c:v>44605.993055555555</c:v>
                      </c:pt>
                      <c:pt idx="3550">
                        <c:v>44605.996527777781</c:v>
                      </c:pt>
                      <c:pt idx="3551">
                        <c:v>44606</c:v>
                      </c:pt>
                      <c:pt idx="3552">
                        <c:v>44606.003472222219</c:v>
                      </c:pt>
                      <c:pt idx="3553">
                        <c:v>44606.006944444445</c:v>
                      </c:pt>
                      <c:pt idx="3554">
                        <c:v>44606.010416666664</c:v>
                      </c:pt>
                      <c:pt idx="3555">
                        <c:v>44606.013888888891</c:v>
                      </c:pt>
                      <c:pt idx="3556">
                        <c:v>44606.017361111109</c:v>
                      </c:pt>
                      <c:pt idx="3557">
                        <c:v>44606.020833333336</c:v>
                      </c:pt>
                      <c:pt idx="3558">
                        <c:v>44606.024305555555</c:v>
                      </c:pt>
                      <c:pt idx="3559">
                        <c:v>44606.027777777781</c:v>
                      </c:pt>
                      <c:pt idx="3560">
                        <c:v>44606.03125</c:v>
                      </c:pt>
                      <c:pt idx="3561">
                        <c:v>44606.034722222219</c:v>
                      </c:pt>
                      <c:pt idx="3562">
                        <c:v>44606.038194444445</c:v>
                      </c:pt>
                      <c:pt idx="3563">
                        <c:v>44606.041666666664</c:v>
                      </c:pt>
                      <c:pt idx="3564">
                        <c:v>44606.045138888891</c:v>
                      </c:pt>
                      <c:pt idx="3565">
                        <c:v>44606.048611111109</c:v>
                      </c:pt>
                      <c:pt idx="3566">
                        <c:v>44606.052083333336</c:v>
                      </c:pt>
                      <c:pt idx="3567">
                        <c:v>44606.055555555555</c:v>
                      </c:pt>
                      <c:pt idx="3568">
                        <c:v>44606.059027777781</c:v>
                      </c:pt>
                      <c:pt idx="3569">
                        <c:v>44606.0625</c:v>
                      </c:pt>
                      <c:pt idx="3570">
                        <c:v>44606.065972222219</c:v>
                      </c:pt>
                      <c:pt idx="3571">
                        <c:v>44606.069444444445</c:v>
                      </c:pt>
                      <c:pt idx="3572">
                        <c:v>44606.072916666664</c:v>
                      </c:pt>
                      <c:pt idx="3573">
                        <c:v>44606.076388888891</c:v>
                      </c:pt>
                      <c:pt idx="3574">
                        <c:v>44606.079861111109</c:v>
                      </c:pt>
                      <c:pt idx="3575">
                        <c:v>44606.083333333336</c:v>
                      </c:pt>
                      <c:pt idx="3576">
                        <c:v>44606.086805555555</c:v>
                      </c:pt>
                      <c:pt idx="3577">
                        <c:v>44606.090277777781</c:v>
                      </c:pt>
                      <c:pt idx="3578">
                        <c:v>44606.09375</c:v>
                      </c:pt>
                      <c:pt idx="3579">
                        <c:v>44606.097222222219</c:v>
                      </c:pt>
                      <c:pt idx="3580">
                        <c:v>44606.100694444445</c:v>
                      </c:pt>
                      <c:pt idx="3581">
                        <c:v>44606.104166666664</c:v>
                      </c:pt>
                      <c:pt idx="3582">
                        <c:v>44606.107638888891</c:v>
                      </c:pt>
                      <c:pt idx="3583">
                        <c:v>44606.111111111109</c:v>
                      </c:pt>
                      <c:pt idx="3584">
                        <c:v>44606.114583333336</c:v>
                      </c:pt>
                      <c:pt idx="3585">
                        <c:v>44606.118055555555</c:v>
                      </c:pt>
                      <c:pt idx="3586">
                        <c:v>44606.121527777781</c:v>
                      </c:pt>
                      <c:pt idx="3587">
                        <c:v>44606.125</c:v>
                      </c:pt>
                      <c:pt idx="3588">
                        <c:v>44606.128472222219</c:v>
                      </c:pt>
                      <c:pt idx="3589">
                        <c:v>44606.131944444445</c:v>
                      </c:pt>
                      <c:pt idx="3590">
                        <c:v>44606.135416666664</c:v>
                      </c:pt>
                      <c:pt idx="3591">
                        <c:v>44606.138888888891</c:v>
                      </c:pt>
                      <c:pt idx="3592">
                        <c:v>44606.142361111109</c:v>
                      </c:pt>
                      <c:pt idx="3593">
                        <c:v>44606.145833333336</c:v>
                      </c:pt>
                      <c:pt idx="3594">
                        <c:v>44606.149305555555</c:v>
                      </c:pt>
                      <c:pt idx="3595">
                        <c:v>44606.152777777781</c:v>
                      </c:pt>
                      <c:pt idx="3596">
                        <c:v>44606.15625</c:v>
                      </c:pt>
                      <c:pt idx="3597">
                        <c:v>44606.159722222219</c:v>
                      </c:pt>
                      <c:pt idx="3598">
                        <c:v>44606.163194444445</c:v>
                      </c:pt>
                      <c:pt idx="3599">
                        <c:v>44606.166666666664</c:v>
                      </c:pt>
                      <c:pt idx="3600">
                        <c:v>44606.170138888891</c:v>
                      </c:pt>
                      <c:pt idx="3601">
                        <c:v>44606.173611111109</c:v>
                      </c:pt>
                      <c:pt idx="3602">
                        <c:v>44606.177083333336</c:v>
                      </c:pt>
                      <c:pt idx="3603">
                        <c:v>44606.180555555555</c:v>
                      </c:pt>
                      <c:pt idx="3604">
                        <c:v>44606.184027777781</c:v>
                      </c:pt>
                      <c:pt idx="3605">
                        <c:v>44606.1875</c:v>
                      </c:pt>
                      <c:pt idx="3606">
                        <c:v>44606.190972222219</c:v>
                      </c:pt>
                      <c:pt idx="3607">
                        <c:v>44606.194444444445</c:v>
                      </c:pt>
                      <c:pt idx="3608">
                        <c:v>44606.197916666664</c:v>
                      </c:pt>
                      <c:pt idx="3609">
                        <c:v>44606.201388888891</c:v>
                      </c:pt>
                      <c:pt idx="3610">
                        <c:v>44606.204861111109</c:v>
                      </c:pt>
                      <c:pt idx="3611">
                        <c:v>44606.208333333336</c:v>
                      </c:pt>
                      <c:pt idx="3612">
                        <c:v>44606.211805555555</c:v>
                      </c:pt>
                      <c:pt idx="3613">
                        <c:v>44606.215277777781</c:v>
                      </c:pt>
                      <c:pt idx="3614">
                        <c:v>44606.21875</c:v>
                      </c:pt>
                      <c:pt idx="3615">
                        <c:v>44606.222222222219</c:v>
                      </c:pt>
                      <c:pt idx="3616">
                        <c:v>44606.225694444445</c:v>
                      </c:pt>
                      <c:pt idx="3617">
                        <c:v>44606.229166666664</c:v>
                      </c:pt>
                      <c:pt idx="3618">
                        <c:v>44606.232638888891</c:v>
                      </c:pt>
                      <c:pt idx="3619">
                        <c:v>44606.236111111109</c:v>
                      </c:pt>
                      <c:pt idx="3620">
                        <c:v>44606.239583333336</c:v>
                      </c:pt>
                      <c:pt idx="3621">
                        <c:v>44606.243055555555</c:v>
                      </c:pt>
                      <c:pt idx="3622">
                        <c:v>44606.246527777781</c:v>
                      </c:pt>
                      <c:pt idx="3623">
                        <c:v>44606.25</c:v>
                      </c:pt>
                      <c:pt idx="3624">
                        <c:v>44606.253472222219</c:v>
                      </c:pt>
                      <c:pt idx="3625">
                        <c:v>44606.256944444445</c:v>
                      </c:pt>
                      <c:pt idx="3626">
                        <c:v>44606.260416666664</c:v>
                      </c:pt>
                      <c:pt idx="3627">
                        <c:v>44606.263888888891</c:v>
                      </c:pt>
                      <c:pt idx="3628">
                        <c:v>44606.267361111109</c:v>
                      </c:pt>
                      <c:pt idx="3629">
                        <c:v>44606.270833333336</c:v>
                      </c:pt>
                      <c:pt idx="3630">
                        <c:v>44606.274305555555</c:v>
                      </c:pt>
                      <c:pt idx="3631">
                        <c:v>44606.277777777781</c:v>
                      </c:pt>
                      <c:pt idx="3632">
                        <c:v>44606.28125</c:v>
                      </c:pt>
                      <c:pt idx="3633">
                        <c:v>44606.284722222219</c:v>
                      </c:pt>
                      <c:pt idx="3634">
                        <c:v>44606.288194444445</c:v>
                      </c:pt>
                      <c:pt idx="3635">
                        <c:v>44606.291666666664</c:v>
                      </c:pt>
                      <c:pt idx="3636">
                        <c:v>44606.295138888891</c:v>
                      </c:pt>
                      <c:pt idx="3637">
                        <c:v>44606.298611111109</c:v>
                      </c:pt>
                      <c:pt idx="3638">
                        <c:v>44606.302083333336</c:v>
                      </c:pt>
                      <c:pt idx="3639">
                        <c:v>44606.305555555555</c:v>
                      </c:pt>
                      <c:pt idx="3640">
                        <c:v>44606.309027777781</c:v>
                      </c:pt>
                      <c:pt idx="3641">
                        <c:v>44606.3125</c:v>
                      </c:pt>
                      <c:pt idx="3642">
                        <c:v>44606.315972222219</c:v>
                      </c:pt>
                      <c:pt idx="3643">
                        <c:v>44606.319444444445</c:v>
                      </c:pt>
                      <c:pt idx="3644">
                        <c:v>44606.322916666664</c:v>
                      </c:pt>
                      <c:pt idx="3645">
                        <c:v>44606.326388888891</c:v>
                      </c:pt>
                      <c:pt idx="3646">
                        <c:v>44606.329861111109</c:v>
                      </c:pt>
                      <c:pt idx="3647">
                        <c:v>44606.333333333336</c:v>
                      </c:pt>
                      <c:pt idx="3648">
                        <c:v>44606.336805555555</c:v>
                      </c:pt>
                      <c:pt idx="3649">
                        <c:v>44606.340277777781</c:v>
                      </c:pt>
                      <c:pt idx="3650">
                        <c:v>44606.34375</c:v>
                      </c:pt>
                      <c:pt idx="3651">
                        <c:v>44606.347222222219</c:v>
                      </c:pt>
                      <c:pt idx="3652">
                        <c:v>44606.350694444445</c:v>
                      </c:pt>
                      <c:pt idx="3653">
                        <c:v>44606.354166666664</c:v>
                      </c:pt>
                      <c:pt idx="3654">
                        <c:v>44606.357638888891</c:v>
                      </c:pt>
                      <c:pt idx="3655">
                        <c:v>44606.361111111109</c:v>
                      </c:pt>
                      <c:pt idx="3656">
                        <c:v>44606.364583333336</c:v>
                      </c:pt>
                      <c:pt idx="3657">
                        <c:v>44606.368055555555</c:v>
                      </c:pt>
                      <c:pt idx="3658">
                        <c:v>44606.371527777781</c:v>
                      </c:pt>
                      <c:pt idx="3659">
                        <c:v>44606.375</c:v>
                      </c:pt>
                      <c:pt idx="3660">
                        <c:v>44606.378472222219</c:v>
                      </c:pt>
                      <c:pt idx="3661">
                        <c:v>44606.381944444445</c:v>
                      </c:pt>
                      <c:pt idx="3662">
                        <c:v>44606.385416666664</c:v>
                      </c:pt>
                      <c:pt idx="3663">
                        <c:v>44606.388888888891</c:v>
                      </c:pt>
                      <c:pt idx="3664">
                        <c:v>44606.392361111109</c:v>
                      </c:pt>
                      <c:pt idx="3665">
                        <c:v>44606.395833333336</c:v>
                      </c:pt>
                      <c:pt idx="3666">
                        <c:v>44606.399305555555</c:v>
                      </c:pt>
                      <c:pt idx="3667">
                        <c:v>44606.402777777781</c:v>
                      </c:pt>
                      <c:pt idx="3668">
                        <c:v>44606.40625</c:v>
                      </c:pt>
                      <c:pt idx="3669">
                        <c:v>44606.409722222219</c:v>
                      </c:pt>
                      <c:pt idx="3670">
                        <c:v>44606.413194444445</c:v>
                      </c:pt>
                      <c:pt idx="3671">
                        <c:v>44606.416666666664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'01022022_14022022_0deg_black_cl'!$K$2:$K$3673</c15:sqref>
                        </c15:formulaRef>
                      </c:ext>
                    </c:extLst>
                    <c:numCache>
                      <c:formatCode>General</c:formatCode>
                      <c:ptCount val="3672"/>
                      <c:pt idx="0">
                        <c:v>12.02</c:v>
                      </c:pt>
                      <c:pt idx="1">
                        <c:v>11.95</c:v>
                      </c:pt>
                      <c:pt idx="2">
                        <c:v>11.914</c:v>
                      </c:pt>
                      <c:pt idx="3">
                        <c:v>12.042</c:v>
                      </c:pt>
                      <c:pt idx="4">
                        <c:v>12.068</c:v>
                      </c:pt>
                      <c:pt idx="5">
                        <c:v>12.052</c:v>
                      </c:pt>
                      <c:pt idx="6">
                        <c:v>11.95</c:v>
                      </c:pt>
                      <c:pt idx="7">
                        <c:v>12.044</c:v>
                      </c:pt>
                      <c:pt idx="8">
                        <c:v>11.9299999999999</c:v>
                      </c:pt>
                      <c:pt idx="9">
                        <c:v>11.731999999999999</c:v>
                      </c:pt>
                      <c:pt idx="10">
                        <c:v>11.59</c:v>
                      </c:pt>
                      <c:pt idx="11">
                        <c:v>11.42</c:v>
                      </c:pt>
                      <c:pt idx="12">
                        <c:v>11.257999999999999</c:v>
                      </c:pt>
                      <c:pt idx="13">
                        <c:v>11.187999999999899</c:v>
                      </c:pt>
                      <c:pt idx="14">
                        <c:v>11.224</c:v>
                      </c:pt>
                      <c:pt idx="15">
                        <c:v>11.1859999999999</c:v>
                      </c:pt>
                      <c:pt idx="16">
                        <c:v>11.181999999999899</c:v>
                      </c:pt>
                      <c:pt idx="17">
                        <c:v>11.17</c:v>
                      </c:pt>
                      <c:pt idx="18">
                        <c:v>11.16</c:v>
                      </c:pt>
                      <c:pt idx="19">
                        <c:v>11.087999999999999</c:v>
                      </c:pt>
                      <c:pt idx="20">
                        <c:v>11.017999999999899</c:v>
                      </c:pt>
                      <c:pt idx="21">
                        <c:v>10.988</c:v>
                      </c:pt>
                      <c:pt idx="22">
                        <c:v>10.923999999999999</c:v>
                      </c:pt>
                      <c:pt idx="23">
                        <c:v>10.875999999999999</c:v>
                      </c:pt>
                      <c:pt idx="24">
                        <c:v>10.803999999999901</c:v>
                      </c:pt>
                      <c:pt idx="25">
                        <c:v>10.744</c:v>
                      </c:pt>
                      <c:pt idx="26">
                        <c:v>10.722</c:v>
                      </c:pt>
                      <c:pt idx="27">
                        <c:v>10.675999999999901</c:v>
                      </c:pt>
                      <c:pt idx="28">
                        <c:v>10.61</c:v>
                      </c:pt>
                      <c:pt idx="29">
                        <c:v>10.516</c:v>
                      </c:pt>
                      <c:pt idx="30">
                        <c:v>10.438000000000001</c:v>
                      </c:pt>
                      <c:pt idx="31">
                        <c:v>10.421999999999899</c:v>
                      </c:pt>
                      <c:pt idx="32">
                        <c:v>10.4119999999999</c:v>
                      </c:pt>
                      <c:pt idx="33">
                        <c:v>10.414</c:v>
                      </c:pt>
                      <c:pt idx="34">
                        <c:v>10.39</c:v>
                      </c:pt>
                      <c:pt idx="35">
                        <c:v>10.394</c:v>
                      </c:pt>
                      <c:pt idx="36">
                        <c:v>10.372</c:v>
                      </c:pt>
                      <c:pt idx="37">
                        <c:v>10.336</c:v>
                      </c:pt>
                      <c:pt idx="38">
                        <c:v>10.358000000000001</c:v>
                      </c:pt>
                      <c:pt idx="39">
                        <c:v>10.332000000000001</c:v>
                      </c:pt>
                      <c:pt idx="40">
                        <c:v>10.32</c:v>
                      </c:pt>
                      <c:pt idx="41">
                        <c:v>10.314</c:v>
                      </c:pt>
                      <c:pt idx="42">
                        <c:v>10.294</c:v>
                      </c:pt>
                      <c:pt idx="43">
                        <c:v>10.228</c:v>
                      </c:pt>
                      <c:pt idx="44">
                        <c:v>10.187999999999899</c:v>
                      </c:pt>
                      <c:pt idx="45">
                        <c:v>10.187999999999899</c:v>
                      </c:pt>
                      <c:pt idx="46">
                        <c:v>10.222</c:v>
                      </c:pt>
                      <c:pt idx="47">
                        <c:v>10.215999999999999</c:v>
                      </c:pt>
                      <c:pt idx="48">
                        <c:v>10.215999999999999</c:v>
                      </c:pt>
                      <c:pt idx="49">
                        <c:v>10.183999999999999</c:v>
                      </c:pt>
                      <c:pt idx="50">
                        <c:v>10.052</c:v>
                      </c:pt>
                      <c:pt idx="51">
                        <c:v>10.033999999999899</c:v>
                      </c:pt>
                      <c:pt idx="52">
                        <c:v>10.069999999999901</c:v>
                      </c:pt>
                      <c:pt idx="53">
                        <c:v>10.144</c:v>
                      </c:pt>
                      <c:pt idx="54">
                        <c:v>10.09</c:v>
                      </c:pt>
                      <c:pt idx="55">
                        <c:v>10.112</c:v>
                      </c:pt>
                      <c:pt idx="56">
                        <c:v>10.122</c:v>
                      </c:pt>
                      <c:pt idx="57">
                        <c:v>10.055999999999999</c:v>
                      </c:pt>
                      <c:pt idx="58">
                        <c:v>9.9939999999999998</c:v>
                      </c:pt>
                      <c:pt idx="59">
                        <c:v>9.952</c:v>
                      </c:pt>
                      <c:pt idx="60">
                        <c:v>9.91</c:v>
                      </c:pt>
                      <c:pt idx="61">
                        <c:v>9.9079999999999995</c:v>
                      </c:pt>
                      <c:pt idx="62">
                        <c:v>9.9260000000000002</c:v>
                      </c:pt>
                      <c:pt idx="63">
                        <c:v>9.9199999999999893</c:v>
                      </c:pt>
                      <c:pt idx="64">
                        <c:v>9.94</c:v>
                      </c:pt>
                      <c:pt idx="65">
                        <c:v>9.9319999999999897</c:v>
                      </c:pt>
                      <c:pt idx="66">
                        <c:v>9.9359999999999999</c:v>
                      </c:pt>
                      <c:pt idx="67">
                        <c:v>9.9359999999999999</c:v>
                      </c:pt>
                      <c:pt idx="68">
                        <c:v>9.9459999999999997</c:v>
                      </c:pt>
                      <c:pt idx="69">
                        <c:v>9.9599999999999902</c:v>
                      </c:pt>
                      <c:pt idx="70">
                        <c:v>9.952</c:v>
                      </c:pt>
                      <c:pt idx="71">
                        <c:v>9.9280000000000008</c:v>
                      </c:pt>
                      <c:pt idx="72">
                        <c:v>9.9319999999999897</c:v>
                      </c:pt>
                      <c:pt idx="73">
                        <c:v>9.9359999999999893</c:v>
                      </c:pt>
                      <c:pt idx="74">
                        <c:v>9.93</c:v>
                      </c:pt>
                      <c:pt idx="75">
                        <c:v>9.92</c:v>
                      </c:pt>
                      <c:pt idx="76">
                        <c:v>9.9179999999999993</c:v>
                      </c:pt>
                      <c:pt idx="77">
                        <c:v>9.9260000000000002</c:v>
                      </c:pt>
                      <c:pt idx="78">
                        <c:v>9.8680000000000003</c:v>
                      </c:pt>
                      <c:pt idx="79">
                        <c:v>9.86</c:v>
                      </c:pt>
                      <c:pt idx="80">
                        <c:v>9.8740000000000006</c:v>
                      </c:pt>
                      <c:pt idx="81">
                        <c:v>9.8559999999999892</c:v>
                      </c:pt>
                      <c:pt idx="82">
                        <c:v>9.8019999999999996</c:v>
                      </c:pt>
                      <c:pt idx="83">
                        <c:v>9.73</c:v>
                      </c:pt>
                      <c:pt idx="84">
                        <c:v>9.6919999999999895</c:v>
                      </c:pt>
                      <c:pt idx="85">
                        <c:v>9.6739999999999995</c:v>
                      </c:pt>
                      <c:pt idx="86">
                        <c:v>9.6479999999999997</c:v>
                      </c:pt>
                      <c:pt idx="87">
                        <c:v>9.6259999999999994</c:v>
                      </c:pt>
                      <c:pt idx="88">
                        <c:v>9.5739999999999998</c:v>
                      </c:pt>
                      <c:pt idx="89">
                        <c:v>9.5419999999999998</c:v>
                      </c:pt>
                      <c:pt idx="90">
                        <c:v>9.5239999999999991</c:v>
                      </c:pt>
                      <c:pt idx="91">
                        <c:v>9.5079999999999991</c:v>
                      </c:pt>
                      <c:pt idx="92">
                        <c:v>9.4819999999999993</c:v>
                      </c:pt>
                      <c:pt idx="93">
                        <c:v>9.4700000000000006</c:v>
                      </c:pt>
                      <c:pt idx="94">
                        <c:v>9.4559999999999995</c:v>
                      </c:pt>
                      <c:pt idx="95">
                        <c:v>9.4659999999999993</c:v>
                      </c:pt>
                      <c:pt idx="96">
                        <c:v>9.4499999999999993</c:v>
                      </c:pt>
                      <c:pt idx="97">
                        <c:v>9.4239999999999995</c:v>
                      </c:pt>
                      <c:pt idx="98">
                        <c:v>9.39</c:v>
                      </c:pt>
                      <c:pt idx="99">
                        <c:v>9.3919999999999995</c:v>
                      </c:pt>
                      <c:pt idx="100">
                        <c:v>9.4</c:v>
                      </c:pt>
                      <c:pt idx="101">
                        <c:v>9.3420000000000005</c:v>
                      </c:pt>
                      <c:pt idx="102">
                        <c:v>9.3699999999999992</c:v>
                      </c:pt>
                      <c:pt idx="103">
                        <c:v>9.3420000000000005</c:v>
                      </c:pt>
                      <c:pt idx="104">
                        <c:v>9.3559999999999999</c:v>
                      </c:pt>
                      <c:pt idx="105">
                        <c:v>9.3339999999999996</c:v>
                      </c:pt>
                      <c:pt idx="106">
                        <c:v>9.3160000000000007</c:v>
                      </c:pt>
                      <c:pt idx="107">
                        <c:v>9.3279999999999994</c:v>
                      </c:pt>
                      <c:pt idx="108">
                        <c:v>9.3079999999999892</c:v>
                      </c:pt>
                      <c:pt idx="109">
                        <c:v>9.33</c:v>
                      </c:pt>
                      <c:pt idx="110">
                        <c:v>9.3239999999999998</c:v>
                      </c:pt>
                      <c:pt idx="111">
                        <c:v>9.3239999999999998</c:v>
                      </c:pt>
                      <c:pt idx="112">
                        <c:v>9.3319999999999901</c:v>
                      </c:pt>
                      <c:pt idx="113">
                        <c:v>9.282</c:v>
                      </c:pt>
                      <c:pt idx="114">
                        <c:v>9.2899999999999991</c:v>
                      </c:pt>
                      <c:pt idx="115">
                        <c:v>9.31</c:v>
                      </c:pt>
                      <c:pt idx="116">
                        <c:v>9.2899999999999991</c:v>
                      </c:pt>
                      <c:pt idx="117">
                        <c:v>9.3000000000000007</c:v>
                      </c:pt>
                      <c:pt idx="118">
                        <c:v>9.32</c:v>
                      </c:pt>
                      <c:pt idx="119">
                        <c:v>9.33</c:v>
                      </c:pt>
                      <c:pt idx="120">
                        <c:v>9.3360000000000003</c:v>
                      </c:pt>
                      <c:pt idx="121">
                        <c:v>9.3379999999999992</c:v>
                      </c:pt>
                      <c:pt idx="122">
                        <c:v>9.3360000000000003</c:v>
                      </c:pt>
                      <c:pt idx="123">
                        <c:v>9.3439999999999994</c:v>
                      </c:pt>
                      <c:pt idx="124">
                        <c:v>9.3479999999999901</c:v>
                      </c:pt>
                      <c:pt idx="125">
                        <c:v>9.33</c:v>
                      </c:pt>
                      <c:pt idx="126">
                        <c:v>9.3379999999999992</c:v>
                      </c:pt>
                      <c:pt idx="127">
                        <c:v>9.3219999999999992</c:v>
                      </c:pt>
                      <c:pt idx="128">
                        <c:v>9.3379999999999992</c:v>
                      </c:pt>
                      <c:pt idx="129">
                        <c:v>9.3359999999999896</c:v>
                      </c:pt>
                      <c:pt idx="130">
                        <c:v>9.3339999999999996</c:v>
                      </c:pt>
                      <c:pt idx="131">
                        <c:v>9.3219999999999992</c:v>
                      </c:pt>
                      <c:pt idx="132">
                        <c:v>9.3219999999999992</c:v>
                      </c:pt>
                      <c:pt idx="133">
                        <c:v>9.3360000000000003</c:v>
                      </c:pt>
                      <c:pt idx="134">
                        <c:v>9.3140000000000001</c:v>
                      </c:pt>
                      <c:pt idx="135">
                        <c:v>9.2940000000000005</c:v>
                      </c:pt>
                      <c:pt idx="136">
                        <c:v>9.3140000000000001</c:v>
                      </c:pt>
                      <c:pt idx="137">
                        <c:v>9.3359999999999896</c:v>
                      </c:pt>
                      <c:pt idx="138">
                        <c:v>9.3339999999999996</c:v>
                      </c:pt>
                      <c:pt idx="139">
                        <c:v>9.3259999999999899</c:v>
                      </c:pt>
                      <c:pt idx="140">
                        <c:v>9.3219999999999992</c:v>
                      </c:pt>
                      <c:pt idx="141">
                        <c:v>9.3260000000000005</c:v>
                      </c:pt>
                      <c:pt idx="142">
                        <c:v>9.3360000000000003</c:v>
                      </c:pt>
                      <c:pt idx="143">
                        <c:v>9.3360000000000003</c:v>
                      </c:pt>
                      <c:pt idx="144">
                        <c:v>9.3239999999999998</c:v>
                      </c:pt>
                      <c:pt idx="145">
                        <c:v>9.3239999999999998</c:v>
                      </c:pt>
                      <c:pt idx="146">
                        <c:v>9.3339999999999996</c:v>
                      </c:pt>
                      <c:pt idx="147">
                        <c:v>9.3379999999999992</c:v>
                      </c:pt>
                      <c:pt idx="148">
                        <c:v>9.3379999999999992</c:v>
                      </c:pt>
                      <c:pt idx="149">
                        <c:v>9.3319999999999901</c:v>
                      </c:pt>
                      <c:pt idx="150">
                        <c:v>9.3199999999999896</c:v>
                      </c:pt>
                      <c:pt idx="151">
                        <c:v>9.282</c:v>
                      </c:pt>
                      <c:pt idx="152">
                        <c:v>9.2379999999999995</c:v>
                      </c:pt>
                      <c:pt idx="153">
                        <c:v>9.2460000000000004</c:v>
                      </c:pt>
                      <c:pt idx="154">
                        <c:v>9.2420000000000009</c:v>
                      </c:pt>
                      <c:pt idx="155">
                        <c:v>9.26</c:v>
                      </c:pt>
                      <c:pt idx="156">
                        <c:v>9.2840000000000007</c:v>
                      </c:pt>
                      <c:pt idx="157">
                        <c:v>9.2579999999999991</c:v>
                      </c:pt>
                      <c:pt idx="158">
                        <c:v>9.26</c:v>
                      </c:pt>
                      <c:pt idx="159">
                        <c:v>9.2579999999999991</c:v>
                      </c:pt>
                      <c:pt idx="160">
                        <c:v>9.266</c:v>
                      </c:pt>
                      <c:pt idx="161">
                        <c:v>9.2560000000000002</c:v>
                      </c:pt>
                      <c:pt idx="162">
                        <c:v>9.266</c:v>
                      </c:pt>
                      <c:pt idx="163">
                        <c:v>9.2680000000000007</c:v>
                      </c:pt>
                      <c:pt idx="164">
                        <c:v>9.25</c:v>
                      </c:pt>
                      <c:pt idx="165">
                        <c:v>9.2619999999999898</c:v>
                      </c:pt>
                      <c:pt idx="166">
                        <c:v>9.2339999999999893</c:v>
                      </c:pt>
                      <c:pt idx="167">
                        <c:v>9.18</c:v>
                      </c:pt>
                      <c:pt idx="168">
                        <c:v>9.1859999999999999</c:v>
                      </c:pt>
                      <c:pt idx="169">
                        <c:v>9.1759999999999895</c:v>
                      </c:pt>
                      <c:pt idx="170">
                        <c:v>9.1479999999999997</c:v>
                      </c:pt>
                      <c:pt idx="171">
                        <c:v>9.1519999999999992</c:v>
                      </c:pt>
                      <c:pt idx="172">
                        <c:v>9.14</c:v>
                      </c:pt>
                      <c:pt idx="173">
                        <c:v>9.1240000000000006</c:v>
                      </c:pt>
                      <c:pt idx="174">
                        <c:v>9.11</c:v>
                      </c:pt>
                      <c:pt idx="175">
                        <c:v>9.08</c:v>
                      </c:pt>
                      <c:pt idx="176">
                        <c:v>9.11</c:v>
                      </c:pt>
                      <c:pt idx="177">
                        <c:v>9.11</c:v>
                      </c:pt>
                      <c:pt idx="178">
                        <c:v>9.0819999999999901</c:v>
                      </c:pt>
                      <c:pt idx="179">
                        <c:v>9.1159999999999997</c:v>
                      </c:pt>
                      <c:pt idx="180">
                        <c:v>9.1080000000000005</c:v>
                      </c:pt>
                      <c:pt idx="181">
                        <c:v>9.0380000000000003</c:v>
                      </c:pt>
                      <c:pt idx="182">
                        <c:v>8.9659999999999993</c:v>
                      </c:pt>
                      <c:pt idx="183">
                        <c:v>8.9239999999999995</c:v>
                      </c:pt>
                      <c:pt idx="184">
                        <c:v>8.8799999999999901</c:v>
                      </c:pt>
                      <c:pt idx="185">
                        <c:v>8.89</c:v>
                      </c:pt>
                      <c:pt idx="186">
                        <c:v>8.9239999999999995</c:v>
                      </c:pt>
                      <c:pt idx="187">
                        <c:v>8.9</c:v>
                      </c:pt>
                      <c:pt idx="188">
                        <c:v>8.8179999999999996</c:v>
                      </c:pt>
                      <c:pt idx="189">
                        <c:v>8.7620000000000005</c:v>
                      </c:pt>
                      <c:pt idx="190">
                        <c:v>8.6620000000000008</c:v>
                      </c:pt>
                      <c:pt idx="191">
                        <c:v>8.6660000000000004</c:v>
                      </c:pt>
                      <c:pt idx="192">
                        <c:v>8.6959999999999997</c:v>
                      </c:pt>
                      <c:pt idx="193">
                        <c:v>8.7319999999999993</c:v>
                      </c:pt>
                      <c:pt idx="194">
                        <c:v>8.7319999999999993</c:v>
                      </c:pt>
                      <c:pt idx="195">
                        <c:v>8.7539999999999996</c:v>
                      </c:pt>
                      <c:pt idx="196">
                        <c:v>8.76799999999999</c:v>
                      </c:pt>
                      <c:pt idx="197">
                        <c:v>8.7840000000000007</c:v>
                      </c:pt>
                      <c:pt idx="198">
                        <c:v>8.77</c:v>
                      </c:pt>
                      <c:pt idx="199">
                        <c:v>8.82</c:v>
                      </c:pt>
                      <c:pt idx="200">
                        <c:v>8.8719999999999999</c:v>
                      </c:pt>
                      <c:pt idx="201">
                        <c:v>8.9359999999999893</c:v>
                      </c:pt>
                      <c:pt idx="202">
                        <c:v>9.01799999999999</c:v>
                      </c:pt>
                      <c:pt idx="203">
                        <c:v>9.0879999999999992</c:v>
                      </c:pt>
                      <c:pt idx="204">
                        <c:v>9.16</c:v>
                      </c:pt>
                      <c:pt idx="205">
                        <c:v>9.2360000000000007</c:v>
                      </c:pt>
                      <c:pt idx="206">
                        <c:v>9.2859999999999996</c:v>
                      </c:pt>
                      <c:pt idx="207">
                        <c:v>9.4060000000000006</c:v>
                      </c:pt>
                      <c:pt idx="208">
                        <c:v>9.5239999999999991</c:v>
                      </c:pt>
                      <c:pt idx="209">
                        <c:v>9.6620000000000008</c:v>
                      </c:pt>
                      <c:pt idx="210">
                        <c:v>9.8680000000000003</c:v>
                      </c:pt>
                      <c:pt idx="211">
                        <c:v>9.9700000000000006</c:v>
                      </c:pt>
                      <c:pt idx="212">
                        <c:v>10.028</c:v>
                      </c:pt>
                      <c:pt idx="213">
                        <c:v>9.9440000000000008</c:v>
                      </c:pt>
                      <c:pt idx="214">
                        <c:v>9.9779999999999998</c:v>
                      </c:pt>
                      <c:pt idx="215">
                        <c:v>9.98</c:v>
                      </c:pt>
                      <c:pt idx="216">
                        <c:v>10.018000000000001</c:v>
                      </c:pt>
                      <c:pt idx="217">
                        <c:v>10.17</c:v>
                      </c:pt>
                      <c:pt idx="218">
                        <c:v>10.358000000000001</c:v>
                      </c:pt>
                      <c:pt idx="219">
                        <c:v>10.641999999999999</c:v>
                      </c:pt>
                      <c:pt idx="220">
                        <c:v>10.815999999999899</c:v>
                      </c:pt>
                      <c:pt idx="221">
                        <c:v>10.968</c:v>
                      </c:pt>
                      <c:pt idx="222">
                        <c:v>11.123999999999899</c:v>
                      </c:pt>
                      <c:pt idx="223">
                        <c:v>11.375999999999999</c:v>
                      </c:pt>
                      <c:pt idx="224">
                        <c:v>11.295999999999999</c:v>
                      </c:pt>
                      <c:pt idx="225">
                        <c:v>11.236000000000001</c:v>
                      </c:pt>
                      <c:pt idx="226">
                        <c:v>11.247999999999999</c:v>
                      </c:pt>
                      <c:pt idx="227">
                        <c:v>11.149999999999901</c:v>
                      </c:pt>
                      <c:pt idx="228">
                        <c:v>11.321999999999999</c:v>
                      </c:pt>
                      <c:pt idx="229">
                        <c:v>11.724</c:v>
                      </c:pt>
                      <c:pt idx="230">
                        <c:v>11.788</c:v>
                      </c:pt>
                      <c:pt idx="231">
                        <c:v>11.702</c:v>
                      </c:pt>
                      <c:pt idx="232">
                        <c:v>11.802</c:v>
                      </c:pt>
                      <c:pt idx="233">
                        <c:v>12.06</c:v>
                      </c:pt>
                      <c:pt idx="234">
                        <c:v>12.167999999999999</c:v>
                      </c:pt>
                      <c:pt idx="235">
                        <c:v>12.202</c:v>
                      </c:pt>
                      <c:pt idx="236">
                        <c:v>12.233999999999901</c:v>
                      </c:pt>
                      <c:pt idx="237">
                        <c:v>12.298</c:v>
                      </c:pt>
                      <c:pt idx="238">
                        <c:v>12.315999999999899</c:v>
                      </c:pt>
                      <c:pt idx="239">
                        <c:v>12.1299999999999</c:v>
                      </c:pt>
                      <c:pt idx="240">
                        <c:v>12.25</c:v>
                      </c:pt>
                      <c:pt idx="241">
                        <c:v>12.79</c:v>
                      </c:pt>
                      <c:pt idx="242">
                        <c:v>13.368</c:v>
                      </c:pt>
                      <c:pt idx="243">
                        <c:v>13.1939999999999</c:v>
                      </c:pt>
                      <c:pt idx="244">
                        <c:v>13.33</c:v>
                      </c:pt>
                      <c:pt idx="245">
                        <c:v>13.756</c:v>
                      </c:pt>
                      <c:pt idx="246">
                        <c:v>13.981999999999999</c:v>
                      </c:pt>
                      <c:pt idx="247">
                        <c:v>14.51</c:v>
                      </c:pt>
                      <c:pt idx="248">
                        <c:v>14.19</c:v>
                      </c:pt>
                      <c:pt idx="249">
                        <c:v>13.79</c:v>
                      </c:pt>
                      <c:pt idx="250">
                        <c:v>13.542</c:v>
                      </c:pt>
                      <c:pt idx="251">
                        <c:v>13.36</c:v>
                      </c:pt>
                      <c:pt idx="252">
                        <c:v>13.247999999999999</c:v>
                      </c:pt>
                      <c:pt idx="253">
                        <c:v>13.058</c:v>
                      </c:pt>
                      <c:pt idx="254">
                        <c:v>13.138</c:v>
                      </c:pt>
                      <c:pt idx="255">
                        <c:v>13.396000000000001</c:v>
                      </c:pt>
                      <c:pt idx="256">
                        <c:v>13.821999999999999</c:v>
                      </c:pt>
                      <c:pt idx="257">
                        <c:v>14.624000000000001</c:v>
                      </c:pt>
                      <c:pt idx="258">
                        <c:v>16.091999999999999</c:v>
                      </c:pt>
                      <c:pt idx="259">
                        <c:v>16.052</c:v>
                      </c:pt>
                      <c:pt idx="260">
                        <c:v>15.608000000000001</c:v>
                      </c:pt>
                      <c:pt idx="261">
                        <c:v>15.422000000000001</c:v>
                      </c:pt>
                      <c:pt idx="262">
                        <c:v>15.224</c:v>
                      </c:pt>
                      <c:pt idx="263">
                        <c:v>14.874000000000001</c:v>
                      </c:pt>
                      <c:pt idx="264">
                        <c:v>14.763999999999999</c:v>
                      </c:pt>
                      <c:pt idx="265">
                        <c:v>14.76</c:v>
                      </c:pt>
                      <c:pt idx="266">
                        <c:v>14.571999999999999</c:v>
                      </c:pt>
                      <c:pt idx="267">
                        <c:v>14.4339999999999</c:v>
                      </c:pt>
                      <c:pt idx="268">
                        <c:v>14.324</c:v>
                      </c:pt>
                      <c:pt idx="269">
                        <c:v>14.294</c:v>
                      </c:pt>
                      <c:pt idx="270">
                        <c:v>14.263999999999999</c:v>
                      </c:pt>
                      <c:pt idx="271">
                        <c:v>14.433999999999999</c:v>
                      </c:pt>
                      <c:pt idx="272">
                        <c:v>14.484</c:v>
                      </c:pt>
                      <c:pt idx="273">
                        <c:v>14.5</c:v>
                      </c:pt>
                      <c:pt idx="274">
                        <c:v>14.372</c:v>
                      </c:pt>
                      <c:pt idx="275">
                        <c:v>14.262</c:v>
                      </c:pt>
                      <c:pt idx="276">
                        <c:v>14.074</c:v>
                      </c:pt>
                      <c:pt idx="277">
                        <c:v>13.818</c:v>
                      </c:pt>
                      <c:pt idx="278">
                        <c:v>13.614000000000001</c:v>
                      </c:pt>
                      <c:pt idx="279">
                        <c:v>13.49</c:v>
                      </c:pt>
                      <c:pt idx="280">
                        <c:v>13.472</c:v>
                      </c:pt>
                      <c:pt idx="281">
                        <c:v>13.309999999999899</c:v>
                      </c:pt>
                      <c:pt idx="282">
                        <c:v>13.178000000000001</c:v>
                      </c:pt>
                      <c:pt idx="283">
                        <c:v>13.084</c:v>
                      </c:pt>
                      <c:pt idx="284">
                        <c:v>12.942</c:v>
                      </c:pt>
                      <c:pt idx="285">
                        <c:v>12.891999999999999</c:v>
                      </c:pt>
                      <c:pt idx="286">
                        <c:v>12.885999999999999</c:v>
                      </c:pt>
                      <c:pt idx="287">
                        <c:v>12.846</c:v>
                      </c:pt>
                      <c:pt idx="288">
                        <c:v>12.8639999999999</c:v>
                      </c:pt>
                      <c:pt idx="289">
                        <c:v>12.831999999999899</c:v>
                      </c:pt>
                      <c:pt idx="290">
                        <c:v>12.782</c:v>
                      </c:pt>
                      <c:pt idx="291">
                        <c:v>12.767999999999899</c:v>
                      </c:pt>
                      <c:pt idx="292">
                        <c:v>12.744</c:v>
                      </c:pt>
                      <c:pt idx="293">
                        <c:v>12.776</c:v>
                      </c:pt>
                      <c:pt idx="294">
                        <c:v>12.72</c:v>
                      </c:pt>
                      <c:pt idx="295">
                        <c:v>12.641999999999999</c:v>
                      </c:pt>
                      <c:pt idx="296">
                        <c:v>12.596</c:v>
                      </c:pt>
                      <c:pt idx="297">
                        <c:v>12.465999999999999</c:v>
                      </c:pt>
                      <c:pt idx="298">
                        <c:v>12.401999999999999</c:v>
                      </c:pt>
                      <c:pt idx="299">
                        <c:v>12.348000000000001</c:v>
                      </c:pt>
                      <c:pt idx="300">
                        <c:v>12.242000000000001</c:v>
                      </c:pt>
                      <c:pt idx="301">
                        <c:v>12.196</c:v>
                      </c:pt>
                      <c:pt idx="302">
                        <c:v>12.071999999999999</c:v>
                      </c:pt>
                      <c:pt idx="303">
                        <c:v>11.926</c:v>
                      </c:pt>
                      <c:pt idx="304">
                        <c:v>11.803999999999901</c:v>
                      </c:pt>
                      <c:pt idx="305">
                        <c:v>11.729999999999899</c:v>
                      </c:pt>
                      <c:pt idx="306">
                        <c:v>11.654</c:v>
                      </c:pt>
                      <c:pt idx="307">
                        <c:v>11.513999999999999</c:v>
                      </c:pt>
                      <c:pt idx="308">
                        <c:v>11.416</c:v>
                      </c:pt>
                      <c:pt idx="309">
                        <c:v>11.334</c:v>
                      </c:pt>
                      <c:pt idx="310">
                        <c:v>11.3</c:v>
                      </c:pt>
                      <c:pt idx="311">
                        <c:v>11.218</c:v>
                      </c:pt>
                      <c:pt idx="312">
                        <c:v>11.148</c:v>
                      </c:pt>
                      <c:pt idx="313">
                        <c:v>11.11</c:v>
                      </c:pt>
                      <c:pt idx="314">
                        <c:v>11.052</c:v>
                      </c:pt>
                      <c:pt idx="315">
                        <c:v>10.974</c:v>
                      </c:pt>
                      <c:pt idx="316">
                        <c:v>10.93</c:v>
                      </c:pt>
                      <c:pt idx="317">
                        <c:v>10.916</c:v>
                      </c:pt>
                      <c:pt idx="318">
                        <c:v>10.882</c:v>
                      </c:pt>
                      <c:pt idx="319">
                        <c:v>10.827999999999999</c:v>
                      </c:pt>
                      <c:pt idx="320">
                        <c:v>10.7899999999999</c:v>
                      </c:pt>
                      <c:pt idx="321">
                        <c:v>10.747999999999999</c:v>
                      </c:pt>
                      <c:pt idx="322">
                        <c:v>10.73</c:v>
                      </c:pt>
                      <c:pt idx="323">
                        <c:v>10.676</c:v>
                      </c:pt>
                      <c:pt idx="324">
                        <c:v>10.622</c:v>
                      </c:pt>
                      <c:pt idx="325">
                        <c:v>10.632</c:v>
                      </c:pt>
                      <c:pt idx="326">
                        <c:v>10.559999999999899</c:v>
                      </c:pt>
                      <c:pt idx="327">
                        <c:v>10.526</c:v>
                      </c:pt>
                      <c:pt idx="328">
                        <c:v>10.5</c:v>
                      </c:pt>
                      <c:pt idx="329">
                        <c:v>10.472</c:v>
                      </c:pt>
                      <c:pt idx="330">
                        <c:v>10.39</c:v>
                      </c:pt>
                      <c:pt idx="331">
                        <c:v>10.247999999999999</c:v>
                      </c:pt>
                      <c:pt idx="332">
                        <c:v>10.141999999999999</c:v>
                      </c:pt>
                      <c:pt idx="333">
                        <c:v>10.123999999999899</c:v>
                      </c:pt>
                      <c:pt idx="334">
                        <c:v>10.119999999999999</c:v>
                      </c:pt>
                      <c:pt idx="335">
                        <c:v>10.11</c:v>
                      </c:pt>
                      <c:pt idx="336">
                        <c:v>10.091999999999899</c:v>
                      </c:pt>
                      <c:pt idx="337">
                        <c:v>10.081999999999899</c:v>
                      </c:pt>
                      <c:pt idx="338">
                        <c:v>10.076000000000001</c:v>
                      </c:pt>
                      <c:pt idx="339">
                        <c:v>10.045999999999999</c:v>
                      </c:pt>
                      <c:pt idx="340">
                        <c:v>10.034000000000001</c:v>
                      </c:pt>
                      <c:pt idx="341">
                        <c:v>9.9879999999999995</c:v>
                      </c:pt>
                      <c:pt idx="342">
                        <c:v>9.9499999999999993</c:v>
                      </c:pt>
                      <c:pt idx="343">
                        <c:v>9.8879999999999999</c:v>
                      </c:pt>
                      <c:pt idx="344">
                        <c:v>9.84</c:v>
                      </c:pt>
                      <c:pt idx="345">
                        <c:v>9.7720000000000002</c:v>
                      </c:pt>
                      <c:pt idx="346">
                        <c:v>9.6679999999999993</c:v>
                      </c:pt>
                      <c:pt idx="347">
                        <c:v>9.5860000000000003</c:v>
                      </c:pt>
                      <c:pt idx="348">
                        <c:v>9.5639999999999894</c:v>
                      </c:pt>
                      <c:pt idx="349">
                        <c:v>9.5500000000000007</c:v>
                      </c:pt>
                      <c:pt idx="350">
                        <c:v>9.5039999999999996</c:v>
                      </c:pt>
                      <c:pt idx="351">
                        <c:v>9.4459999999999997</c:v>
                      </c:pt>
                      <c:pt idx="352">
                        <c:v>9.4</c:v>
                      </c:pt>
                      <c:pt idx="353">
                        <c:v>9.35</c:v>
                      </c:pt>
                      <c:pt idx="354">
                        <c:v>9.3000000000000007</c:v>
                      </c:pt>
                      <c:pt idx="355">
                        <c:v>9.2539999999999996</c:v>
                      </c:pt>
                      <c:pt idx="356">
                        <c:v>9.2639999999999993</c:v>
                      </c:pt>
                      <c:pt idx="357">
                        <c:v>9.2439999999999998</c:v>
                      </c:pt>
                      <c:pt idx="358">
                        <c:v>9.2200000000000006</c:v>
                      </c:pt>
                      <c:pt idx="359">
                        <c:v>9.2200000000000006</c:v>
                      </c:pt>
                      <c:pt idx="360">
                        <c:v>9.2100000000000009</c:v>
                      </c:pt>
                      <c:pt idx="361">
                        <c:v>9.2319999999999993</c:v>
                      </c:pt>
                      <c:pt idx="362">
                        <c:v>9.2099999999999902</c:v>
                      </c:pt>
                      <c:pt idx="363">
                        <c:v>9.1739999999999995</c:v>
                      </c:pt>
                      <c:pt idx="364">
                        <c:v>9.1639999999999908</c:v>
                      </c:pt>
                      <c:pt idx="365">
                        <c:v>9.14</c:v>
                      </c:pt>
                      <c:pt idx="366">
                        <c:v>9.1159999999999997</c:v>
                      </c:pt>
                      <c:pt idx="367">
                        <c:v>9.0719999999999992</c:v>
                      </c:pt>
                      <c:pt idx="368">
                        <c:v>9.0579999999999998</c:v>
                      </c:pt>
                      <c:pt idx="369">
                        <c:v>9.0359999999999996</c:v>
                      </c:pt>
                      <c:pt idx="370">
                        <c:v>9.032</c:v>
                      </c:pt>
                      <c:pt idx="371">
                        <c:v>9.0079999999999991</c:v>
                      </c:pt>
                      <c:pt idx="372">
                        <c:v>8.94</c:v>
                      </c:pt>
                      <c:pt idx="373">
                        <c:v>8.9319999999999897</c:v>
                      </c:pt>
                      <c:pt idx="374">
                        <c:v>8.9120000000000008</c:v>
                      </c:pt>
                      <c:pt idx="375">
                        <c:v>8.8960000000000008</c:v>
                      </c:pt>
                      <c:pt idx="376">
                        <c:v>8.8859999999999992</c:v>
                      </c:pt>
                      <c:pt idx="377">
                        <c:v>8.8559999999999999</c:v>
                      </c:pt>
                      <c:pt idx="378">
                        <c:v>8.8320000000000007</c:v>
                      </c:pt>
                      <c:pt idx="379">
                        <c:v>8.8379999999999992</c:v>
                      </c:pt>
                      <c:pt idx="380">
                        <c:v>8.8279999999999994</c:v>
                      </c:pt>
                      <c:pt idx="381">
                        <c:v>8.7940000000000005</c:v>
                      </c:pt>
                      <c:pt idx="382">
                        <c:v>8.7799999999999994</c:v>
                      </c:pt>
                      <c:pt idx="383">
                        <c:v>8.75</c:v>
                      </c:pt>
                      <c:pt idx="384">
                        <c:v>8.7779999999999898</c:v>
                      </c:pt>
                      <c:pt idx="385">
                        <c:v>8.75199999999999</c:v>
                      </c:pt>
                      <c:pt idx="386">
                        <c:v>8.7560000000000002</c:v>
                      </c:pt>
                      <c:pt idx="387">
                        <c:v>8.702</c:v>
                      </c:pt>
                      <c:pt idx="388">
                        <c:v>8.6039999999999992</c:v>
                      </c:pt>
                      <c:pt idx="389">
                        <c:v>8.5919999999999899</c:v>
                      </c:pt>
                      <c:pt idx="390">
                        <c:v>8.5340000000000007</c:v>
                      </c:pt>
                      <c:pt idx="391">
                        <c:v>8.5299999999999994</c:v>
                      </c:pt>
                      <c:pt idx="392">
                        <c:v>8.4879999999999995</c:v>
                      </c:pt>
                      <c:pt idx="393">
                        <c:v>8.468</c:v>
                      </c:pt>
                      <c:pt idx="394">
                        <c:v>8.4819999999999993</c:v>
                      </c:pt>
                      <c:pt idx="395">
                        <c:v>8.4559999999999995</c:v>
                      </c:pt>
                      <c:pt idx="396">
                        <c:v>8.4320000000000004</c:v>
                      </c:pt>
                      <c:pt idx="397">
                        <c:v>8.4419999999999895</c:v>
                      </c:pt>
                      <c:pt idx="398">
                        <c:v>8.4259999999999895</c:v>
                      </c:pt>
                      <c:pt idx="399">
                        <c:v>8.4</c:v>
                      </c:pt>
                      <c:pt idx="400">
                        <c:v>8.3759999999999994</c:v>
                      </c:pt>
                      <c:pt idx="401">
                        <c:v>8.36</c:v>
                      </c:pt>
                      <c:pt idx="402">
                        <c:v>8.3480000000000008</c:v>
                      </c:pt>
                      <c:pt idx="403">
                        <c:v>8.2940000000000005</c:v>
                      </c:pt>
                      <c:pt idx="404">
                        <c:v>8.2639999999999993</c:v>
                      </c:pt>
                      <c:pt idx="405">
                        <c:v>8.26</c:v>
                      </c:pt>
                      <c:pt idx="406">
                        <c:v>8.2080000000000002</c:v>
                      </c:pt>
                      <c:pt idx="407">
                        <c:v>8.1479999999999997</c:v>
                      </c:pt>
                      <c:pt idx="408">
                        <c:v>8.1120000000000001</c:v>
                      </c:pt>
                      <c:pt idx="409">
                        <c:v>8.0079999999999991</c:v>
                      </c:pt>
                      <c:pt idx="410">
                        <c:v>7.9539999999999997</c:v>
                      </c:pt>
                      <c:pt idx="411">
                        <c:v>7.9320000000000004</c:v>
                      </c:pt>
                      <c:pt idx="412">
                        <c:v>7.8620000000000001</c:v>
                      </c:pt>
                      <c:pt idx="413">
                        <c:v>7.81</c:v>
                      </c:pt>
                      <c:pt idx="414">
                        <c:v>7.7640000000000002</c:v>
                      </c:pt>
                      <c:pt idx="415">
                        <c:v>7.75</c:v>
                      </c:pt>
                      <c:pt idx="416">
                        <c:v>7.7419999999999902</c:v>
                      </c:pt>
                      <c:pt idx="417">
                        <c:v>7.694</c:v>
                      </c:pt>
                      <c:pt idx="418">
                        <c:v>7.63</c:v>
                      </c:pt>
                      <c:pt idx="419">
                        <c:v>7.57</c:v>
                      </c:pt>
                      <c:pt idx="420">
                        <c:v>7.4739999999999904</c:v>
                      </c:pt>
                      <c:pt idx="421">
                        <c:v>7.4459999999999997</c:v>
                      </c:pt>
                      <c:pt idx="422">
                        <c:v>7.3759999999999897</c:v>
                      </c:pt>
                      <c:pt idx="423">
                        <c:v>7.3719999999999999</c:v>
                      </c:pt>
                      <c:pt idx="424">
                        <c:v>7.3579999999999997</c:v>
                      </c:pt>
                      <c:pt idx="425">
                        <c:v>7.3459999999999903</c:v>
                      </c:pt>
                      <c:pt idx="426">
                        <c:v>7.3460000000000001</c:v>
                      </c:pt>
                      <c:pt idx="427">
                        <c:v>7.2939999999999996</c:v>
                      </c:pt>
                      <c:pt idx="428">
                        <c:v>7.2619999999999996</c:v>
                      </c:pt>
                      <c:pt idx="429">
                        <c:v>7.2140000000000004</c:v>
                      </c:pt>
                      <c:pt idx="430">
                        <c:v>7.13</c:v>
                      </c:pt>
                      <c:pt idx="431">
                        <c:v>7.15</c:v>
                      </c:pt>
                      <c:pt idx="432">
                        <c:v>7.1280000000000001</c:v>
                      </c:pt>
                      <c:pt idx="433">
                        <c:v>7.1040000000000001</c:v>
                      </c:pt>
                      <c:pt idx="434">
                        <c:v>7.0579999999999998</c:v>
                      </c:pt>
                      <c:pt idx="435">
                        <c:v>7.0060000000000002</c:v>
                      </c:pt>
                      <c:pt idx="436">
                        <c:v>6.7879999999999896</c:v>
                      </c:pt>
                      <c:pt idx="437">
                        <c:v>6.5140000000000002</c:v>
                      </c:pt>
                      <c:pt idx="438">
                        <c:v>6.2799999999999896</c:v>
                      </c:pt>
                      <c:pt idx="439">
                        <c:v>6.0860000000000003</c:v>
                      </c:pt>
                      <c:pt idx="440">
                        <c:v>5.9599999999999902</c:v>
                      </c:pt>
                      <c:pt idx="441">
                        <c:v>5.8559999999999999</c:v>
                      </c:pt>
                      <c:pt idx="442">
                        <c:v>5.7439999999999998</c:v>
                      </c:pt>
                      <c:pt idx="443">
                        <c:v>5.6379999999999999</c:v>
                      </c:pt>
                      <c:pt idx="444">
                        <c:v>5.5299999999999896</c:v>
                      </c:pt>
                      <c:pt idx="445">
                        <c:v>5.468</c:v>
                      </c:pt>
                      <c:pt idx="446">
                        <c:v>5.45</c:v>
                      </c:pt>
                      <c:pt idx="447">
                        <c:v>5.5059999999999896</c:v>
                      </c:pt>
                      <c:pt idx="448">
                        <c:v>5.6679999999999904</c:v>
                      </c:pt>
                      <c:pt idx="449">
                        <c:v>5.8439999999999896</c:v>
                      </c:pt>
                      <c:pt idx="450">
                        <c:v>5.9459999999999997</c:v>
                      </c:pt>
                      <c:pt idx="451">
                        <c:v>6.0359999999999996</c:v>
                      </c:pt>
                      <c:pt idx="452">
                        <c:v>6.1239999999999997</c:v>
                      </c:pt>
                      <c:pt idx="453">
                        <c:v>6.17</c:v>
                      </c:pt>
                      <c:pt idx="454">
                        <c:v>6.24</c:v>
                      </c:pt>
                      <c:pt idx="455">
                        <c:v>6.266</c:v>
                      </c:pt>
                      <c:pt idx="456">
                        <c:v>6.3</c:v>
                      </c:pt>
                      <c:pt idx="457">
                        <c:v>6.3019999999999996</c:v>
                      </c:pt>
                      <c:pt idx="458">
                        <c:v>6.3579999999999997</c:v>
                      </c:pt>
                      <c:pt idx="459">
                        <c:v>6.3940000000000001</c:v>
                      </c:pt>
                      <c:pt idx="460">
                        <c:v>6.4019999999999904</c:v>
                      </c:pt>
                      <c:pt idx="461">
                        <c:v>6.4039999999999999</c:v>
                      </c:pt>
                      <c:pt idx="462">
                        <c:v>6.4039999999999999</c:v>
                      </c:pt>
                      <c:pt idx="463">
                        <c:v>6.3819999999999997</c:v>
                      </c:pt>
                      <c:pt idx="464">
                        <c:v>6.3739999999999997</c:v>
                      </c:pt>
                      <c:pt idx="465">
                        <c:v>6.3860000000000001</c:v>
                      </c:pt>
                      <c:pt idx="466">
                        <c:v>6.3699999999999903</c:v>
                      </c:pt>
                      <c:pt idx="467">
                        <c:v>6.3540000000000001</c:v>
                      </c:pt>
                      <c:pt idx="468">
                        <c:v>6.33</c:v>
                      </c:pt>
                      <c:pt idx="469">
                        <c:v>6.3140000000000001</c:v>
                      </c:pt>
                      <c:pt idx="470">
                        <c:v>6.3639999999999999</c:v>
                      </c:pt>
                      <c:pt idx="471">
                        <c:v>6.43</c:v>
                      </c:pt>
                      <c:pt idx="472">
                        <c:v>6.4059999999999997</c:v>
                      </c:pt>
                      <c:pt idx="473">
                        <c:v>6.444</c:v>
                      </c:pt>
                      <c:pt idx="474">
                        <c:v>6.492</c:v>
                      </c:pt>
                      <c:pt idx="475">
                        <c:v>6.484</c:v>
                      </c:pt>
                      <c:pt idx="476">
                        <c:v>6.4939999999999998</c:v>
                      </c:pt>
                      <c:pt idx="477">
                        <c:v>6.5060000000000002</c:v>
                      </c:pt>
                      <c:pt idx="478">
                        <c:v>6.476</c:v>
                      </c:pt>
                      <c:pt idx="479">
                        <c:v>6.4859999999999998</c:v>
                      </c:pt>
                      <c:pt idx="480">
                        <c:v>6.4959999999999898</c:v>
                      </c:pt>
                      <c:pt idx="481">
                        <c:v>6.5319999999999903</c:v>
                      </c:pt>
                      <c:pt idx="482">
                        <c:v>6.5259999999999998</c:v>
                      </c:pt>
                      <c:pt idx="483">
                        <c:v>6.5399999999999903</c:v>
                      </c:pt>
                      <c:pt idx="484">
                        <c:v>6.5119999999999996</c:v>
                      </c:pt>
                      <c:pt idx="485">
                        <c:v>6.51799999999999</c:v>
                      </c:pt>
                      <c:pt idx="486">
                        <c:v>6.5</c:v>
                      </c:pt>
                      <c:pt idx="487">
                        <c:v>6.4619999999999997</c:v>
                      </c:pt>
                      <c:pt idx="488">
                        <c:v>6.4779999999999998</c:v>
                      </c:pt>
                      <c:pt idx="489">
                        <c:v>6.5659999999999998</c:v>
                      </c:pt>
                      <c:pt idx="490">
                        <c:v>6.5879999999999903</c:v>
                      </c:pt>
                      <c:pt idx="491">
                        <c:v>6.548</c:v>
                      </c:pt>
                      <c:pt idx="492">
                        <c:v>6.5859999999999896</c:v>
                      </c:pt>
                      <c:pt idx="493">
                        <c:v>6.6139999999999999</c:v>
                      </c:pt>
                      <c:pt idx="494">
                        <c:v>6.5759999999999899</c:v>
                      </c:pt>
                      <c:pt idx="495">
                        <c:v>6.5739999999999998</c:v>
                      </c:pt>
                      <c:pt idx="496">
                        <c:v>6.5960000000000001</c:v>
                      </c:pt>
                      <c:pt idx="497">
                        <c:v>6.56</c:v>
                      </c:pt>
                      <c:pt idx="498">
                        <c:v>6.516</c:v>
                      </c:pt>
                      <c:pt idx="499">
                        <c:v>6.4560000000000004</c:v>
                      </c:pt>
                      <c:pt idx="500">
                        <c:v>6.4119999999999999</c:v>
                      </c:pt>
                      <c:pt idx="501">
                        <c:v>6.4779999999999998</c:v>
                      </c:pt>
                      <c:pt idx="502">
                        <c:v>6.52</c:v>
                      </c:pt>
                      <c:pt idx="503">
                        <c:v>6.5439999999999996</c:v>
                      </c:pt>
                      <c:pt idx="504">
                        <c:v>6.6019999999999897</c:v>
                      </c:pt>
                      <c:pt idx="505">
                        <c:v>6.63</c:v>
                      </c:pt>
                      <c:pt idx="506">
                        <c:v>6.7480000000000002</c:v>
                      </c:pt>
                      <c:pt idx="507">
                        <c:v>6.84</c:v>
                      </c:pt>
                      <c:pt idx="508">
                        <c:v>6.9099999999999904</c:v>
                      </c:pt>
                      <c:pt idx="509">
                        <c:v>6.92</c:v>
                      </c:pt>
                      <c:pt idx="510">
                        <c:v>6.9539999999999997</c:v>
                      </c:pt>
                      <c:pt idx="511">
                        <c:v>7.1239999999999997</c:v>
                      </c:pt>
                      <c:pt idx="512">
                        <c:v>7.25</c:v>
                      </c:pt>
                      <c:pt idx="513">
                        <c:v>7.306</c:v>
                      </c:pt>
                      <c:pt idx="514">
                        <c:v>7.1840000000000002</c:v>
                      </c:pt>
                      <c:pt idx="515">
                        <c:v>7.05</c:v>
                      </c:pt>
                      <c:pt idx="516">
                        <c:v>7.056</c:v>
                      </c:pt>
                      <c:pt idx="517">
                        <c:v>7.0659999999999998</c:v>
                      </c:pt>
                      <c:pt idx="518">
                        <c:v>7.1479999999999899</c:v>
                      </c:pt>
                      <c:pt idx="519">
                        <c:v>7.0899999999999901</c:v>
                      </c:pt>
                      <c:pt idx="520">
                        <c:v>7.1959999999999997</c:v>
                      </c:pt>
                      <c:pt idx="521">
                        <c:v>7.3520000000000003</c:v>
                      </c:pt>
                      <c:pt idx="522">
                        <c:v>7.548</c:v>
                      </c:pt>
                      <c:pt idx="523">
                        <c:v>7.6619999999999999</c:v>
                      </c:pt>
                      <c:pt idx="524">
                        <c:v>7.798</c:v>
                      </c:pt>
                      <c:pt idx="525">
                        <c:v>7.9459999999999997</c:v>
                      </c:pt>
                      <c:pt idx="526">
                        <c:v>8.0879999999999992</c:v>
                      </c:pt>
                      <c:pt idx="527">
                        <c:v>8.1239999999999899</c:v>
                      </c:pt>
                      <c:pt idx="528">
                        <c:v>8.1259999999999994</c:v>
                      </c:pt>
                      <c:pt idx="529">
                        <c:v>8.34</c:v>
                      </c:pt>
                      <c:pt idx="530">
                        <c:v>8.5779999999999994</c:v>
                      </c:pt>
                      <c:pt idx="531">
                        <c:v>8.5459999999999994</c:v>
                      </c:pt>
                      <c:pt idx="532">
                        <c:v>8.6440000000000001</c:v>
                      </c:pt>
                      <c:pt idx="533">
                        <c:v>8.6259999999999994</c:v>
                      </c:pt>
                      <c:pt idx="534">
                        <c:v>8.6440000000000001</c:v>
                      </c:pt>
                      <c:pt idx="535">
                        <c:v>8.6539999999999999</c:v>
                      </c:pt>
                      <c:pt idx="536">
                        <c:v>8.6999999999999993</c:v>
                      </c:pt>
                      <c:pt idx="537">
                        <c:v>8.8659999999999997</c:v>
                      </c:pt>
                      <c:pt idx="538">
                        <c:v>9.1039999999999992</c:v>
                      </c:pt>
                      <c:pt idx="539">
                        <c:v>9.0719999999999992</c:v>
                      </c:pt>
                      <c:pt idx="540">
                        <c:v>9.1</c:v>
                      </c:pt>
                      <c:pt idx="541">
                        <c:v>9.1219999999999999</c:v>
                      </c:pt>
                      <c:pt idx="542">
                        <c:v>9.1980000000000004</c:v>
                      </c:pt>
                      <c:pt idx="543">
                        <c:v>9.2579999999999991</c:v>
                      </c:pt>
                      <c:pt idx="544">
                        <c:v>9.4139999999999908</c:v>
                      </c:pt>
                      <c:pt idx="545">
                        <c:v>9.6660000000000004</c:v>
                      </c:pt>
                      <c:pt idx="546">
                        <c:v>9.8379999999999992</c:v>
                      </c:pt>
                      <c:pt idx="547">
                        <c:v>10.173999999999999</c:v>
                      </c:pt>
                      <c:pt idx="548">
                        <c:v>10.62</c:v>
                      </c:pt>
                      <c:pt idx="549">
                        <c:v>10.706</c:v>
                      </c:pt>
                      <c:pt idx="550">
                        <c:v>10.8379999999999</c:v>
                      </c:pt>
                      <c:pt idx="551">
                        <c:v>10.964</c:v>
                      </c:pt>
                      <c:pt idx="552">
                        <c:v>10.994</c:v>
                      </c:pt>
                      <c:pt idx="553">
                        <c:v>10.8959999999999</c:v>
                      </c:pt>
                      <c:pt idx="554">
                        <c:v>11.006</c:v>
                      </c:pt>
                      <c:pt idx="555">
                        <c:v>11.33</c:v>
                      </c:pt>
                      <c:pt idx="556">
                        <c:v>11.628</c:v>
                      </c:pt>
                      <c:pt idx="557">
                        <c:v>12.013999999999999</c:v>
                      </c:pt>
                      <c:pt idx="558">
                        <c:v>12.202</c:v>
                      </c:pt>
                      <c:pt idx="559">
                        <c:v>12.382</c:v>
                      </c:pt>
                      <c:pt idx="560">
                        <c:v>12.532</c:v>
                      </c:pt>
                      <c:pt idx="561">
                        <c:v>12.592000000000001</c:v>
                      </c:pt>
                      <c:pt idx="562">
                        <c:v>12.582000000000001</c:v>
                      </c:pt>
                      <c:pt idx="563">
                        <c:v>12.571999999999999</c:v>
                      </c:pt>
                      <c:pt idx="564">
                        <c:v>12.309999999999899</c:v>
                      </c:pt>
                      <c:pt idx="565">
                        <c:v>12.065999999999899</c:v>
                      </c:pt>
                      <c:pt idx="566">
                        <c:v>12.059999999999899</c:v>
                      </c:pt>
                      <c:pt idx="567">
                        <c:v>12.1799999999999</c:v>
                      </c:pt>
                      <c:pt idx="568">
                        <c:v>12.23</c:v>
                      </c:pt>
                      <c:pt idx="569">
                        <c:v>12.1139999999999</c:v>
                      </c:pt>
                      <c:pt idx="570">
                        <c:v>11.964</c:v>
                      </c:pt>
                      <c:pt idx="571">
                        <c:v>11.809999999999899</c:v>
                      </c:pt>
                      <c:pt idx="572">
                        <c:v>11.788</c:v>
                      </c:pt>
                      <c:pt idx="573">
                        <c:v>11.728</c:v>
                      </c:pt>
                      <c:pt idx="574">
                        <c:v>11.68</c:v>
                      </c:pt>
                      <c:pt idx="575">
                        <c:v>11.6299999999999</c:v>
                      </c:pt>
                      <c:pt idx="576">
                        <c:v>11.586</c:v>
                      </c:pt>
                      <c:pt idx="577">
                        <c:v>11.593999999999999</c:v>
                      </c:pt>
                      <c:pt idx="578">
                        <c:v>11.651999999999999</c:v>
                      </c:pt>
                      <c:pt idx="579">
                        <c:v>11.614000000000001</c:v>
                      </c:pt>
                      <c:pt idx="580">
                        <c:v>11.584</c:v>
                      </c:pt>
                      <c:pt idx="581">
                        <c:v>11.538</c:v>
                      </c:pt>
                      <c:pt idx="582">
                        <c:v>11.56</c:v>
                      </c:pt>
                      <c:pt idx="583">
                        <c:v>11.516</c:v>
                      </c:pt>
                      <c:pt idx="584">
                        <c:v>11.428000000000001</c:v>
                      </c:pt>
                      <c:pt idx="585">
                        <c:v>11.352</c:v>
                      </c:pt>
                      <c:pt idx="586">
                        <c:v>11.314</c:v>
                      </c:pt>
                      <c:pt idx="587">
                        <c:v>11.314</c:v>
                      </c:pt>
                      <c:pt idx="588">
                        <c:v>11.294</c:v>
                      </c:pt>
                      <c:pt idx="589">
                        <c:v>11.288</c:v>
                      </c:pt>
                      <c:pt idx="590">
                        <c:v>11.183999999999999</c:v>
                      </c:pt>
                      <c:pt idx="591">
                        <c:v>11.167999999999999</c:v>
                      </c:pt>
                      <c:pt idx="592">
                        <c:v>11.084</c:v>
                      </c:pt>
                      <c:pt idx="593">
                        <c:v>11.03</c:v>
                      </c:pt>
                      <c:pt idx="594">
                        <c:v>10.9359999999999</c:v>
                      </c:pt>
                      <c:pt idx="595">
                        <c:v>10.831999999999899</c:v>
                      </c:pt>
                      <c:pt idx="596">
                        <c:v>10.792</c:v>
                      </c:pt>
                      <c:pt idx="597">
                        <c:v>10.76</c:v>
                      </c:pt>
                      <c:pt idx="598">
                        <c:v>10.697999999999899</c:v>
                      </c:pt>
                      <c:pt idx="599">
                        <c:v>10.644</c:v>
                      </c:pt>
                      <c:pt idx="600">
                        <c:v>10.507999999999999</c:v>
                      </c:pt>
                      <c:pt idx="601">
                        <c:v>10.4</c:v>
                      </c:pt>
                      <c:pt idx="602">
                        <c:v>10.295999999999999</c:v>
                      </c:pt>
                      <c:pt idx="603">
                        <c:v>10.198</c:v>
                      </c:pt>
                      <c:pt idx="604">
                        <c:v>10.1579999999999</c:v>
                      </c:pt>
                      <c:pt idx="605">
                        <c:v>10.116</c:v>
                      </c:pt>
                      <c:pt idx="606">
                        <c:v>10.061999999999999</c:v>
                      </c:pt>
                      <c:pt idx="607">
                        <c:v>10.022</c:v>
                      </c:pt>
                      <c:pt idx="608">
                        <c:v>9.9879999999999995</c:v>
                      </c:pt>
                      <c:pt idx="609">
                        <c:v>9.984</c:v>
                      </c:pt>
                      <c:pt idx="610">
                        <c:v>9.9899999999999896</c:v>
                      </c:pt>
                      <c:pt idx="611">
                        <c:v>9.9640000000000004</c:v>
                      </c:pt>
                      <c:pt idx="612">
                        <c:v>9.9259999999999895</c:v>
                      </c:pt>
                      <c:pt idx="613">
                        <c:v>9.8859999999999992</c:v>
                      </c:pt>
                      <c:pt idx="614">
                        <c:v>9.8780000000000001</c:v>
                      </c:pt>
                      <c:pt idx="615">
                        <c:v>9.8140000000000001</c:v>
                      </c:pt>
                      <c:pt idx="616">
                        <c:v>9.7919999999999998</c:v>
                      </c:pt>
                      <c:pt idx="617">
                        <c:v>9.7579999999999991</c:v>
                      </c:pt>
                      <c:pt idx="618">
                        <c:v>9.76</c:v>
                      </c:pt>
                      <c:pt idx="619">
                        <c:v>9.7799999999999994</c:v>
                      </c:pt>
                      <c:pt idx="620">
                        <c:v>9.7539999999999996</c:v>
                      </c:pt>
                      <c:pt idx="621">
                        <c:v>9.6939999999999902</c:v>
                      </c:pt>
                      <c:pt idx="622">
                        <c:v>9.6699999999999893</c:v>
                      </c:pt>
                      <c:pt idx="623">
                        <c:v>9.6959999999999997</c:v>
                      </c:pt>
                      <c:pt idx="624">
                        <c:v>9.66</c:v>
                      </c:pt>
                      <c:pt idx="625">
                        <c:v>9.6779999999999902</c:v>
                      </c:pt>
                      <c:pt idx="626">
                        <c:v>9.68799999999999</c:v>
                      </c:pt>
                      <c:pt idx="627">
                        <c:v>9.66</c:v>
                      </c:pt>
                      <c:pt idx="628">
                        <c:v>9.65</c:v>
                      </c:pt>
                      <c:pt idx="629">
                        <c:v>9.6539999999999999</c:v>
                      </c:pt>
                      <c:pt idx="630">
                        <c:v>9.6479999999999997</c:v>
                      </c:pt>
                      <c:pt idx="631">
                        <c:v>9.6359999999999992</c:v>
                      </c:pt>
                      <c:pt idx="632">
                        <c:v>9.61</c:v>
                      </c:pt>
                      <c:pt idx="633">
                        <c:v>9.6539999999999999</c:v>
                      </c:pt>
                      <c:pt idx="634">
                        <c:v>9.6280000000000001</c:v>
                      </c:pt>
                      <c:pt idx="635">
                        <c:v>9.6219999999999999</c:v>
                      </c:pt>
                      <c:pt idx="636">
                        <c:v>9.6120000000000001</c:v>
                      </c:pt>
                      <c:pt idx="637">
                        <c:v>9.6039999999999992</c:v>
                      </c:pt>
                      <c:pt idx="638">
                        <c:v>9.5999999999999908</c:v>
                      </c:pt>
                      <c:pt idx="639">
                        <c:v>9.5619999999999994</c:v>
                      </c:pt>
                      <c:pt idx="640">
                        <c:v>9.6</c:v>
                      </c:pt>
                      <c:pt idx="641">
                        <c:v>9.5440000000000005</c:v>
                      </c:pt>
                      <c:pt idx="642">
                        <c:v>9.532</c:v>
                      </c:pt>
                      <c:pt idx="643">
                        <c:v>9.5120000000000005</c:v>
                      </c:pt>
                      <c:pt idx="644">
                        <c:v>9.5239999999999991</c:v>
                      </c:pt>
                      <c:pt idx="645">
                        <c:v>9.5399999999999991</c:v>
                      </c:pt>
                      <c:pt idx="646">
                        <c:v>9.5719999999999992</c:v>
                      </c:pt>
                      <c:pt idx="647">
                        <c:v>9.5679999999999996</c:v>
                      </c:pt>
                      <c:pt idx="648">
                        <c:v>9.5939999999999994</c:v>
                      </c:pt>
                      <c:pt idx="649">
                        <c:v>9.58</c:v>
                      </c:pt>
                      <c:pt idx="650">
                        <c:v>9.5599999999999898</c:v>
                      </c:pt>
                      <c:pt idx="651">
                        <c:v>9.5599999999999898</c:v>
                      </c:pt>
                      <c:pt idx="652">
                        <c:v>9.5419999999999892</c:v>
                      </c:pt>
                      <c:pt idx="653">
                        <c:v>9.56</c:v>
                      </c:pt>
                      <c:pt idx="654">
                        <c:v>9.5920000000000005</c:v>
                      </c:pt>
                      <c:pt idx="655">
                        <c:v>9.6020000000000003</c:v>
                      </c:pt>
                      <c:pt idx="656">
                        <c:v>9.5920000000000005</c:v>
                      </c:pt>
                      <c:pt idx="657">
                        <c:v>9.6059999999999999</c:v>
                      </c:pt>
                      <c:pt idx="658">
                        <c:v>9.6379999999999999</c:v>
                      </c:pt>
                      <c:pt idx="659">
                        <c:v>9.6140000000000008</c:v>
                      </c:pt>
                      <c:pt idx="660">
                        <c:v>9.6459999999999901</c:v>
                      </c:pt>
                      <c:pt idx="661">
                        <c:v>9.5939999999999994</c:v>
                      </c:pt>
                      <c:pt idx="662">
                        <c:v>9.5579999999999998</c:v>
                      </c:pt>
                      <c:pt idx="663">
                        <c:v>9.5819999999999901</c:v>
                      </c:pt>
                      <c:pt idx="664">
                        <c:v>9.5879999999999992</c:v>
                      </c:pt>
                      <c:pt idx="665">
                        <c:v>9.6</c:v>
                      </c:pt>
                      <c:pt idx="666">
                        <c:v>9.6099999999999905</c:v>
                      </c:pt>
                      <c:pt idx="667">
                        <c:v>9.6240000000000006</c:v>
                      </c:pt>
                      <c:pt idx="668">
                        <c:v>9.6180000000000003</c:v>
                      </c:pt>
                      <c:pt idx="669">
                        <c:v>9.5999999999999908</c:v>
                      </c:pt>
                      <c:pt idx="670">
                        <c:v>9.5920000000000005</c:v>
                      </c:pt>
                      <c:pt idx="671">
                        <c:v>9.5759999999999899</c:v>
                      </c:pt>
                      <c:pt idx="672">
                        <c:v>9.5500000000000007</c:v>
                      </c:pt>
                      <c:pt idx="673">
                        <c:v>9.5559999999999992</c:v>
                      </c:pt>
                      <c:pt idx="674">
                        <c:v>9.5399999999999991</c:v>
                      </c:pt>
                      <c:pt idx="675">
                        <c:v>9.5479999999999894</c:v>
                      </c:pt>
                      <c:pt idx="676">
                        <c:v>9.5380000000000003</c:v>
                      </c:pt>
                      <c:pt idx="677">
                        <c:v>9.5039999999999996</c:v>
                      </c:pt>
                      <c:pt idx="678">
                        <c:v>9.46999999999999</c:v>
                      </c:pt>
                      <c:pt idx="679">
                        <c:v>9.4</c:v>
                      </c:pt>
                      <c:pt idx="680">
                        <c:v>9.08</c:v>
                      </c:pt>
                      <c:pt idx="681">
                        <c:v>8.7799999999999994</c:v>
                      </c:pt>
                      <c:pt idx="682">
                        <c:v>8.5459999999999994</c:v>
                      </c:pt>
                      <c:pt idx="683">
                        <c:v>8.3360000000000003</c:v>
                      </c:pt>
                      <c:pt idx="684">
                        <c:v>8.2100000000000009</c:v>
                      </c:pt>
                      <c:pt idx="685">
                        <c:v>8.1579999999999995</c:v>
                      </c:pt>
                      <c:pt idx="686">
                        <c:v>8.1219999999999999</c:v>
                      </c:pt>
                      <c:pt idx="687">
                        <c:v>8.016</c:v>
                      </c:pt>
                      <c:pt idx="688">
                        <c:v>7.8599999999999897</c:v>
                      </c:pt>
                      <c:pt idx="689">
                        <c:v>7.7159999999999904</c:v>
                      </c:pt>
                      <c:pt idx="690">
                        <c:v>7.5640000000000001</c:v>
                      </c:pt>
                      <c:pt idx="691">
                        <c:v>7.4799999999999898</c:v>
                      </c:pt>
                      <c:pt idx="692">
                        <c:v>7.4139999999999997</c:v>
                      </c:pt>
                      <c:pt idx="693">
                        <c:v>7.4640000000000004</c:v>
                      </c:pt>
                      <c:pt idx="694">
                        <c:v>7.7080000000000002</c:v>
                      </c:pt>
                      <c:pt idx="695">
                        <c:v>7.798</c:v>
                      </c:pt>
                      <c:pt idx="696">
                        <c:v>7.8979999999999997</c:v>
                      </c:pt>
                      <c:pt idx="697">
                        <c:v>8.09</c:v>
                      </c:pt>
                      <c:pt idx="698">
                        <c:v>8.2079999999999895</c:v>
                      </c:pt>
                      <c:pt idx="699">
                        <c:v>8.24</c:v>
                      </c:pt>
                      <c:pt idx="700">
                        <c:v>8.23</c:v>
                      </c:pt>
                      <c:pt idx="701">
                        <c:v>8.2240000000000002</c:v>
                      </c:pt>
                      <c:pt idx="702">
                        <c:v>8.266</c:v>
                      </c:pt>
                      <c:pt idx="703">
                        <c:v>8.3159999999999901</c:v>
                      </c:pt>
                      <c:pt idx="704">
                        <c:v>8.3620000000000001</c:v>
                      </c:pt>
                      <c:pt idx="705">
                        <c:v>8.3740000000000006</c:v>
                      </c:pt>
                      <c:pt idx="706">
                        <c:v>8.42</c:v>
                      </c:pt>
                      <c:pt idx="707">
                        <c:v>8.4580000000000002</c:v>
                      </c:pt>
                      <c:pt idx="708">
                        <c:v>8.516</c:v>
                      </c:pt>
                      <c:pt idx="709">
                        <c:v>8.5739999999999998</c:v>
                      </c:pt>
                      <c:pt idx="710">
                        <c:v>8.6560000000000006</c:v>
                      </c:pt>
                      <c:pt idx="711">
                        <c:v>8.6959999999999997</c:v>
                      </c:pt>
                      <c:pt idx="712">
                        <c:v>8.6739999999999995</c:v>
                      </c:pt>
                      <c:pt idx="713">
                        <c:v>8.6720000000000006</c:v>
                      </c:pt>
                      <c:pt idx="714">
                        <c:v>8.69</c:v>
                      </c:pt>
                      <c:pt idx="715">
                        <c:v>8.6519999999999992</c:v>
                      </c:pt>
                      <c:pt idx="716">
                        <c:v>8.6560000000000006</c:v>
                      </c:pt>
                      <c:pt idx="717">
                        <c:v>8.6539999999999999</c:v>
                      </c:pt>
                      <c:pt idx="718">
                        <c:v>8.6679999999999993</c:v>
                      </c:pt>
                      <c:pt idx="719">
                        <c:v>8.65</c:v>
                      </c:pt>
                      <c:pt idx="720">
                        <c:v>8.6839999999999993</c:v>
                      </c:pt>
                      <c:pt idx="721">
                        <c:v>8.6919999999999895</c:v>
                      </c:pt>
                      <c:pt idx="722">
                        <c:v>8.6780000000000008</c:v>
                      </c:pt>
                      <c:pt idx="723">
                        <c:v>8.68</c:v>
                      </c:pt>
                      <c:pt idx="724">
                        <c:v>8.6820000000000004</c:v>
                      </c:pt>
                      <c:pt idx="725">
                        <c:v>8.7080000000000002</c:v>
                      </c:pt>
                      <c:pt idx="726">
                        <c:v>8.7200000000000006</c:v>
                      </c:pt>
                      <c:pt idx="727">
                        <c:v>8.77</c:v>
                      </c:pt>
                      <c:pt idx="728">
                        <c:v>8.7759999999999998</c:v>
                      </c:pt>
                      <c:pt idx="729">
                        <c:v>8.7899999999999991</c:v>
                      </c:pt>
                      <c:pt idx="730">
                        <c:v>8.8239999999999998</c:v>
                      </c:pt>
                      <c:pt idx="731">
                        <c:v>8.8079999999999998</c:v>
                      </c:pt>
                      <c:pt idx="732">
                        <c:v>8.8439999999999994</c:v>
                      </c:pt>
                      <c:pt idx="733">
                        <c:v>8.8520000000000003</c:v>
                      </c:pt>
                      <c:pt idx="734">
                        <c:v>8.8879999999999999</c:v>
                      </c:pt>
                      <c:pt idx="735">
                        <c:v>8.9320000000000004</c:v>
                      </c:pt>
                      <c:pt idx="736">
                        <c:v>8.92</c:v>
                      </c:pt>
                      <c:pt idx="737">
                        <c:v>8.91</c:v>
                      </c:pt>
                      <c:pt idx="738">
                        <c:v>8.9079999999999995</c:v>
                      </c:pt>
                      <c:pt idx="739">
                        <c:v>8.92</c:v>
                      </c:pt>
                      <c:pt idx="740">
                        <c:v>8.9319999999999897</c:v>
                      </c:pt>
                      <c:pt idx="741">
                        <c:v>8.95399999999999</c:v>
                      </c:pt>
                      <c:pt idx="742">
                        <c:v>8.9779999999999998</c:v>
                      </c:pt>
                      <c:pt idx="743">
                        <c:v>9.0060000000000002</c:v>
                      </c:pt>
                      <c:pt idx="744">
                        <c:v>9.02</c:v>
                      </c:pt>
                      <c:pt idx="745">
                        <c:v>9.016</c:v>
                      </c:pt>
                      <c:pt idx="746">
                        <c:v>9.0060000000000002</c:v>
                      </c:pt>
                      <c:pt idx="747">
                        <c:v>8.98</c:v>
                      </c:pt>
                      <c:pt idx="748">
                        <c:v>8.9939999999999998</c:v>
                      </c:pt>
                      <c:pt idx="749">
                        <c:v>8.9839999999999893</c:v>
                      </c:pt>
                      <c:pt idx="750">
                        <c:v>8.9659999999999993</c:v>
                      </c:pt>
                      <c:pt idx="751">
                        <c:v>8.9499999999999993</c:v>
                      </c:pt>
                      <c:pt idx="752">
                        <c:v>8.94</c:v>
                      </c:pt>
                      <c:pt idx="753">
                        <c:v>8.9339999999999993</c:v>
                      </c:pt>
                      <c:pt idx="754">
                        <c:v>8.9060000000000006</c:v>
                      </c:pt>
                      <c:pt idx="755">
                        <c:v>8.9220000000000006</c:v>
                      </c:pt>
                      <c:pt idx="756">
                        <c:v>8.9060000000000006</c:v>
                      </c:pt>
                      <c:pt idx="757">
                        <c:v>8.8800000000000008</c:v>
                      </c:pt>
                      <c:pt idx="758">
                        <c:v>8.8659999999999997</c:v>
                      </c:pt>
                      <c:pt idx="759">
                        <c:v>8.8580000000000005</c:v>
                      </c:pt>
                      <c:pt idx="760">
                        <c:v>8.8420000000000005</c:v>
                      </c:pt>
                      <c:pt idx="761">
                        <c:v>8.8580000000000005</c:v>
                      </c:pt>
                      <c:pt idx="762">
                        <c:v>8.8339999999999996</c:v>
                      </c:pt>
                      <c:pt idx="763">
                        <c:v>8.8580000000000005</c:v>
                      </c:pt>
                      <c:pt idx="764">
                        <c:v>8.8420000000000005</c:v>
                      </c:pt>
                      <c:pt idx="765">
                        <c:v>8.81</c:v>
                      </c:pt>
                      <c:pt idx="766">
                        <c:v>8.8119999999999994</c:v>
                      </c:pt>
                      <c:pt idx="767">
                        <c:v>8.7919999999999998</c:v>
                      </c:pt>
                      <c:pt idx="768">
                        <c:v>8.8040000000000003</c:v>
                      </c:pt>
                      <c:pt idx="769">
                        <c:v>8.8539999999999992</c:v>
                      </c:pt>
                      <c:pt idx="770">
                        <c:v>8.8539999999999992</c:v>
                      </c:pt>
                      <c:pt idx="771">
                        <c:v>8.8520000000000003</c:v>
                      </c:pt>
                      <c:pt idx="772">
                        <c:v>8.8719999999999999</c:v>
                      </c:pt>
                      <c:pt idx="773">
                        <c:v>8.9060000000000006</c:v>
                      </c:pt>
                      <c:pt idx="774">
                        <c:v>8.9439999999999902</c:v>
                      </c:pt>
                      <c:pt idx="775">
                        <c:v>8.9359999999999999</c:v>
                      </c:pt>
                      <c:pt idx="776">
                        <c:v>8.93799999999999</c:v>
                      </c:pt>
                      <c:pt idx="777">
                        <c:v>8.9559999999999995</c:v>
                      </c:pt>
                      <c:pt idx="778">
                        <c:v>8.9319999999999897</c:v>
                      </c:pt>
                      <c:pt idx="779">
                        <c:v>8.9280000000000008</c:v>
                      </c:pt>
                      <c:pt idx="780">
                        <c:v>8.9700000000000006</c:v>
                      </c:pt>
                      <c:pt idx="781">
                        <c:v>9</c:v>
                      </c:pt>
                      <c:pt idx="782">
                        <c:v>9.0280000000000005</c:v>
                      </c:pt>
                      <c:pt idx="783">
                        <c:v>9.1059999999999999</c:v>
                      </c:pt>
                      <c:pt idx="784">
                        <c:v>9.1180000000000003</c:v>
                      </c:pt>
                      <c:pt idx="785">
                        <c:v>9.2080000000000002</c:v>
                      </c:pt>
                      <c:pt idx="786">
                        <c:v>9.2360000000000007</c:v>
                      </c:pt>
                      <c:pt idx="787">
                        <c:v>9.2880000000000003</c:v>
                      </c:pt>
                      <c:pt idx="788">
                        <c:v>9.3659999999999997</c:v>
                      </c:pt>
                      <c:pt idx="789">
                        <c:v>9.4239999999999995</c:v>
                      </c:pt>
                      <c:pt idx="790">
                        <c:v>9.4439999999999902</c:v>
                      </c:pt>
                      <c:pt idx="791">
                        <c:v>9.48</c:v>
                      </c:pt>
                      <c:pt idx="792">
                        <c:v>9.4939999999999998</c:v>
                      </c:pt>
                      <c:pt idx="793">
                        <c:v>9.5359999999999907</c:v>
                      </c:pt>
                      <c:pt idx="794">
                        <c:v>9.58</c:v>
                      </c:pt>
                      <c:pt idx="795">
                        <c:v>9.65</c:v>
                      </c:pt>
                      <c:pt idx="796">
                        <c:v>9.7159999999999993</c:v>
                      </c:pt>
                      <c:pt idx="797">
                        <c:v>9.8040000000000003</c:v>
                      </c:pt>
                      <c:pt idx="798">
                        <c:v>9.8759999999999994</c:v>
                      </c:pt>
                      <c:pt idx="799">
                        <c:v>9.95399999999999</c:v>
                      </c:pt>
                      <c:pt idx="800">
                        <c:v>10.004</c:v>
                      </c:pt>
                      <c:pt idx="801">
                        <c:v>10.124000000000001</c:v>
                      </c:pt>
                      <c:pt idx="802">
                        <c:v>10.321999999999999</c:v>
                      </c:pt>
                      <c:pt idx="803">
                        <c:v>10.422000000000001</c:v>
                      </c:pt>
                      <c:pt idx="804">
                        <c:v>10.513999999999999</c:v>
                      </c:pt>
                      <c:pt idx="805">
                        <c:v>10.778</c:v>
                      </c:pt>
                      <c:pt idx="806">
                        <c:v>10.836</c:v>
                      </c:pt>
                      <c:pt idx="807">
                        <c:v>10.752000000000001</c:v>
                      </c:pt>
                      <c:pt idx="808">
                        <c:v>10.784000000000001</c:v>
                      </c:pt>
                      <c:pt idx="809">
                        <c:v>10.866</c:v>
                      </c:pt>
                      <c:pt idx="810">
                        <c:v>10.9399999999999</c:v>
                      </c:pt>
                      <c:pt idx="811">
                        <c:v>10.958</c:v>
                      </c:pt>
                      <c:pt idx="812">
                        <c:v>11.08</c:v>
                      </c:pt>
                      <c:pt idx="813">
                        <c:v>11.063999999999901</c:v>
                      </c:pt>
                      <c:pt idx="814">
                        <c:v>11.07</c:v>
                      </c:pt>
                      <c:pt idx="815">
                        <c:v>11.091999999999899</c:v>
                      </c:pt>
                      <c:pt idx="816">
                        <c:v>11.207999999999901</c:v>
                      </c:pt>
                      <c:pt idx="817">
                        <c:v>11.4</c:v>
                      </c:pt>
                      <c:pt idx="818">
                        <c:v>11.398</c:v>
                      </c:pt>
                      <c:pt idx="819">
                        <c:v>11.385999999999999</c:v>
                      </c:pt>
                      <c:pt idx="820">
                        <c:v>11.582000000000001</c:v>
                      </c:pt>
                      <c:pt idx="821">
                        <c:v>12.043999999999899</c:v>
                      </c:pt>
                      <c:pt idx="822">
                        <c:v>12.353999999999999</c:v>
                      </c:pt>
                      <c:pt idx="823">
                        <c:v>12.968</c:v>
                      </c:pt>
                      <c:pt idx="824">
                        <c:v>13.422000000000001</c:v>
                      </c:pt>
                      <c:pt idx="825">
                        <c:v>13.8</c:v>
                      </c:pt>
                      <c:pt idx="826">
                        <c:v>13.778</c:v>
                      </c:pt>
                      <c:pt idx="827">
                        <c:v>13.729999999999899</c:v>
                      </c:pt>
                      <c:pt idx="828">
                        <c:v>14.266</c:v>
                      </c:pt>
                      <c:pt idx="829">
                        <c:v>14.826000000000001</c:v>
                      </c:pt>
                      <c:pt idx="830">
                        <c:v>15.222</c:v>
                      </c:pt>
                      <c:pt idx="831">
                        <c:v>15.481999999999999</c:v>
                      </c:pt>
                      <c:pt idx="832">
                        <c:v>14.99</c:v>
                      </c:pt>
                      <c:pt idx="833">
                        <c:v>14.675999999999901</c:v>
                      </c:pt>
                      <c:pt idx="834">
                        <c:v>14.337999999999999</c:v>
                      </c:pt>
                      <c:pt idx="835">
                        <c:v>14.206</c:v>
                      </c:pt>
                      <c:pt idx="836">
                        <c:v>13.978</c:v>
                      </c:pt>
                      <c:pt idx="837">
                        <c:v>13.962</c:v>
                      </c:pt>
                      <c:pt idx="838">
                        <c:v>14.404</c:v>
                      </c:pt>
                      <c:pt idx="839">
                        <c:v>14.681999999999899</c:v>
                      </c:pt>
                      <c:pt idx="840">
                        <c:v>14.744</c:v>
                      </c:pt>
                      <c:pt idx="841">
                        <c:v>14.555999999999999</c:v>
                      </c:pt>
                      <c:pt idx="842">
                        <c:v>14.2099999999999</c:v>
                      </c:pt>
                      <c:pt idx="843">
                        <c:v>14.0419999999999</c:v>
                      </c:pt>
                      <c:pt idx="844">
                        <c:v>14.022</c:v>
                      </c:pt>
                      <c:pt idx="845">
                        <c:v>14.41</c:v>
                      </c:pt>
                      <c:pt idx="846">
                        <c:v>14.8079999999999</c:v>
                      </c:pt>
                      <c:pt idx="847">
                        <c:v>15.0579999999999</c:v>
                      </c:pt>
                      <c:pt idx="848">
                        <c:v>14.933999999999999</c:v>
                      </c:pt>
                      <c:pt idx="849">
                        <c:v>14.587999999999999</c:v>
                      </c:pt>
                      <c:pt idx="850">
                        <c:v>14.266</c:v>
                      </c:pt>
                      <c:pt idx="851">
                        <c:v>13.834</c:v>
                      </c:pt>
                      <c:pt idx="852">
                        <c:v>13.401999999999999</c:v>
                      </c:pt>
                      <c:pt idx="853">
                        <c:v>12.906000000000001</c:v>
                      </c:pt>
                      <c:pt idx="854">
                        <c:v>12.874000000000001</c:v>
                      </c:pt>
                      <c:pt idx="855">
                        <c:v>12.997999999999999</c:v>
                      </c:pt>
                      <c:pt idx="856">
                        <c:v>13.086</c:v>
                      </c:pt>
                      <c:pt idx="857">
                        <c:v>13.2799999999999</c:v>
                      </c:pt>
                      <c:pt idx="858">
                        <c:v>13.308</c:v>
                      </c:pt>
                      <c:pt idx="859">
                        <c:v>13.15</c:v>
                      </c:pt>
                      <c:pt idx="860">
                        <c:v>13.172000000000001</c:v>
                      </c:pt>
                      <c:pt idx="861">
                        <c:v>13.3799999999999</c:v>
                      </c:pt>
                      <c:pt idx="862">
                        <c:v>13.358000000000001</c:v>
                      </c:pt>
                      <c:pt idx="863">
                        <c:v>13.063999999999901</c:v>
                      </c:pt>
                      <c:pt idx="864">
                        <c:v>12.858000000000001</c:v>
                      </c:pt>
                      <c:pt idx="865">
                        <c:v>12.757999999999999</c:v>
                      </c:pt>
                      <c:pt idx="866">
                        <c:v>12.88</c:v>
                      </c:pt>
                      <c:pt idx="867">
                        <c:v>13.192</c:v>
                      </c:pt>
                      <c:pt idx="868">
                        <c:v>13.218</c:v>
                      </c:pt>
                      <c:pt idx="869">
                        <c:v>13.108000000000001</c:v>
                      </c:pt>
                      <c:pt idx="870">
                        <c:v>13.026</c:v>
                      </c:pt>
                      <c:pt idx="871">
                        <c:v>13.048</c:v>
                      </c:pt>
                      <c:pt idx="872">
                        <c:v>13.183999999999999</c:v>
                      </c:pt>
                      <c:pt idx="873">
                        <c:v>13.254</c:v>
                      </c:pt>
                      <c:pt idx="874">
                        <c:v>13.468</c:v>
                      </c:pt>
                      <c:pt idx="875">
                        <c:v>13.6639999999999</c:v>
                      </c:pt>
                      <c:pt idx="876">
                        <c:v>13.544</c:v>
                      </c:pt>
                      <c:pt idx="877">
                        <c:v>13.462</c:v>
                      </c:pt>
                      <c:pt idx="878">
                        <c:v>13.32</c:v>
                      </c:pt>
                      <c:pt idx="879">
                        <c:v>13.166</c:v>
                      </c:pt>
                      <c:pt idx="880">
                        <c:v>13.045999999999999</c:v>
                      </c:pt>
                      <c:pt idx="881">
                        <c:v>12.922000000000001</c:v>
                      </c:pt>
                      <c:pt idx="882">
                        <c:v>12.85</c:v>
                      </c:pt>
                      <c:pt idx="883">
                        <c:v>12.818</c:v>
                      </c:pt>
                      <c:pt idx="884">
                        <c:v>12.651999999999999</c:v>
                      </c:pt>
                      <c:pt idx="885">
                        <c:v>12.422000000000001</c:v>
                      </c:pt>
                      <c:pt idx="886">
                        <c:v>12.242000000000001</c:v>
                      </c:pt>
                      <c:pt idx="887">
                        <c:v>12.087999999999999</c:v>
                      </c:pt>
                      <c:pt idx="888">
                        <c:v>11.981999999999999</c:v>
                      </c:pt>
                      <c:pt idx="889">
                        <c:v>11.888</c:v>
                      </c:pt>
                      <c:pt idx="890">
                        <c:v>11.751999999999899</c:v>
                      </c:pt>
                      <c:pt idx="891">
                        <c:v>11.657999999999999</c:v>
                      </c:pt>
                      <c:pt idx="892">
                        <c:v>11.582000000000001</c:v>
                      </c:pt>
                      <c:pt idx="893">
                        <c:v>11.511999999999899</c:v>
                      </c:pt>
                      <c:pt idx="894">
                        <c:v>11.41</c:v>
                      </c:pt>
                      <c:pt idx="895">
                        <c:v>11.33</c:v>
                      </c:pt>
                      <c:pt idx="896">
                        <c:v>11.208</c:v>
                      </c:pt>
                      <c:pt idx="897">
                        <c:v>10.997999999999999</c:v>
                      </c:pt>
                      <c:pt idx="898">
                        <c:v>10.69</c:v>
                      </c:pt>
                      <c:pt idx="899">
                        <c:v>10.43</c:v>
                      </c:pt>
                      <c:pt idx="900">
                        <c:v>10.199999999999999</c:v>
                      </c:pt>
                      <c:pt idx="901">
                        <c:v>9.9860000000000007</c:v>
                      </c:pt>
                      <c:pt idx="902">
                        <c:v>9.7940000000000005</c:v>
                      </c:pt>
                      <c:pt idx="903">
                        <c:v>9.6140000000000008</c:v>
                      </c:pt>
                      <c:pt idx="904">
                        <c:v>9.5020000000000007</c:v>
                      </c:pt>
                      <c:pt idx="905">
                        <c:v>9.3419999999999899</c:v>
                      </c:pt>
                      <c:pt idx="906">
                        <c:v>9.2279999999999998</c:v>
                      </c:pt>
                      <c:pt idx="907">
                        <c:v>9.0280000000000005</c:v>
                      </c:pt>
                      <c:pt idx="908">
                        <c:v>8.8940000000000001</c:v>
                      </c:pt>
                      <c:pt idx="909">
                        <c:v>8.77</c:v>
                      </c:pt>
                      <c:pt idx="910">
                        <c:v>8.6199999999999992</c:v>
                      </c:pt>
                      <c:pt idx="911">
                        <c:v>8.4499999999999993</c:v>
                      </c:pt>
                      <c:pt idx="912">
                        <c:v>8.2799999999999994</c:v>
                      </c:pt>
                      <c:pt idx="913">
                        <c:v>8.1699999999999893</c:v>
                      </c:pt>
                      <c:pt idx="914">
                        <c:v>8.21999999999999</c:v>
                      </c:pt>
                      <c:pt idx="915">
                        <c:v>8.3339999999999996</c:v>
                      </c:pt>
                      <c:pt idx="916">
                        <c:v>8.2620000000000005</c:v>
                      </c:pt>
                      <c:pt idx="917">
                        <c:v>8.17</c:v>
                      </c:pt>
                      <c:pt idx="918">
                        <c:v>8.0679999999999996</c:v>
                      </c:pt>
                      <c:pt idx="919">
                        <c:v>8.0299999999999994</c:v>
                      </c:pt>
                      <c:pt idx="920">
                        <c:v>8.0119999999999898</c:v>
                      </c:pt>
                      <c:pt idx="921">
                        <c:v>7.9879999999999898</c:v>
                      </c:pt>
                      <c:pt idx="922">
                        <c:v>8.016</c:v>
                      </c:pt>
                      <c:pt idx="923">
                        <c:v>8.0079999999999991</c:v>
                      </c:pt>
                      <c:pt idx="924">
                        <c:v>7.968</c:v>
                      </c:pt>
                      <c:pt idx="925">
                        <c:v>7.93</c:v>
                      </c:pt>
                      <c:pt idx="926">
                        <c:v>7.9619999999999997</c:v>
                      </c:pt>
                      <c:pt idx="927">
                        <c:v>7.9139999999999997</c:v>
                      </c:pt>
                      <c:pt idx="928">
                        <c:v>7.8559999999999999</c:v>
                      </c:pt>
                      <c:pt idx="929">
                        <c:v>7.8440000000000003</c:v>
                      </c:pt>
                      <c:pt idx="930">
                        <c:v>7.9079999999999897</c:v>
                      </c:pt>
                      <c:pt idx="931">
                        <c:v>7.8520000000000003</c:v>
                      </c:pt>
                      <c:pt idx="932">
                        <c:v>7.8220000000000001</c:v>
                      </c:pt>
                      <c:pt idx="933">
                        <c:v>7.75</c:v>
                      </c:pt>
                      <c:pt idx="934">
                        <c:v>7.7539999999999996</c:v>
                      </c:pt>
                      <c:pt idx="935">
                        <c:v>7.6759999999999904</c:v>
                      </c:pt>
                      <c:pt idx="936">
                        <c:v>7.56</c:v>
                      </c:pt>
                      <c:pt idx="937">
                        <c:v>7.5539999999999896</c:v>
                      </c:pt>
                      <c:pt idx="938">
                        <c:v>7.5759999999999996</c:v>
                      </c:pt>
                      <c:pt idx="939">
                        <c:v>7.6559999999999997</c:v>
                      </c:pt>
                      <c:pt idx="940">
                        <c:v>7.6379999999999999</c:v>
                      </c:pt>
                      <c:pt idx="941">
                        <c:v>7.69</c:v>
                      </c:pt>
                      <c:pt idx="942">
                        <c:v>7.7480000000000002</c:v>
                      </c:pt>
                      <c:pt idx="943">
                        <c:v>7.8140000000000001</c:v>
                      </c:pt>
                      <c:pt idx="944">
                        <c:v>7.8619999999999903</c:v>
                      </c:pt>
                      <c:pt idx="945">
                        <c:v>7.9</c:v>
                      </c:pt>
                      <c:pt idx="946">
                        <c:v>7.9179999999999904</c:v>
                      </c:pt>
                      <c:pt idx="947">
                        <c:v>7.9279999999999999</c:v>
                      </c:pt>
                      <c:pt idx="948">
                        <c:v>7.9619999999999997</c:v>
                      </c:pt>
                      <c:pt idx="949">
                        <c:v>8.0239999999999991</c:v>
                      </c:pt>
                      <c:pt idx="950">
                        <c:v>8.1379999999999999</c:v>
                      </c:pt>
                      <c:pt idx="951">
                        <c:v>8.1819999999999897</c:v>
                      </c:pt>
                      <c:pt idx="952">
                        <c:v>8.26</c:v>
                      </c:pt>
                      <c:pt idx="953">
                        <c:v>8.39</c:v>
                      </c:pt>
                      <c:pt idx="954">
                        <c:v>8.516</c:v>
                      </c:pt>
                      <c:pt idx="955">
                        <c:v>8.5920000000000005</c:v>
                      </c:pt>
                      <c:pt idx="956">
                        <c:v>8.6020000000000003</c:v>
                      </c:pt>
                      <c:pt idx="957">
                        <c:v>8.5839999999999996</c:v>
                      </c:pt>
                      <c:pt idx="958">
                        <c:v>8.5920000000000005</c:v>
                      </c:pt>
                      <c:pt idx="959">
                        <c:v>8.6020000000000003</c:v>
                      </c:pt>
                      <c:pt idx="960">
                        <c:v>8.6219999999999892</c:v>
                      </c:pt>
                      <c:pt idx="961">
                        <c:v>8.6299999999999901</c:v>
                      </c:pt>
                      <c:pt idx="962">
                        <c:v>8.6339999999999897</c:v>
                      </c:pt>
                      <c:pt idx="963">
                        <c:v>8.6319999999999997</c:v>
                      </c:pt>
                      <c:pt idx="964">
                        <c:v>8.6020000000000003</c:v>
                      </c:pt>
                      <c:pt idx="965">
                        <c:v>8.5939999999999994</c:v>
                      </c:pt>
                      <c:pt idx="966">
                        <c:v>8.6179999999999897</c:v>
                      </c:pt>
                      <c:pt idx="967">
                        <c:v>8.6</c:v>
                      </c:pt>
                      <c:pt idx="968">
                        <c:v>8.6080000000000005</c:v>
                      </c:pt>
                      <c:pt idx="969">
                        <c:v>8.5999999999999908</c:v>
                      </c:pt>
                      <c:pt idx="970">
                        <c:v>8.5839999999999996</c:v>
                      </c:pt>
                      <c:pt idx="971">
                        <c:v>8.5579999999999998</c:v>
                      </c:pt>
                      <c:pt idx="972">
                        <c:v>8.5380000000000003</c:v>
                      </c:pt>
                      <c:pt idx="973">
                        <c:v>8.5760000000000005</c:v>
                      </c:pt>
                      <c:pt idx="974">
                        <c:v>8.5739999999999998</c:v>
                      </c:pt>
                      <c:pt idx="975">
                        <c:v>8.5540000000000003</c:v>
                      </c:pt>
                      <c:pt idx="976">
                        <c:v>8.5459999999999994</c:v>
                      </c:pt>
                      <c:pt idx="977">
                        <c:v>8.4760000000000009</c:v>
                      </c:pt>
                      <c:pt idx="978">
                        <c:v>8.3360000000000003</c:v>
                      </c:pt>
                      <c:pt idx="979">
                        <c:v>8.1679999999999993</c:v>
                      </c:pt>
                      <c:pt idx="980">
                        <c:v>7.984</c:v>
                      </c:pt>
                      <c:pt idx="981">
                        <c:v>7.8860000000000001</c:v>
                      </c:pt>
                      <c:pt idx="982">
                        <c:v>7.7879999999999896</c:v>
                      </c:pt>
                      <c:pt idx="983">
                        <c:v>7.7080000000000002</c:v>
                      </c:pt>
                      <c:pt idx="984">
                        <c:v>7.5819999999999901</c:v>
                      </c:pt>
                      <c:pt idx="985">
                        <c:v>7.3419999999999996</c:v>
                      </c:pt>
                      <c:pt idx="986">
                        <c:v>7.17</c:v>
                      </c:pt>
                      <c:pt idx="987">
                        <c:v>7.1099999999999897</c:v>
                      </c:pt>
                      <c:pt idx="988">
                        <c:v>7.07</c:v>
                      </c:pt>
                      <c:pt idx="989">
                        <c:v>6.9259999999999904</c:v>
                      </c:pt>
                      <c:pt idx="990">
                        <c:v>6.81</c:v>
                      </c:pt>
                      <c:pt idx="991">
                        <c:v>6.6659999999999897</c:v>
                      </c:pt>
                      <c:pt idx="992">
                        <c:v>6.5839999999999996</c:v>
                      </c:pt>
                      <c:pt idx="993">
                        <c:v>6.4359999999999999</c:v>
                      </c:pt>
                      <c:pt idx="994">
                        <c:v>6.36</c:v>
                      </c:pt>
                      <c:pt idx="995">
                        <c:v>6.23</c:v>
                      </c:pt>
                      <c:pt idx="996">
                        <c:v>6.1180000000000003</c:v>
                      </c:pt>
                      <c:pt idx="997">
                        <c:v>6.0179999999999998</c:v>
                      </c:pt>
                      <c:pt idx="998">
                        <c:v>5.9599999999999902</c:v>
                      </c:pt>
                      <c:pt idx="999">
                        <c:v>5.8879999999999999</c:v>
                      </c:pt>
                      <c:pt idx="1000">
                        <c:v>5.766</c:v>
                      </c:pt>
                      <c:pt idx="1001">
                        <c:v>5.7299999999999898</c:v>
                      </c:pt>
                      <c:pt idx="1002">
                        <c:v>5.6239999999999997</c:v>
                      </c:pt>
                      <c:pt idx="1003">
                        <c:v>5.5339999999999998</c:v>
                      </c:pt>
                      <c:pt idx="1004">
                        <c:v>5.452</c:v>
                      </c:pt>
                      <c:pt idx="1005">
                        <c:v>5.38</c:v>
                      </c:pt>
                      <c:pt idx="1006">
                        <c:v>5.3239999999999998</c:v>
                      </c:pt>
                      <c:pt idx="1007">
                        <c:v>5.2459999999999898</c:v>
                      </c:pt>
                      <c:pt idx="1008">
                        <c:v>5.1980000000000004</c:v>
                      </c:pt>
                      <c:pt idx="1009">
                        <c:v>5.1760000000000002</c:v>
                      </c:pt>
                      <c:pt idx="1010">
                        <c:v>5.1039999999999903</c:v>
                      </c:pt>
                      <c:pt idx="1011">
                        <c:v>5.0519999999999996</c:v>
                      </c:pt>
                      <c:pt idx="1012">
                        <c:v>4.9799999999999898</c:v>
                      </c:pt>
                      <c:pt idx="1013">
                        <c:v>4.8860000000000001</c:v>
                      </c:pt>
                      <c:pt idx="1014">
                        <c:v>4.8120000000000003</c:v>
                      </c:pt>
                      <c:pt idx="1015">
                        <c:v>4.798</c:v>
                      </c:pt>
                      <c:pt idx="1016">
                        <c:v>4.7559999999999896</c:v>
                      </c:pt>
                      <c:pt idx="1017">
                        <c:v>4.66</c:v>
                      </c:pt>
                      <c:pt idx="1018">
                        <c:v>4.6500000000000004</c:v>
                      </c:pt>
                      <c:pt idx="1019">
                        <c:v>4.53</c:v>
                      </c:pt>
                      <c:pt idx="1020">
                        <c:v>4.4459999999999997</c:v>
                      </c:pt>
                      <c:pt idx="1021">
                        <c:v>4.3659999999999997</c:v>
                      </c:pt>
                      <c:pt idx="1022">
                        <c:v>4.3040000000000003</c:v>
                      </c:pt>
                      <c:pt idx="1023">
                        <c:v>4.1539999999999999</c:v>
                      </c:pt>
                      <c:pt idx="1024">
                        <c:v>4.0759999999999996</c:v>
                      </c:pt>
                      <c:pt idx="1025">
                        <c:v>4.0239999999999903</c:v>
                      </c:pt>
                      <c:pt idx="1026">
                        <c:v>4.01</c:v>
                      </c:pt>
                      <c:pt idx="1027">
                        <c:v>3.96199999999999</c:v>
                      </c:pt>
                      <c:pt idx="1028">
                        <c:v>3.8959999999999999</c:v>
                      </c:pt>
                      <c:pt idx="1029">
                        <c:v>3.8260000000000001</c:v>
                      </c:pt>
                      <c:pt idx="1030">
                        <c:v>3.73</c:v>
                      </c:pt>
                      <c:pt idx="1031">
                        <c:v>3.69</c:v>
                      </c:pt>
                      <c:pt idx="1032">
                        <c:v>3.5659999999999998</c:v>
                      </c:pt>
                      <c:pt idx="1033">
                        <c:v>3.46599999999999</c:v>
                      </c:pt>
                      <c:pt idx="1034">
                        <c:v>3.456</c:v>
                      </c:pt>
                      <c:pt idx="1035">
                        <c:v>3.4140000000000001</c:v>
                      </c:pt>
                      <c:pt idx="1036">
                        <c:v>3.476</c:v>
                      </c:pt>
                      <c:pt idx="1037">
                        <c:v>3.4540000000000002</c:v>
                      </c:pt>
                      <c:pt idx="1038">
                        <c:v>3.45399999999999</c:v>
                      </c:pt>
                      <c:pt idx="1039">
                        <c:v>3.444</c:v>
                      </c:pt>
                      <c:pt idx="1040">
                        <c:v>3.3699999999999899</c:v>
                      </c:pt>
                      <c:pt idx="1041">
                        <c:v>3.3079999999999998</c:v>
                      </c:pt>
                      <c:pt idx="1042">
                        <c:v>3.3019999999999898</c:v>
                      </c:pt>
                      <c:pt idx="1043">
                        <c:v>3.24399999999999</c:v>
                      </c:pt>
                      <c:pt idx="1044">
                        <c:v>3.2080000000000002</c:v>
                      </c:pt>
                      <c:pt idx="1045">
                        <c:v>3.1419999999999999</c:v>
                      </c:pt>
                      <c:pt idx="1046">
                        <c:v>3.1459999999999999</c:v>
                      </c:pt>
                      <c:pt idx="1047">
                        <c:v>3.0979999999999999</c:v>
                      </c:pt>
                      <c:pt idx="1048">
                        <c:v>3.0179999999999998</c:v>
                      </c:pt>
                      <c:pt idx="1049">
                        <c:v>2.9780000000000002</c:v>
                      </c:pt>
                      <c:pt idx="1050">
                        <c:v>2.9299999999999899</c:v>
                      </c:pt>
                      <c:pt idx="1051">
                        <c:v>2.8980000000000001</c:v>
                      </c:pt>
                      <c:pt idx="1052">
                        <c:v>2.806</c:v>
                      </c:pt>
                      <c:pt idx="1053">
                        <c:v>2.758</c:v>
                      </c:pt>
                      <c:pt idx="1054">
                        <c:v>2.718</c:v>
                      </c:pt>
                      <c:pt idx="1055">
                        <c:v>2.6399999999999899</c:v>
                      </c:pt>
                      <c:pt idx="1056">
                        <c:v>2.6520000000000001</c:v>
                      </c:pt>
                      <c:pt idx="1057">
                        <c:v>2.5839999999999899</c:v>
                      </c:pt>
                      <c:pt idx="1058">
                        <c:v>2.516</c:v>
                      </c:pt>
                      <c:pt idx="1059">
                        <c:v>2.5059999999999998</c:v>
                      </c:pt>
                      <c:pt idx="1060">
                        <c:v>2.4620000000000002</c:v>
                      </c:pt>
                      <c:pt idx="1061">
                        <c:v>2.46</c:v>
                      </c:pt>
                      <c:pt idx="1062">
                        <c:v>2.5019999999999998</c:v>
                      </c:pt>
                      <c:pt idx="1063">
                        <c:v>3.2160000000000002</c:v>
                      </c:pt>
                      <c:pt idx="1064">
                        <c:v>3.7719999999999998</c:v>
                      </c:pt>
                      <c:pt idx="1065">
                        <c:v>3.6920000000000002</c:v>
                      </c:pt>
                      <c:pt idx="1066">
                        <c:v>4.0819999999999999</c:v>
                      </c:pt>
                      <c:pt idx="1067">
                        <c:v>4.266</c:v>
                      </c:pt>
                      <c:pt idx="1068">
                        <c:v>4.5059999999999896</c:v>
                      </c:pt>
                      <c:pt idx="1069">
                        <c:v>4.6859999999999999</c:v>
                      </c:pt>
                      <c:pt idx="1070">
                        <c:v>4.7919999999999998</c:v>
                      </c:pt>
                      <c:pt idx="1071">
                        <c:v>4.8860000000000001</c:v>
                      </c:pt>
                      <c:pt idx="1072">
                        <c:v>5.1260000000000003</c:v>
                      </c:pt>
                      <c:pt idx="1073">
                        <c:v>5.5919999999999996</c:v>
                      </c:pt>
                      <c:pt idx="1074">
                        <c:v>6.3439999999999896</c:v>
                      </c:pt>
                      <c:pt idx="1075">
                        <c:v>7.2640000000000002</c:v>
                      </c:pt>
                      <c:pt idx="1076">
                        <c:v>8.1179999999999897</c:v>
                      </c:pt>
                      <c:pt idx="1077">
                        <c:v>10.186</c:v>
                      </c:pt>
                      <c:pt idx="1078">
                        <c:v>13.55</c:v>
                      </c:pt>
                      <c:pt idx="1079">
                        <c:v>16.803999999999998</c:v>
                      </c:pt>
                      <c:pt idx="1080">
                        <c:v>19.044</c:v>
                      </c:pt>
                      <c:pt idx="1081">
                        <c:v>21.175999999999998</c:v>
                      </c:pt>
                      <c:pt idx="1082">
                        <c:v>23.413999999999898</c:v>
                      </c:pt>
                      <c:pt idx="1083">
                        <c:v>24.97</c:v>
                      </c:pt>
                      <c:pt idx="1084">
                        <c:v>25.917999999999999</c:v>
                      </c:pt>
                      <c:pt idx="1085">
                        <c:v>27.295999999999999</c:v>
                      </c:pt>
                      <c:pt idx="1086">
                        <c:v>28.72</c:v>
                      </c:pt>
                      <c:pt idx="1087">
                        <c:v>29.957999999999998</c:v>
                      </c:pt>
                      <c:pt idx="1088">
                        <c:v>31.518000000000001</c:v>
                      </c:pt>
                      <c:pt idx="1089">
                        <c:v>32.903999999999897</c:v>
                      </c:pt>
                      <c:pt idx="1090">
                        <c:v>34.601999999999997</c:v>
                      </c:pt>
                      <c:pt idx="1091">
                        <c:v>35.817999999999998</c:v>
                      </c:pt>
                      <c:pt idx="1092">
                        <c:v>35.581999999999901</c:v>
                      </c:pt>
                      <c:pt idx="1093">
                        <c:v>36.6</c:v>
                      </c:pt>
                      <c:pt idx="1094">
                        <c:v>36.932000000000002</c:v>
                      </c:pt>
                      <c:pt idx="1095">
                        <c:v>37.053999999999903</c:v>
                      </c:pt>
                      <c:pt idx="1096">
                        <c:v>38.276000000000003</c:v>
                      </c:pt>
                      <c:pt idx="1097">
                        <c:v>38.76</c:v>
                      </c:pt>
                      <c:pt idx="1098">
                        <c:v>40.006</c:v>
                      </c:pt>
                      <c:pt idx="1099">
                        <c:v>41.6619999999999</c:v>
                      </c:pt>
                      <c:pt idx="1100">
                        <c:v>40.704000000000001</c:v>
                      </c:pt>
                      <c:pt idx="1101">
                        <c:v>42.155999999999999</c:v>
                      </c:pt>
                      <c:pt idx="1102">
                        <c:v>41.283999999999999</c:v>
                      </c:pt>
                      <c:pt idx="1103">
                        <c:v>40.281999999999996</c:v>
                      </c:pt>
                      <c:pt idx="1104">
                        <c:v>41.21</c:v>
                      </c:pt>
                      <c:pt idx="1105">
                        <c:v>42.426000000000002</c:v>
                      </c:pt>
                      <c:pt idx="1106">
                        <c:v>43.936</c:v>
                      </c:pt>
                      <c:pt idx="1107">
                        <c:v>45.073999999999998</c:v>
                      </c:pt>
                      <c:pt idx="1108">
                        <c:v>46.523999999999901</c:v>
                      </c:pt>
                      <c:pt idx="1109">
                        <c:v>46.671999999999997</c:v>
                      </c:pt>
                      <c:pt idx="1110">
                        <c:v>45.345999999999997</c:v>
                      </c:pt>
                      <c:pt idx="1111">
                        <c:v>45.225999999999999</c:v>
                      </c:pt>
                      <c:pt idx="1112">
                        <c:v>42.823999999999998</c:v>
                      </c:pt>
                      <c:pt idx="1113">
                        <c:v>40.667999999999999</c:v>
                      </c:pt>
                      <c:pt idx="1114">
                        <c:v>38.588000000000001</c:v>
                      </c:pt>
                      <c:pt idx="1115">
                        <c:v>40.775999999999897</c:v>
                      </c:pt>
                      <c:pt idx="1116">
                        <c:v>41.535999999999902</c:v>
                      </c:pt>
                      <c:pt idx="1117">
                        <c:v>42.521999999999998</c:v>
                      </c:pt>
                      <c:pt idx="1118">
                        <c:v>42.695999999999998</c:v>
                      </c:pt>
                      <c:pt idx="1119">
                        <c:v>42.572000000000003</c:v>
                      </c:pt>
                      <c:pt idx="1120">
                        <c:v>43.091999999999999</c:v>
                      </c:pt>
                      <c:pt idx="1121">
                        <c:v>43.853999999999999</c:v>
                      </c:pt>
                      <c:pt idx="1122">
                        <c:v>44.823999999999998</c:v>
                      </c:pt>
                      <c:pt idx="1123">
                        <c:v>44.872</c:v>
                      </c:pt>
                      <c:pt idx="1124">
                        <c:v>45.037999999999997</c:v>
                      </c:pt>
                      <c:pt idx="1125">
                        <c:v>44.065999999999903</c:v>
                      </c:pt>
                      <c:pt idx="1126">
                        <c:v>44.277999999999999</c:v>
                      </c:pt>
                      <c:pt idx="1127">
                        <c:v>43.067999999999998</c:v>
                      </c:pt>
                      <c:pt idx="1128">
                        <c:v>42.118000000000002</c:v>
                      </c:pt>
                      <c:pt idx="1129">
                        <c:v>43.983999999999902</c:v>
                      </c:pt>
                      <c:pt idx="1130">
                        <c:v>45.415999999999997</c:v>
                      </c:pt>
                      <c:pt idx="1131">
                        <c:v>44.332000000000001</c:v>
                      </c:pt>
                      <c:pt idx="1132">
                        <c:v>42.5579999999999</c:v>
                      </c:pt>
                      <c:pt idx="1133">
                        <c:v>44.652000000000001</c:v>
                      </c:pt>
                      <c:pt idx="1134">
                        <c:v>46.584000000000003</c:v>
                      </c:pt>
                      <c:pt idx="1135">
                        <c:v>46.415999999999997</c:v>
                      </c:pt>
                      <c:pt idx="1136">
                        <c:v>44.23</c:v>
                      </c:pt>
                      <c:pt idx="1137">
                        <c:v>43.22</c:v>
                      </c:pt>
                      <c:pt idx="1138">
                        <c:v>44.57</c:v>
                      </c:pt>
                      <c:pt idx="1139">
                        <c:v>40.192</c:v>
                      </c:pt>
                      <c:pt idx="1140">
                        <c:v>39.049999999999997</c:v>
                      </c:pt>
                      <c:pt idx="1141">
                        <c:v>43.268000000000001</c:v>
                      </c:pt>
                      <c:pt idx="1142">
                        <c:v>42.92</c:v>
                      </c:pt>
                      <c:pt idx="1143">
                        <c:v>44.142000000000003</c:v>
                      </c:pt>
                      <c:pt idx="1144">
                        <c:v>42.235999999999997</c:v>
                      </c:pt>
                      <c:pt idx="1145">
                        <c:v>42.24</c:v>
                      </c:pt>
                      <c:pt idx="1146">
                        <c:v>43.607999999999997</c:v>
                      </c:pt>
                      <c:pt idx="1147">
                        <c:v>44.305999999999997</c:v>
                      </c:pt>
                      <c:pt idx="1148">
                        <c:v>41.155999999999999</c:v>
                      </c:pt>
                      <c:pt idx="1149">
                        <c:v>38.31</c:v>
                      </c:pt>
                      <c:pt idx="1150">
                        <c:v>34.374000000000002</c:v>
                      </c:pt>
                      <c:pt idx="1151">
                        <c:v>31.347999999999999</c:v>
                      </c:pt>
                      <c:pt idx="1152">
                        <c:v>28.884</c:v>
                      </c:pt>
                      <c:pt idx="1153">
                        <c:v>27.163999999999898</c:v>
                      </c:pt>
                      <c:pt idx="1154">
                        <c:v>24.697999999999901</c:v>
                      </c:pt>
                      <c:pt idx="1155">
                        <c:v>23.148</c:v>
                      </c:pt>
                      <c:pt idx="1156">
                        <c:v>25.936</c:v>
                      </c:pt>
                      <c:pt idx="1157">
                        <c:v>30.655999999999999</c:v>
                      </c:pt>
                      <c:pt idx="1158">
                        <c:v>30.893999999999998</c:v>
                      </c:pt>
                      <c:pt idx="1159">
                        <c:v>28.041999999999899</c:v>
                      </c:pt>
                      <c:pt idx="1160">
                        <c:v>29.503999999999898</c:v>
                      </c:pt>
                      <c:pt idx="1161">
                        <c:v>30.727999999999899</c:v>
                      </c:pt>
                      <c:pt idx="1162">
                        <c:v>30.295999999999999</c:v>
                      </c:pt>
                      <c:pt idx="1163">
                        <c:v>27.588000000000001</c:v>
                      </c:pt>
                      <c:pt idx="1164">
                        <c:v>25.25</c:v>
                      </c:pt>
                      <c:pt idx="1165">
                        <c:v>25.49</c:v>
                      </c:pt>
                      <c:pt idx="1166">
                        <c:v>26.042000000000002</c:v>
                      </c:pt>
                      <c:pt idx="1167">
                        <c:v>24.05</c:v>
                      </c:pt>
                      <c:pt idx="1168">
                        <c:v>22.058</c:v>
                      </c:pt>
                      <c:pt idx="1169">
                        <c:v>20.678000000000001</c:v>
                      </c:pt>
                      <c:pt idx="1170">
                        <c:v>19.675999999999998</c:v>
                      </c:pt>
                      <c:pt idx="1171">
                        <c:v>18.954000000000001</c:v>
                      </c:pt>
                      <c:pt idx="1172">
                        <c:v>18.076000000000001</c:v>
                      </c:pt>
                      <c:pt idx="1173">
                        <c:v>17.338000000000001</c:v>
                      </c:pt>
                      <c:pt idx="1174">
                        <c:v>16.756</c:v>
                      </c:pt>
                      <c:pt idx="1175">
                        <c:v>16.181999999999999</c:v>
                      </c:pt>
                      <c:pt idx="1176">
                        <c:v>15.561999999999999</c:v>
                      </c:pt>
                      <c:pt idx="1177">
                        <c:v>15.1139999999999</c:v>
                      </c:pt>
                      <c:pt idx="1178">
                        <c:v>14.391999999999999</c:v>
                      </c:pt>
                      <c:pt idx="1179">
                        <c:v>13.568</c:v>
                      </c:pt>
                      <c:pt idx="1180">
                        <c:v>12.907999999999999</c:v>
                      </c:pt>
                      <c:pt idx="1181">
                        <c:v>12.335999999999901</c:v>
                      </c:pt>
                      <c:pt idx="1182">
                        <c:v>11.914</c:v>
                      </c:pt>
                      <c:pt idx="1183">
                        <c:v>11.55</c:v>
                      </c:pt>
                      <c:pt idx="1184">
                        <c:v>11.19</c:v>
                      </c:pt>
                      <c:pt idx="1185">
                        <c:v>10.898</c:v>
                      </c:pt>
                      <c:pt idx="1186">
                        <c:v>10.616</c:v>
                      </c:pt>
                      <c:pt idx="1187">
                        <c:v>10.332000000000001</c:v>
                      </c:pt>
                      <c:pt idx="1188">
                        <c:v>10.096</c:v>
                      </c:pt>
                      <c:pt idx="1189">
                        <c:v>9.8659999999999997</c:v>
                      </c:pt>
                      <c:pt idx="1190">
                        <c:v>9.6239999999999899</c:v>
                      </c:pt>
                      <c:pt idx="1191">
                        <c:v>9.3740000000000006</c:v>
                      </c:pt>
                      <c:pt idx="1192">
                        <c:v>9.1939999999999902</c:v>
                      </c:pt>
                      <c:pt idx="1193">
                        <c:v>9.0039999999999996</c:v>
                      </c:pt>
                      <c:pt idx="1194">
                        <c:v>8.8339999999999996</c:v>
                      </c:pt>
                      <c:pt idx="1195">
                        <c:v>8.6379999999999999</c:v>
                      </c:pt>
                      <c:pt idx="1196">
                        <c:v>8.4659999999999993</c:v>
                      </c:pt>
                      <c:pt idx="1197">
                        <c:v>8.3159999999999901</c:v>
                      </c:pt>
                      <c:pt idx="1198">
                        <c:v>8.16</c:v>
                      </c:pt>
                      <c:pt idx="1199">
                        <c:v>8.0519999999999996</c:v>
                      </c:pt>
                      <c:pt idx="1200">
                        <c:v>7.9420000000000002</c:v>
                      </c:pt>
                      <c:pt idx="1201">
                        <c:v>7.7539999999999996</c:v>
                      </c:pt>
                      <c:pt idx="1202">
                        <c:v>7.6159999999999997</c:v>
                      </c:pt>
                      <c:pt idx="1203">
                        <c:v>7.46</c:v>
                      </c:pt>
                      <c:pt idx="1204">
                        <c:v>7.36</c:v>
                      </c:pt>
                      <c:pt idx="1205">
                        <c:v>7.2720000000000002</c:v>
                      </c:pt>
                      <c:pt idx="1206">
                        <c:v>7.18</c:v>
                      </c:pt>
                      <c:pt idx="1207">
                        <c:v>7.0879999999999903</c:v>
                      </c:pt>
                      <c:pt idx="1208">
                        <c:v>7.0279999999999996</c:v>
                      </c:pt>
                      <c:pt idx="1209">
                        <c:v>6.94</c:v>
                      </c:pt>
                      <c:pt idx="1210">
                        <c:v>6.8959999999999999</c:v>
                      </c:pt>
                      <c:pt idx="1211">
                        <c:v>6.8360000000000003</c:v>
                      </c:pt>
                      <c:pt idx="1212">
                        <c:v>6.79</c:v>
                      </c:pt>
                      <c:pt idx="1213">
                        <c:v>6.7439999999999998</c:v>
                      </c:pt>
                      <c:pt idx="1214">
                        <c:v>6.6859999999999999</c:v>
                      </c:pt>
                      <c:pt idx="1215">
                        <c:v>6.5759999999999996</c:v>
                      </c:pt>
                      <c:pt idx="1216">
                        <c:v>6.4180000000000001</c:v>
                      </c:pt>
                      <c:pt idx="1217">
                        <c:v>6.218</c:v>
                      </c:pt>
                      <c:pt idx="1218">
                        <c:v>6.0439999999999996</c:v>
                      </c:pt>
                      <c:pt idx="1219">
                        <c:v>5.9059999999999997</c:v>
                      </c:pt>
                      <c:pt idx="1220">
                        <c:v>5.7960000000000003</c:v>
                      </c:pt>
                      <c:pt idx="1221">
                        <c:v>5.7099999999999902</c:v>
                      </c:pt>
                      <c:pt idx="1222">
                        <c:v>5.6059999999999999</c:v>
                      </c:pt>
                      <c:pt idx="1223">
                        <c:v>5.492</c:v>
                      </c:pt>
                      <c:pt idx="1224">
                        <c:v>5.4359999999999999</c:v>
                      </c:pt>
                      <c:pt idx="1225">
                        <c:v>5.34</c:v>
                      </c:pt>
                      <c:pt idx="1226">
                        <c:v>5.258</c:v>
                      </c:pt>
                      <c:pt idx="1227">
                        <c:v>5.1760000000000002</c:v>
                      </c:pt>
                      <c:pt idx="1228">
                        <c:v>5.1019999999999897</c:v>
                      </c:pt>
                      <c:pt idx="1229">
                        <c:v>5.0460000000000003</c:v>
                      </c:pt>
                      <c:pt idx="1230">
                        <c:v>4.9779999999999998</c:v>
                      </c:pt>
                      <c:pt idx="1231">
                        <c:v>4.9119999999999999</c:v>
                      </c:pt>
                      <c:pt idx="1232">
                        <c:v>4.8319999999999999</c:v>
                      </c:pt>
                      <c:pt idx="1233">
                        <c:v>4.7819999999999903</c:v>
                      </c:pt>
                      <c:pt idx="1234">
                        <c:v>4.6779999999999999</c:v>
                      </c:pt>
                      <c:pt idx="1235">
                        <c:v>4.6259999999999897</c:v>
                      </c:pt>
                      <c:pt idx="1236">
                        <c:v>4.5679999999999996</c:v>
                      </c:pt>
                      <c:pt idx="1237">
                        <c:v>4.5060000000000002</c:v>
                      </c:pt>
                      <c:pt idx="1238">
                        <c:v>4.4459999999999997</c:v>
                      </c:pt>
                      <c:pt idx="1239">
                        <c:v>4.4659999999999904</c:v>
                      </c:pt>
                      <c:pt idx="1240">
                        <c:v>4.4420000000000002</c:v>
                      </c:pt>
                      <c:pt idx="1241">
                        <c:v>4.4359999999999999</c:v>
                      </c:pt>
                      <c:pt idx="1242">
                        <c:v>4.5179999999999998</c:v>
                      </c:pt>
                      <c:pt idx="1243">
                        <c:v>4.4619999999999997</c:v>
                      </c:pt>
                      <c:pt idx="1244">
                        <c:v>4.3620000000000001</c:v>
                      </c:pt>
                      <c:pt idx="1245">
                        <c:v>4.266</c:v>
                      </c:pt>
                      <c:pt idx="1246">
                        <c:v>4.194</c:v>
                      </c:pt>
                      <c:pt idx="1247">
                        <c:v>4.0939999999999896</c:v>
                      </c:pt>
                      <c:pt idx="1248">
                        <c:v>4.0060000000000002</c:v>
                      </c:pt>
                      <c:pt idx="1249">
                        <c:v>3.9420000000000002</c:v>
                      </c:pt>
                      <c:pt idx="1250">
                        <c:v>3.8939999999999899</c:v>
                      </c:pt>
                      <c:pt idx="1251">
                        <c:v>3.9620000000000002</c:v>
                      </c:pt>
                      <c:pt idx="1252">
                        <c:v>4.1479999999999997</c:v>
                      </c:pt>
                      <c:pt idx="1253">
                        <c:v>4.3759999999999897</c:v>
                      </c:pt>
                      <c:pt idx="1254">
                        <c:v>4.5759999999999996</c:v>
                      </c:pt>
                      <c:pt idx="1255">
                        <c:v>4.66</c:v>
                      </c:pt>
                      <c:pt idx="1256">
                        <c:v>4.6079999999999997</c:v>
                      </c:pt>
                      <c:pt idx="1257">
                        <c:v>4.4580000000000002</c:v>
                      </c:pt>
                      <c:pt idx="1258">
                        <c:v>4.2879999999999896</c:v>
                      </c:pt>
                      <c:pt idx="1259">
                        <c:v>4.1280000000000001</c:v>
                      </c:pt>
                      <c:pt idx="1260">
                        <c:v>3.98999999999999</c:v>
                      </c:pt>
                      <c:pt idx="1261">
                        <c:v>3.8780000000000001</c:v>
                      </c:pt>
                      <c:pt idx="1262">
                        <c:v>3.7639999999999998</c:v>
                      </c:pt>
                      <c:pt idx="1263">
                        <c:v>3.6659999999999999</c:v>
                      </c:pt>
                      <c:pt idx="1264">
                        <c:v>3.6040000000000001</c:v>
                      </c:pt>
                      <c:pt idx="1265">
                        <c:v>3.5759999999999899</c:v>
                      </c:pt>
                      <c:pt idx="1266">
                        <c:v>3.5179999999999998</c:v>
                      </c:pt>
                      <c:pt idx="1267">
                        <c:v>3.4519999999999902</c:v>
                      </c:pt>
                      <c:pt idx="1268">
                        <c:v>3.4279999999999999</c:v>
                      </c:pt>
                      <c:pt idx="1269">
                        <c:v>3.3039999999999998</c:v>
                      </c:pt>
                      <c:pt idx="1270">
                        <c:v>3.2379999999999902</c:v>
                      </c:pt>
                      <c:pt idx="1271">
                        <c:v>3.16</c:v>
                      </c:pt>
                      <c:pt idx="1272">
                        <c:v>3.052</c:v>
                      </c:pt>
                      <c:pt idx="1273">
                        <c:v>3.004</c:v>
                      </c:pt>
                      <c:pt idx="1274">
                        <c:v>2.95799999999999</c:v>
                      </c:pt>
                      <c:pt idx="1275">
                        <c:v>2.8939999999999899</c:v>
                      </c:pt>
                      <c:pt idx="1276">
                        <c:v>2.8279999999999998</c:v>
                      </c:pt>
                      <c:pt idx="1277">
                        <c:v>2.77</c:v>
                      </c:pt>
                      <c:pt idx="1278">
                        <c:v>2.7160000000000002</c:v>
                      </c:pt>
                      <c:pt idx="1279">
                        <c:v>2.6659999999999999</c:v>
                      </c:pt>
                      <c:pt idx="1280">
                        <c:v>2.6</c:v>
                      </c:pt>
                      <c:pt idx="1281">
                        <c:v>2.54</c:v>
                      </c:pt>
                      <c:pt idx="1282">
                        <c:v>2.4959999999999898</c:v>
                      </c:pt>
                      <c:pt idx="1283">
                        <c:v>2.4119999999999999</c:v>
                      </c:pt>
                      <c:pt idx="1284">
                        <c:v>2.3779999999999899</c:v>
                      </c:pt>
                      <c:pt idx="1285">
                        <c:v>2.3359999999999999</c:v>
                      </c:pt>
                      <c:pt idx="1286">
                        <c:v>2.274</c:v>
                      </c:pt>
                      <c:pt idx="1287">
                        <c:v>2.218</c:v>
                      </c:pt>
                      <c:pt idx="1288">
                        <c:v>2.1739999999999999</c:v>
                      </c:pt>
                      <c:pt idx="1289">
                        <c:v>2.1559999999999899</c:v>
                      </c:pt>
                      <c:pt idx="1290">
                        <c:v>2.1379999999999999</c:v>
                      </c:pt>
                      <c:pt idx="1291">
                        <c:v>2.0979999999999999</c:v>
                      </c:pt>
                      <c:pt idx="1292">
                        <c:v>2.0459999999999998</c:v>
                      </c:pt>
                      <c:pt idx="1293">
                        <c:v>2.0059999999999998</c:v>
                      </c:pt>
                      <c:pt idx="1294">
                        <c:v>1.95</c:v>
                      </c:pt>
                      <c:pt idx="1295">
                        <c:v>1.9299999999999899</c:v>
                      </c:pt>
                      <c:pt idx="1296">
                        <c:v>1.8859999999999999</c:v>
                      </c:pt>
                      <c:pt idx="1297">
                        <c:v>1.89</c:v>
                      </c:pt>
                      <c:pt idx="1298">
                        <c:v>1.8579999999999901</c:v>
                      </c:pt>
                      <c:pt idx="1299">
                        <c:v>1.81</c:v>
                      </c:pt>
                      <c:pt idx="1300">
                        <c:v>1.78999999999999</c:v>
                      </c:pt>
                      <c:pt idx="1301">
                        <c:v>1.76399999999999</c:v>
                      </c:pt>
                      <c:pt idx="1302">
                        <c:v>1.766</c:v>
                      </c:pt>
                      <c:pt idx="1303">
                        <c:v>1.8120000000000001</c:v>
                      </c:pt>
                      <c:pt idx="1304">
                        <c:v>1.9079999999999999</c:v>
                      </c:pt>
                      <c:pt idx="1305">
                        <c:v>2.08</c:v>
                      </c:pt>
                      <c:pt idx="1306">
                        <c:v>2.286</c:v>
                      </c:pt>
                      <c:pt idx="1307">
                        <c:v>2.46</c:v>
                      </c:pt>
                      <c:pt idx="1308">
                        <c:v>2.57</c:v>
                      </c:pt>
                      <c:pt idx="1309">
                        <c:v>2.70799999999999</c:v>
                      </c:pt>
                      <c:pt idx="1310">
                        <c:v>2.806</c:v>
                      </c:pt>
                      <c:pt idx="1311">
                        <c:v>2.9199999999999902</c:v>
                      </c:pt>
                      <c:pt idx="1312">
                        <c:v>3.0259999999999998</c:v>
                      </c:pt>
                      <c:pt idx="1313">
                        <c:v>3.0979999999999999</c:v>
                      </c:pt>
                      <c:pt idx="1314">
                        <c:v>3.1960000000000002</c:v>
                      </c:pt>
                      <c:pt idx="1315">
                        <c:v>3.2679999999999998</c:v>
                      </c:pt>
                      <c:pt idx="1316">
                        <c:v>3.3159999999999998</c:v>
                      </c:pt>
                      <c:pt idx="1317">
                        <c:v>3.32</c:v>
                      </c:pt>
                      <c:pt idx="1318">
                        <c:v>3.2519999999999998</c:v>
                      </c:pt>
                      <c:pt idx="1319">
                        <c:v>3.0819999999999999</c:v>
                      </c:pt>
                      <c:pt idx="1320">
                        <c:v>2.9219999999999899</c:v>
                      </c:pt>
                      <c:pt idx="1321">
                        <c:v>2.8039999999999998</c:v>
                      </c:pt>
                      <c:pt idx="1322">
                        <c:v>2.7280000000000002</c:v>
                      </c:pt>
                      <c:pt idx="1323">
                        <c:v>2.68</c:v>
                      </c:pt>
                      <c:pt idx="1324">
                        <c:v>2.63</c:v>
                      </c:pt>
                      <c:pt idx="1325">
                        <c:v>2.488</c:v>
                      </c:pt>
                      <c:pt idx="1326">
                        <c:v>2.3899999999999899</c:v>
                      </c:pt>
                      <c:pt idx="1327">
                        <c:v>2.2839999999999998</c:v>
                      </c:pt>
                      <c:pt idx="1328">
                        <c:v>2.20399999999999</c:v>
                      </c:pt>
                      <c:pt idx="1329">
                        <c:v>2.1059999999999999</c:v>
                      </c:pt>
                      <c:pt idx="1330">
                        <c:v>2.028</c:v>
                      </c:pt>
                      <c:pt idx="1331">
                        <c:v>1.952</c:v>
                      </c:pt>
                      <c:pt idx="1332">
                        <c:v>1.8979999999999899</c:v>
                      </c:pt>
                      <c:pt idx="1333">
                        <c:v>1.8140000000000001</c:v>
                      </c:pt>
                      <c:pt idx="1334">
                        <c:v>1.754</c:v>
                      </c:pt>
                      <c:pt idx="1335">
                        <c:v>1.72</c:v>
                      </c:pt>
                      <c:pt idx="1336">
                        <c:v>1.6659999999999999</c:v>
                      </c:pt>
                      <c:pt idx="1337">
                        <c:v>1.696</c:v>
                      </c:pt>
                      <c:pt idx="1338">
                        <c:v>1.8459999999999901</c:v>
                      </c:pt>
                      <c:pt idx="1339">
                        <c:v>1.948</c:v>
                      </c:pt>
                      <c:pt idx="1340">
                        <c:v>1.94199999999999</c:v>
                      </c:pt>
                      <c:pt idx="1341">
                        <c:v>2</c:v>
                      </c:pt>
                      <c:pt idx="1342">
                        <c:v>2.222</c:v>
                      </c:pt>
                      <c:pt idx="1343">
                        <c:v>2.4059999999999899</c:v>
                      </c:pt>
                      <c:pt idx="1344">
                        <c:v>2.6239999999999899</c:v>
                      </c:pt>
                      <c:pt idx="1345">
                        <c:v>2.7839999999999998</c:v>
                      </c:pt>
                      <c:pt idx="1346">
                        <c:v>2.92</c:v>
                      </c:pt>
                      <c:pt idx="1347">
                        <c:v>3.0339999999999998</c:v>
                      </c:pt>
                      <c:pt idx="1348">
                        <c:v>3.1520000000000001</c:v>
                      </c:pt>
                      <c:pt idx="1349">
                        <c:v>3.278</c:v>
                      </c:pt>
                      <c:pt idx="1350">
                        <c:v>3.444</c:v>
                      </c:pt>
                      <c:pt idx="1351">
                        <c:v>3.5680000000000001</c:v>
                      </c:pt>
                      <c:pt idx="1352">
                        <c:v>3.70799999999999</c:v>
                      </c:pt>
                      <c:pt idx="1353">
                        <c:v>3.92</c:v>
                      </c:pt>
                      <c:pt idx="1354">
                        <c:v>4.1279999999999903</c:v>
                      </c:pt>
                      <c:pt idx="1355">
                        <c:v>4.3620000000000001</c:v>
                      </c:pt>
                      <c:pt idx="1356">
                        <c:v>4.7320000000000002</c:v>
                      </c:pt>
                      <c:pt idx="1357">
                        <c:v>5.0579999999999998</c:v>
                      </c:pt>
                      <c:pt idx="1358">
                        <c:v>5.3440000000000003</c:v>
                      </c:pt>
                      <c:pt idx="1359">
                        <c:v>5.56</c:v>
                      </c:pt>
                      <c:pt idx="1360">
                        <c:v>5.7859999999999996</c:v>
                      </c:pt>
                      <c:pt idx="1361">
                        <c:v>6.0720000000000001</c:v>
                      </c:pt>
                      <c:pt idx="1362">
                        <c:v>6.282</c:v>
                      </c:pt>
                      <c:pt idx="1363">
                        <c:v>6.5060000000000002</c:v>
                      </c:pt>
                      <c:pt idx="1364">
                        <c:v>6.7640000000000002</c:v>
                      </c:pt>
                      <c:pt idx="1365">
                        <c:v>7.0679999999999996</c:v>
                      </c:pt>
                      <c:pt idx="1366">
                        <c:v>7.3360000000000003</c:v>
                      </c:pt>
                      <c:pt idx="1367">
                        <c:v>7.5679999999999996</c:v>
                      </c:pt>
                      <c:pt idx="1368">
                        <c:v>7.7819999999999903</c:v>
                      </c:pt>
                      <c:pt idx="1369">
                        <c:v>8.1140000000000008</c:v>
                      </c:pt>
                      <c:pt idx="1370">
                        <c:v>8.4659999999999993</c:v>
                      </c:pt>
                      <c:pt idx="1371">
                        <c:v>8.6299999999999901</c:v>
                      </c:pt>
                      <c:pt idx="1372">
                        <c:v>8.6620000000000008</c:v>
                      </c:pt>
                      <c:pt idx="1373">
                        <c:v>8.8580000000000005</c:v>
                      </c:pt>
                      <c:pt idx="1374">
                        <c:v>9.4380000000000006</c:v>
                      </c:pt>
                      <c:pt idx="1375">
                        <c:v>9.6120000000000001</c:v>
                      </c:pt>
                      <c:pt idx="1376">
                        <c:v>9.51799999999999</c:v>
                      </c:pt>
                      <c:pt idx="1377">
                        <c:v>9.66</c:v>
                      </c:pt>
                      <c:pt idx="1378">
                        <c:v>9.77</c:v>
                      </c:pt>
                      <c:pt idx="1379">
                        <c:v>9.7639999999999993</c:v>
                      </c:pt>
                      <c:pt idx="1380">
                        <c:v>9.7279999999999909</c:v>
                      </c:pt>
                      <c:pt idx="1381">
                        <c:v>9.7099999999999902</c:v>
                      </c:pt>
                      <c:pt idx="1382">
                        <c:v>9.8620000000000001</c:v>
                      </c:pt>
                      <c:pt idx="1383">
                        <c:v>10.16</c:v>
                      </c:pt>
                      <c:pt idx="1384">
                        <c:v>10.391999999999999</c:v>
                      </c:pt>
                      <c:pt idx="1385">
                        <c:v>10.618</c:v>
                      </c:pt>
                      <c:pt idx="1386">
                        <c:v>10.782</c:v>
                      </c:pt>
                      <c:pt idx="1387">
                        <c:v>10.953999999999899</c:v>
                      </c:pt>
                      <c:pt idx="1388">
                        <c:v>11.464</c:v>
                      </c:pt>
                      <c:pt idx="1389">
                        <c:v>11.618</c:v>
                      </c:pt>
                      <c:pt idx="1390">
                        <c:v>11.481999999999999</c:v>
                      </c:pt>
                      <c:pt idx="1391">
                        <c:v>11.532</c:v>
                      </c:pt>
                      <c:pt idx="1392">
                        <c:v>11.638</c:v>
                      </c:pt>
                      <c:pt idx="1393">
                        <c:v>11.794</c:v>
                      </c:pt>
                      <c:pt idx="1394">
                        <c:v>12.087999999999999</c:v>
                      </c:pt>
                      <c:pt idx="1395">
                        <c:v>12.228</c:v>
                      </c:pt>
                      <c:pt idx="1396">
                        <c:v>12.2919999999999</c:v>
                      </c:pt>
                      <c:pt idx="1397">
                        <c:v>12.3</c:v>
                      </c:pt>
                      <c:pt idx="1398">
                        <c:v>12.4719999999999</c:v>
                      </c:pt>
                      <c:pt idx="1399">
                        <c:v>12.3799999999999</c:v>
                      </c:pt>
                      <c:pt idx="1400">
                        <c:v>12.422000000000001</c:v>
                      </c:pt>
                      <c:pt idx="1401">
                        <c:v>12.478</c:v>
                      </c:pt>
                      <c:pt idx="1402">
                        <c:v>12.33</c:v>
                      </c:pt>
                      <c:pt idx="1403">
                        <c:v>12.16</c:v>
                      </c:pt>
                      <c:pt idx="1404">
                        <c:v>12.172000000000001</c:v>
                      </c:pt>
                      <c:pt idx="1405">
                        <c:v>12.4119999999999</c:v>
                      </c:pt>
                      <c:pt idx="1406">
                        <c:v>12.712</c:v>
                      </c:pt>
                      <c:pt idx="1407">
                        <c:v>13.09</c:v>
                      </c:pt>
                      <c:pt idx="1408">
                        <c:v>13.19</c:v>
                      </c:pt>
                      <c:pt idx="1409">
                        <c:v>12.965999999999999</c:v>
                      </c:pt>
                      <c:pt idx="1410">
                        <c:v>13.15</c:v>
                      </c:pt>
                      <c:pt idx="1411">
                        <c:v>13.256</c:v>
                      </c:pt>
                      <c:pt idx="1412">
                        <c:v>12.988</c:v>
                      </c:pt>
                      <c:pt idx="1413">
                        <c:v>13.058</c:v>
                      </c:pt>
                      <c:pt idx="1414">
                        <c:v>13.1839999999999</c:v>
                      </c:pt>
                      <c:pt idx="1415">
                        <c:v>13.284000000000001</c:v>
                      </c:pt>
                      <c:pt idx="1416">
                        <c:v>13.534000000000001</c:v>
                      </c:pt>
                      <c:pt idx="1417">
                        <c:v>15.436</c:v>
                      </c:pt>
                      <c:pt idx="1418">
                        <c:v>17.7</c:v>
                      </c:pt>
                      <c:pt idx="1419">
                        <c:v>18.033999999999999</c:v>
                      </c:pt>
                      <c:pt idx="1420">
                        <c:v>17.0899999999999</c:v>
                      </c:pt>
                      <c:pt idx="1421">
                        <c:v>16.033999999999999</c:v>
                      </c:pt>
                      <c:pt idx="1422">
                        <c:v>15.76</c:v>
                      </c:pt>
                      <c:pt idx="1423">
                        <c:v>15.336</c:v>
                      </c:pt>
                      <c:pt idx="1424">
                        <c:v>14.821999999999999</c:v>
                      </c:pt>
                      <c:pt idx="1425">
                        <c:v>14.396000000000001</c:v>
                      </c:pt>
                      <c:pt idx="1426">
                        <c:v>14.172000000000001</c:v>
                      </c:pt>
                      <c:pt idx="1427">
                        <c:v>14.25</c:v>
                      </c:pt>
                      <c:pt idx="1428">
                        <c:v>14.202</c:v>
                      </c:pt>
                      <c:pt idx="1429">
                        <c:v>13.853999999999999</c:v>
                      </c:pt>
                      <c:pt idx="1430">
                        <c:v>13.84</c:v>
                      </c:pt>
                      <c:pt idx="1431">
                        <c:v>13.648</c:v>
                      </c:pt>
                      <c:pt idx="1432">
                        <c:v>13.507999999999999</c:v>
                      </c:pt>
                      <c:pt idx="1433">
                        <c:v>13.318</c:v>
                      </c:pt>
                      <c:pt idx="1434">
                        <c:v>13.181999999999899</c:v>
                      </c:pt>
                      <c:pt idx="1435">
                        <c:v>13.066000000000001</c:v>
                      </c:pt>
                      <c:pt idx="1436">
                        <c:v>13.1519999999999</c:v>
                      </c:pt>
                      <c:pt idx="1437">
                        <c:v>13.282</c:v>
                      </c:pt>
                      <c:pt idx="1438">
                        <c:v>13.256</c:v>
                      </c:pt>
                      <c:pt idx="1439">
                        <c:v>13.183999999999999</c:v>
                      </c:pt>
                      <c:pt idx="1440">
                        <c:v>13.123999999999899</c:v>
                      </c:pt>
                      <c:pt idx="1441">
                        <c:v>12.891999999999999</c:v>
                      </c:pt>
                      <c:pt idx="1442">
                        <c:v>12.641999999999999</c:v>
                      </c:pt>
                      <c:pt idx="1443">
                        <c:v>12.462</c:v>
                      </c:pt>
                      <c:pt idx="1444">
                        <c:v>12.34</c:v>
                      </c:pt>
                      <c:pt idx="1445">
                        <c:v>12.298</c:v>
                      </c:pt>
                      <c:pt idx="1446">
                        <c:v>12.172000000000001</c:v>
                      </c:pt>
                      <c:pt idx="1447">
                        <c:v>12.065999999999899</c:v>
                      </c:pt>
                      <c:pt idx="1448">
                        <c:v>12.084</c:v>
                      </c:pt>
                      <c:pt idx="1449">
                        <c:v>12.066000000000001</c:v>
                      </c:pt>
                      <c:pt idx="1450">
                        <c:v>12.05</c:v>
                      </c:pt>
                      <c:pt idx="1451">
                        <c:v>12.01</c:v>
                      </c:pt>
                      <c:pt idx="1452">
                        <c:v>11.99</c:v>
                      </c:pt>
                      <c:pt idx="1453">
                        <c:v>11.947999999999899</c:v>
                      </c:pt>
                      <c:pt idx="1454">
                        <c:v>11.9</c:v>
                      </c:pt>
                      <c:pt idx="1455">
                        <c:v>11.8019999999999</c:v>
                      </c:pt>
                      <c:pt idx="1456">
                        <c:v>11.754</c:v>
                      </c:pt>
                      <c:pt idx="1457">
                        <c:v>11.736000000000001</c:v>
                      </c:pt>
                      <c:pt idx="1458">
                        <c:v>11.648</c:v>
                      </c:pt>
                      <c:pt idx="1459">
                        <c:v>11.564</c:v>
                      </c:pt>
                      <c:pt idx="1460">
                        <c:v>11.492000000000001</c:v>
                      </c:pt>
                      <c:pt idx="1461">
                        <c:v>11.45</c:v>
                      </c:pt>
                      <c:pt idx="1462">
                        <c:v>11.34</c:v>
                      </c:pt>
                      <c:pt idx="1463">
                        <c:v>11.303999999999901</c:v>
                      </c:pt>
                      <c:pt idx="1464">
                        <c:v>11.196</c:v>
                      </c:pt>
                      <c:pt idx="1465">
                        <c:v>11.1299999999999</c:v>
                      </c:pt>
                      <c:pt idx="1466">
                        <c:v>11.1</c:v>
                      </c:pt>
                      <c:pt idx="1467">
                        <c:v>11.016</c:v>
                      </c:pt>
                      <c:pt idx="1468">
                        <c:v>10.96</c:v>
                      </c:pt>
                      <c:pt idx="1469">
                        <c:v>10.896000000000001</c:v>
                      </c:pt>
                      <c:pt idx="1470">
                        <c:v>10.848000000000001</c:v>
                      </c:pt>
                      <c:pt idx="1471">
                        <c:v>10.818</c:v>
                      </c:pt>
                      <c:pt idx="1472">
                        <c:v>10.742000000000001</c:v>
                      </c:pt>
                      <c:pt idx="1473">
                        <c:v>10.762</c:v>
                      </c:pt>
                      <c:pt idx="1474">
                        <c:v>10.714</c:v>
                      </c:pt>
                      <c:pt idx="1475">
                        <c:v>10.635999999999999</c:v>
                      </c:pt>
                      <c:pt idx="1476">
                        <c:v>10.6299999999999</c:v>
                      </c:pt>
                      <c:pt idx="1477">
                        <c:v>10.632</c:v>
                      </c:pt>
                      <c:pt idx="1478">
                        <c:v>10.634</c:v>
                      </c:pt>
                      <c:pt idx="1479">
                        <c:v>10.587999999999999</c:v>
                      </c:pt>
                      <c:pt idx="1480">
                        <c:v>10.62</c:v>
                      </c:pt>
                      <c:pt idx="1481">
                        <c:v>10.617999999999901</c:v>
                      </c:pt>
                      <c:pt idx="1482">
                        <c:v>10.628</c:v>
                      </c:pt>
                      <c:pt idx="1483">
                        <c:v>10.61</c:v>
                      </c:pt>
                      <c:pt idx="1484">
                        <c:v>10.632</c:v>
                      </c:pt>
                      <c:pt idx="1485">
                        <c:v>10.618</c:v>
                      </c:pt>
                      <c:pt idx="1486">
                        <c:v>10.59</c:v>
                      </c:pt>
                      <c:pt idx="1487">
                        <c:v>10.618</c:v>
                      </c:pt>
                      <c:pt idx="1488">
                        <c:v>10.607999999999899</c:v>
                      </c:pt>
                      <c:pt idx="1489">
                        <c:v>10.614000000000001</c:v>
                      </c:pt>
                      <c:pt idx="1490">
                        <c:v>10.568</c:v>
                      </c:pt>
                      <c:pt idx="1491">
                        <c:v>10.517999999999899</c:v>
                      </c:pt>
                      <c:pt idx="1492">
                        <c:v>10.523999999999999</c:v>
                      </c:pt>
                      <c:pt idx="1493">
                        <c:v>10.568</c:v>
                      </c:pt>
                      <c:pt idx="1494">
                        <c:v>10.564</c:v>
                      </c:pt>
                      <c:pt idx="1495">
                        <c:v>10.569999999999901</c:v>
                      </c:pt>
                      <c:pt idx="1496">
                        <c:v>10.55</c:v>
                      </c:pt>
                      <c:pt idx="1497">
                        <c:v>10.584</c:v>
                      </c:pt>
                      <c:pt idx="1498">
                        <c:v>10.5519999999999</c:v>
                      </c:pt>
                      <c:pt idx="1499">
                        <c:v>10.505999999999901</c:v>
                      </c:pt>
                      <c:pt idx="1500">
                        <c:v>10.432</c:v>
                      </c:pt>
                      <c:pt idx="1501">
                        <c:v>10.416</c:v>
                      </c:pt>
                      <c:pt idx="1502">
                        <c:v>10.436</c:v>
                      </c:pt>
                      <c:pt idx="1503">
                        <c:v>10.502000000000001</c:v>
                      </c:pt>
                      <c:pt idx="1504">
                        <c:v>10.523999999999999</c:v>
                      </c:pt>
                      <c:pt idx="1505">
                        <c:v>10.56</c:v>
                      </c:pt>
                      <c:pt idx="1506">
                        <c:v>10.587999999999999</c:v>
                      </c:pt>
                      <c:pt idx="1507">
                        <c:v>10.614000000000001</c:v>
                      </c:pt>
                      <c:pt idx="1508">
                        <c:v>10.648</c:v>
                      </c:pt>
                      <c:pt idx="1509">
                        <c:v>10.651999999999999</c:v>
                      </c:pt>
                      <c:pt idx="1510">
                        <c:v>10.614000000000001</c:v>
                      </c:pt>
                      <c:pt idx="1511">
                        <c:v>10.544</c:v>
                      </c:pt>
                      <c:pt idx="1512">
                        <c:v>10.48</c:v>
                      </c:pt>
                      <c:pt idx="1513">
                        <c:v>10.425999999999901</c:v>
                      </c:pt>
                      <c:pt idx="1514">
                        <c:v>10.48</c:v>
                      </c:pt>
                      <c:pt idx="1515">
                        <c:v>10.536</c:v>
                      </c:pt>
                      <c:pt idx="1516">
                        <c:v>10.516</c:v>
                      </c:pt>
                      <c:pt idx="1517">
                        <c:v>10.561999999999999</c:v>
                      </c:pt>
                      <c:pt idx="1518">
                        <c:v>10.592000000000001</c:v>
                      </c:pt>
                      <c:pt idx="1519">
                        <c:v>10.606</c:v>
                      </c:pt>
                      <c:pt idx="1520">
                        <c:v>10.618</c:v>
                      </c:pt>
                      <c:pt idx="1521">
                        <c:v>10.62</c:v>
                      </c:pt>
                      <c:pt idx="1522">
                        <c:v>10.602</c:v>
                      </c:pt>
                      <c:pt idx="1523">
                        <c:v>10.488</c:v>
                      </c:pt>
                      <c:pt idx="1524">
                        <c:v>10.364000000000001</c:v>
                      </c:pt>
                      <c:pt idx="1525">
                        <c:v>10.246</c:v>
                      </c:pt>
                      <c:pt idx="1526">
                        <c:v>10.183999999999999</c:v>
                      </c:pt>
                      <c:pt idx="1527">
                        <c:v>10.134</c:v>
                      </c:pt>
                      <c:pt idx="1528">
                        <c:v>10.1059999999999</c:v>
                      </c:pt>
                      <c:pt idx="1529">
                        <c:v>10.11</c:v>
                      </c:pt>
                      <c:pt idx="1530">
                        <c:v>10.123999999999899</c:v>
                      </c:pt>
                      <c:pt idx="1531">
                        <c:v>10.144</c:v>
                      </c:pt>
                      <c:pt idx="1532">
                        <c:v>10.157999999999999</c:v>
                      </c:pt>
                      <c:pt idx="1533">
                        <c:v>10.144</c:v>
                      </c:pt>
                      <c:pt idx="1534">
                        <c:v>10.117999999999901</c:v>
                      </c:pt>
                      <c:pt idx="1535">
                        <c:v>10.112</c:v>
                      </c:pt>
                      <c:pt idx="1536">
                        <c:v>10.130000000000001</c:v>
                      </c:pt>
                      <c:pt idx="1537">
                        <c:v>10.087999999999999</c:v>
                      </c:pt>
                      <c:pt idx="1538">
                        <c:v>10.173999999999999</c:v>
                      </c:pt>
                      <c:pt idx="1539">
                        <c:v>10.183999999999999</c:v>
                      </c:pt>
                      <c:pt idx="1540">
                        <c:v>10.206</c:v>
                      </c:pt>
                      <c:pt idx="1541">
                        <c:v>10.251999999999899</c:v>
                      </c:pt>
                      <c:pt idx="1542">
                        <c:v>10.294</c:v>
                      </c:pt>
                      <c:pt idx="1543">
                        <c:v>10.324</c:v>
                      </c:pt>
                      <c:pt idx="1544">
                        <c:v>10.325999999999899</c:v>
                      </c:pt>
                      <c:pt idx="1545">
                        <c:v>10.304</c:v>
                      </c:pt>
                      <c:pt idx="1546">
                        <c:v>10.276</c:v>
                      </c:pt>
                      <c:pt idx="1547">
                        <c:v>10.28</c:v>
                      </c:pt>
                      <c:pt idx="1548">
                        <c:v>10.273999999999999</c:v>
                      </c:pt>
                      <c:pt idx="1549">
                        <c:v>10.32</c:v>
                      </c:pt>
                      <c:pt idx="1550">
                        <c:v>10.302</c:v>
                      </c:pt>
                      <c:pt idx="1551">
                        <c:v>10.278</c:v>
                      </c:pt>
                      <c:pt idx="1552">
                        <c:v>10.302</c:v>
                      </c:pt>
                      <c:pt idx="1553">
                        <c:v>10.32</c:v>
                      </c:pt>
                      <c:pt idx="1554">
                        <c:v>10.311999999999999</c:v>
                      </c:pt>
                      <c:pt idx="1555">
                        <c:v>10.318</c:v>
                      </c:pt>
                      <c:pt idx="1556">
                        <c:v>10.337999999999999</c:v>
                      </c:pt>
                      <c:pt idx="1557">
                        <c:v>10.4</c:v>
                      </c:pt>
                      <c:pt idx="1558">
                        <c:v>10.416</c:v>
                      </c:pt>
                      <c:pt idx="1559">
                        <c:v>10.436</c:v>
                      </c:pt>
                      <c:pt idx="1560">
                        <c:v>10.496</c:v>
                      </c:pt>
                      <c:pt idx="1561">
                        <c:v>10.53</c:v>
                      </c:pt>
                      <c:pt idx="1562">
                        <c:v>10.596</c:v>
                      </c:pt>
                      <c:pt idx="1563">
                        <c:v>10.586</c:v>
                      </c:pt>
                      <c:pt idx="1564">
                        <c:v>10.581999999999899</c:v>
                      </c:pt>
                      <c:pt idx="1565">
                        <c:v>10.6219999999999</c:v>
                      </c:pt>
                      <c:pt idx="1566">
                        <c:v>10.638</c:v>
                      </c:pt>
                      <c:pt idx="1567">
                        <c:v>10.657999999999999</c:v>
                      </c:pt>
                      <c:pt idx="1568">
                        <c:v>10.6299999999999</c:v>
                      </c:pt>
                      <c:pt idx="1569">
                        <c:v>10.641999999999999</c:v>
                      </c:pt>
                      <c:pt idx="1570">
                        <c:v>10.66</c:v>
                      </c:pt>
                      <c:pt idx="1571">
                        <c:v>10.696</c:v>
                      </c:pt>
                      <c:pt idx="1572">
                        <c:v>10.714</c:v>
                      </c:pt>
                      <c:pt idx="1573">
                        <c:v>10.66</c:v>
                      </c:pt>
                      <c:pt idx="1574">
                        <c:v>10.64</c:v>
                      </c:pt>
                      <c:pt idx="1575">
                        <c:v>10.667999999999999</c:v>
                      </c:pt>
                      <c:pt idx="1576">
                        <c:v>10.667999999999999</c:v>
                      </c:pt>
                      <c:pt idx="1577">
                        <c:v>10.6679999999999</c:v>
                      </c:pt>
                      <c:pt idx="1578">
                        <c:v>10.696</c:v>
                      </c:pt>
                      <c:pt idx="1579">
                        <c:v>10.692</c:v>
                      </c:pt>
                      <c:pt idx="1580">
                        <c:v>10.68</c:v>
                      </c:pt>
                      <c:pt idx="1581">
                        <c:v>10.688000000000001</c:v>
                      </c:pt>
                      <c:pt idx="1582">
                        <c:v>10.623999999999899</c:v>
                      </c:pt>
                      <c:pt idx="1583">
                        <c:v>10.628</c:v>
                      </c:pt>
                      <c:pt idx="1584">
                        <c:v>10.634</c:v>
                      </c:pt>
                      <c:pt idx="1585">
                        <c:v>10.632</c:v>
                      </c:pt>
                      <c:pt idx="1586">
                        <c:v>10.628</c:v>
                      </c:pt>
                      <c:pt idx="1587">
                        <c:v>10.6299999999999</c:v>
                      </c:pt>
                      <c:pt idx="1588">
                        <c:v>10.622</c:v>
                      </c:pt>
                      <c:pt idx="1589">
                        <c:v>10.616</c:v>
                      </c:pt>
                      <c:pt idx="1590">
                        <c:v>10.59</c:v>
                      </c:pt>
                      <c:pt idx="1591">
                        <c:v>10.593999999999999</c:v>
                      </c:pt>
                      <c:pt idx="1592">
                        <c:v>10.5979999999999</c:v>
                      </c:pt>
                      <c:pt idx="1593">
                        <c:v>10.593999999999999</c:v>
                      </c:pt>
                      <c:pt idx="1594">
                        <c:v>10.581999999999899</c:v>
                      </c:pt>
                      <c:pt idx="1595">
                        <c:v>10.639999999999899</c:v>
                      </c:pt>
                      <c:pt idx="1596">
                        <c:v>10.623999999999899</c:v>
                      </c:pt>
                      <c:pt idx="1597">
                        <c:v>10.632</c:v>
                      </c:pt>
                      <c:pt idx="1598">
                        <c:v>10.59</c:v>
                      </c:pt>
                      <c:pt idx="1599">
                        <c:v>10.602</c:v>
                      </c:pt>
                      <c:pt idx="1600">
                        <c:v>10.602</c:v>
                      </c:pt>
                      <c:pt idx="1601">
                        <c:v>10.625999999999999</c:v>
                      </c:pt>
                      <c:pt idx="1602">
                        <c:v>10.624000000000001</c:v>
                      </c:pt>
                      <c:pt idx="1603">
                        <c:v>10.635999999999999</c:v>
                      </c:pt>
                      <c:pt idx="1604">
                        <c:v>10.651999999999999</c:v>
                      </c:pt>
                      <c:pt idx="1605">
                        <c:v>10.638</c:v>
                      </c:pt>
                      <c:pt idx="1606">
                        <c:v>10.622</c:v>
                      </c:pt>
                      <c:pt idx="1607">
                        <c:v>10.592000000000001</c:v>
                      </c:pt>
                      <c:pt idx="1608">
                        <c:v>10.544</c:v>
                      </c:pt>
                      <c:pt idx="1609">
                        <c:v>10.555999999999999</c:v>
                      </c:pt>
                      <c:pt idx="1610">
                        <c:v>10.528</c:v>
                      </c:pt>
                      <c:pt idx="1611">
                        <c:v>10.512</c:v>
                      </c:pt>
                      <c:pt idx="1612">
                        <c:v>10.501999999999899</c:v>
                      </c:pt>
                      <c:pt idx="1613">
                        <c:v>10.465999999999999</c:v>
                      </c:pt>
                      <c:pt idx="1614">
                        <c:v>10.4119999999999</c:v>
                      </c:pt>
                      <c:pt idx="1615">
                        <c:v>10.334</c:v>
                      </c:pt>
                      <c:pt idx="1616">
                        <c:v>10.29</c:v>
                      </c:pt>
                      <c:pt idx="1617">
                        <c:v>10.256</c:v>
                      </c:pt>
                      <c:pt idx="1618">
                        <c:v>10.304</c:v>
                      </c:pt>
                      <c:pt idx="1619">
                        <c:v>10.327999999999999</c:v>
                      </c:pt>
                      <c:pt idx="1620">
                        <c:v>10.212</c:v>
                      </c:pt>
                      <c:pt idx="1621">
                        <c:v>10.254</c:v>
                      </c:pt>
                      <c:pt idx="1622">
                        <c:v>10.282</c:v>
                      </c:pt>
                      <c:pt idx="1623">
                        <c:v>10.245999999999899</c:v>
                      </c:pt>
                      <c:pt idx="1624">
                        <c:v>10.26</c:v>
                      </c:pt>
                      <c:pt idx="1625">
                        <c:v>10.309999999999899</c:v>
                      </c:pt>
                      <c:pt idx="1626">
                        <c:v>10.276</c:v>
                      </c:pt>
                      <c:pt idx="1627">
                        <c:v>10.238</c:v>
                      </c:pt>
                      <c:pt idx="1628">
                        <c:v>10.172000000000001</c:v>
                      </c:pt>
                      <c:pt idx="1629">
                        <c:v>10.138</c:v>
                      </c:pt>
                      <c:pt idx="1630">
                        <c:v>10.075999999999899</c:v>
                      </c:pt>
                      <c:pt idx="1631">
                        <c:v>10.075999999999899</c:v>
                      </c:pt>
                      <c:pt idx="1632">
                        <c:v>10.119999999999999</c:v>
                      </c:pt>
                      <c:pt idx="1633">
                        <c:v>10.144</c:v>
                      </c:pt>
                      <c:pt idx="1634">
                        <c:v>10.138</c:v>
                      </c:pt>
                      <c:pt idx="1635">
                        <c:v>10.133999999999901</c:v>
                      </c:pt>
                      <c:pt idx="1636">
                        <c:v>10.08</c:v>
                      </c:pt>
                      <c:pt idx="1637">
                        <c:v>10.108000000000001</c:v>
                      </c:pt>
                      <c:pt idx="1638">
                        <c:v>10.1619999999999</c:v>
                      </c:pt>
                      <c:pt idx="1639">
                        <c:v>10.244</c:v>
                      </c:pt>
                      <c:pt idx="1640">
                        <c:v>10.234</c:v>
                      </c:pt>
                      <c:pt idx="1641">
                        <c:v>10.234</c:v>
                      </c:pt>
                      <c:pt idx="1642">
                        <c:v>10.302</c:v>
                      </c:pt>
                      <c:pt idx="1643">
                        <c:v>10.456</c:v>
                      </c:pt>
                      <c:pt idx="1644">
                        <c:v>10.576000000000001</c:v>
                      </c:pt>
                      <c:pt idx="1645">
                        <c:v>10.63</c:v>
                      </c:pt>
                      <c:pt idx="1646">
                        <c:v>10.628</c:v>
                      </c:pt>
                      <c:pt idx="1647">
                        <c:v>10.513999999999999</c:v>
                      </c:pt>
                      <c:pt idx="1648">
                        <c:v>10.464</c:v>
                      </c:pt>
                      <c:pt idx="1649">
                        <c:v>11.055999999999999</c:v>
                      </c:pt>
                      <c:pt idx="1650">
                        <c:v>11.956</c:v>
                      </c:pt>
                      <c:pt idx="1651">
                        <c:v>11.704000000000001</c:v>
                      </c:pt>
                      <c:pt idx="1652">
                        <c:v>11.452</c:v>
                      </c:pt>
                      <c:pt idx="1653">
                        <c:v>11.528</c:v>
                      </c:pt>
                      <c:pt idx="1654">
                        <c:v>12.128</c:v>
                      </c:pt>
                      <c:pt idx="1655">
                        <c:v>13.364000000000001</c:v>
                      </c:pt>
                      <c:pt idx="1656">
                        <c:v>13.875999999999999</c:v>
                      </c:pt>
                      <c:pt idx="1657">
                        <c:v>16.401999999999902</c:v>
                      </c:pt>
                      <c:pt idx="1658">
                        <c:v>16.673999999999999</c:v>
                      </c:pt>
                      <c:pt idx="1659">
                        <c:v>15.532</c:v>
                      </c:pt>
                      <c:pt idx="1660">
                        <c:v>15.803999999999901</c:v>
                      </c:pt>
                      <c:pt idx="1661">
                        <c:v>15.565999999999899</c:v>
                      </c:pt>
                      <c:pt idx="1662">
                        <c:v>15.907999999999999</c:v>
                      </c:pt>
                      <c:pt idx="1663">
                        <c:v>14.912000000000001</c:v>
                      </c:pt>
                      <c:pt idx="1664">
                        <c:v>14.334</c:v>
                      </c:pt>
                      <c:pt idx="1665">
                        <c:v>14.1699999999999</c:v>
                      </c:pt>
                      <c:pt idx="1666">
                        <c:v>14.1699999999999</c:v>
                      </c:pt>
                      <c:pt idx="1667">
                        <c:v>14.708</c:v>
                      </c:pt>
                      <c:pt idx="1668">
                        <c:v>15.526</c:v>
                      </c:pt>
                      <c:pt idx="1669">
                        <c:v>16.077999999999999</c:v>
                      </c:pt>
                      <c:pt idx="1670">
                        <c:v>15.229999999999899</c:v>
                      </c:pt>
                      <c:pt idx="1671">
                        <c:v>14.52</c:v>
                      </c:pt>
                      <c:pt idx="1672">
                        <c:v>14.52</c:v>
                      </c:pt>
                      <c:pt idx="1673">
                        <c:v>15.06</c:v>
                      </c:pt>
                      <c:pt idx="1674">
                        <c:v>18.235999999999901</c:v>
                      </c:pt>
                      <c:pt idx="1675">
                        <c:v>21.3219999999999</c:v>
                      </c:pt>
                      <c:pt idx="1676">
                        <c:v>20.562000000000001</c:v>
                      </c:pt>
                      <c:pt idx="1677">
                        <c:v>18.515999999999998</c:v>
                      </c:pt>
                      <c:pt idx="1678">
                        <c:v>17.013999999999999</c:v>
                      </c:pt>
                      <c:pt idx="1679">
                        <c:v>19.411999999999999</c:v>
                      </c:pt>
                      <c:pt idx="1680">
                        <c:v>26.968</c:v>
                      </c:pt>
                      <c:pt idx="1681">
                        <c:v>29.186</c:v>
                      </c:pt>
                      <c:pt idx="1682">
                        <c:v>28.943999999999999</c:v>
                      </c:pt>
                      <c:pt idx="1683">
                        <c:v>31.722000000000001</c:v>
                      </c:pt>
                      <c:pt idx="1684">
                        <c:v>34.15</c:v>
                      </c:pt>
                      <c:pt idx="1685">
                        <c:v>36.035999999999902</c:v>
                      </c:pt>
                      <c:pt idx="1686">
                        <c:v>37.804000000000002</c:v>
                      </c:pt>
                      <c:pt idx="1687">
                        <c:v>39.862000000000002</c:v>
                      </c:pt>
                      <c:pt idx="1688">
                        <c:v>40.148000000000003</c:v>
                      </c:pt>
                      <c:pt idx="1689">
                        <c:v>40.374000000000002</c:v>
                      </c:pt>
                      <c:pt idx="1690">
                        <c:v>38.531999999999996</c:v>
                      </c:pt>
                      <c:pt idx="1691">
                        <c:v>41.241999999999997</c:v>
                      </c:pt>
                      <c:pt idx="1692">
                        <c:v>42.756</c:v>
                      </c:pt>
                      <c:pt idx="1693">
                        <c:v>39.193999999999903</c:v>
                      </c:pt>
                      <c:pt idx="1694">
                        <c:v>39.39</c:v>
                      </c:pt>
                      <c:pt idx="1695">
                        <c:v>36.603999999999999</c:v>
                      </c:pt>
                      <c:pt idx="1696">
                        <c:v>33.136000000000003</c:v>
                      </c:pt>
                      <c:pt idx="1697">
                        <c:v>35.205999999999896</c:v>
                      </c:pt>
                      <c:pt idx="1698">
                        <c:v>35.72</c:v>
                      </c:pt>
                      <c:pt idx="1699">
                        <c:v>30.344000000000001</c:v>
                      </c:pt>
                      <c:pt idx="1700">
                        <c:v>27.595999999999901</c:v>
                      </c:pt>
                      <c:pt idx="1701">
                        <c:v>31.173999999999999</c:v>
                      </c:pt>
                      <c:pt idx="1702">
                        <c:v>34.747999999999998</c:v>
                      </c:pt>
                      <c:pt idx="1703">
                        <c:v>33.584000000000003</c:v>
                      </c:pt>
                      <c:pt idx="1704">
                        <c:v>31.86</c:v>
                      </c:pt>
                      <c:pt idx="1705">
                        <c:v>36.136000000000003</c:v>
                      </c:pt>
                      <c:pt idx="1706">
                        <c:v>36.622</c:v>
                      </c:pt>
                      <c:pt idx="1707">
                        <c:v>31.25</c:v>
                      </c:pt>
                      <c:pt idx="1708">
                        <c:v>28.059999999999899</c:v>
                      </c:pt>
                      <c:pt idx="1709">
                        <c:v>27.645999999999901</c:v>
                      </c:pt>
                      <c:pt idx="1710">
                        <c:v>28.657999999999902</c:v>
                      </c:pt>
                      <c:pt idx="1711">
                        <c:v>32.246000000000002</c:v>
                      </c:pt>
                      <c:pt idx="1712">
                        <c:v>30.745999999999999</c:v>
                      </c:pt>
                      <c:pt idx="1713">
                        <c:v>28.1539999999999</c:v>
                      </c:pt>
                      <c:pt idx="1714">
                        <c:v>27.451999999999899</c:v>
                      </c:pt>
                      <c:pt idx="1715">
                        <c:v>30.213999999999999</c:v>
                      </c:pt>
                      <c:pt idx="1716">
                        <c:v>32.231999999999999</c:v>
                      </c:pt>
                      <c:pt idx="1717">
                        <c:v>33.277999999999999</c:v>
                      </c:pt>
                      <c:pt idx="1718">
                        <c:v>32.082000000000001</c:v>
                      </c:pt>
                      <c:pt idx="1719">
                        <c:v>28.654</c:v>
                      </c:pt>
                      <c:pt idx="1720">
                        <c:v>25.968</c:v>
                      </c:pt>
                      <c:pt idx="1721">
                        <c:v>24.006</c:v>
                      </c:pt>
                      <c:pt idx="1722">
                        <c:v>22.873999999999999</c:v>
                      </c:pt>
                      <c:pt idx="1723">
                        <c:v>21.857999999999901</c:v>
                      </c:pt>
                      <c:pt idx="1724">
                        <c:v>21.169999999999899</c:v>
                      </c:pt>
                      <c:pt idx="1725">
                        <c:v>21.302</c:v>
                      </c:pt>
                      <c:pt idx="1726">
                        <c:v>21.404</c:v>
                      </c:pt>
                      <c:pt idx="1727">
                        <c:v>21.236000000000001</c:v>
                      </c:pt>
                      <c:pt idx="1728">
                        <c:v>20.501999999999999</c:v>
                      </c:pt>
                      <c:pt idx="1729">
                        <c:v>19.53</c:v>
                      </c:pt>
                      <c:pt idx="1730">
                        <c:v>18.8219999999999</c:v>
                      </c:pt>
                      <c:pt idx="1731">
                        <c:v>18.57</c:v>
                      </c:pt>
                      <c:pt idx="1732">
                        <c:v>18.448</c:v>
                      </c:pt>
                      <c:pt idx="1733">
                        <c:v>18.076000000000001</c:v>
                      </c:pt>
                      <c:pt idx="1734">
                        <c:v>17.907999999999902</c:v>
                      </c:pt>
                      <c:pt idx="1735">
                        <c:v>17.757999999999999</c:v>
                      </c:pt>
                      <c:pt idx="1736">
                        <c:v>17.72</c:v>
                      </c:pt>
                      <c:pt idx="1737">
                        <c:v>17.638000000000002</c:v>
                      </c:pt>
                      <c:pt idx="1738">
                        <c:v>17.128</c:v>
                      </c:pt>
                      <c:pt idx="1739">
                        <c:v>16.695999999999898</c:v>
                      </c:pt>
                      <c:pt idx="1740">
                        <c:v>16.262</c:v>
                      </c:pt>
                      <c:pt idx="1741">
                        <c:v>15.846</c:v>
                      </c:pt>
                      <c:pt idx="1742">
                        <c:v>15.739999999999901</c:v>
                      </c:pt>
                      <c:pt idx="1743">
                        <c:v>15.75</c:v>
                      </c:pt>
                      <c:pt idx="1744">
                        <c:v>15.319999999999901</c:v>
                      </c:pt>
                      <c:pt idx="1745">
                        <c:v>15.05</c:v>
                      </c:pt>
                      <c:pt idx="1746">
                        <c:v>14.916</c:v>
                      </c:pt>
                      <c:pt idx="1747">
                        <c:v>14.797999999999901</c:v>
                      </c:pt>
                      <c:pt idx="1748">
                        <c:v>14.6139999999999</c:v>
                      </c:pt>
                      <c:pt idx="1749">
                        <c:v>14.331999999999899</c:v>
                      </c:pt>
                      <c:pt idx="1750">
                        <c:v>14.04</c:v>
                      </c:pt>
                      <c:pt idx="1751">
                        <c:v>13.6859999999999</c:v>
                      </c:pt>
                      <c:pt idx="1752">
                        <c:v>13.384</c:v>
                      </c:pt>
                      <c:pt idx="1753">
                        <c:v>13.2799999999999</c:v>
                      </c:pt>
                      <c:pt idx="1754">
                        <c:v>13.133999999999901</c:v>
                      </c:pt>
                      <c:pt idx="1755">
                        <c:v>13.079999999999901</c:v>
                      </c:pt>
                      <c:pt idx="1756">
                        <c:v>13.022</c:v>
                      </c:pt>
                      <c:pt idx="1757">
                        <c:v>12.956</c:v>
                      </c:pt>
                      <c:pt idx="1758">
                        <c:v>12.907999999999999</c:v>
                      </c:pt>
                      <c:pt idx="1759">
                        <c:v>12.834</c:v>
                      </c:pt>
                      <c:pt idx="1760">
                        <c:v>12.747999999999999</c:v>
                      </c:pt>
                      <c:pt idx="1761">
                        <c:v>12.698</c:v>
                      </c:pt>
                      <c:pt idx="1762">
                        <c:v>12.6</c:v>
                      </c:pt>
                      <c:pt idx="1763">
                        <c:v>12.522</c:v>
                      </c:pt>
                      <c:pt idx="1764">
                        <c:v>12.462</c:v>
                      </c:pt>
                      <c:pt idx="1765">
                        <c:v>12.364000000000001</c:v>
                      </c:pt>
                      <c:pt idx="1766">
                        <c:v>12.321999999999999</c:v>
                      </c:pt>
                      <c:pt idx="1767">
                        <c:v>12.224</c:v>
                      </c:pt>
                      <c:pt idx="1768">
                        <c:v>12.096</c:v>
                      </c:pt>
                      <c:pt idx="1769">
                        <c:v>12</c:v>
                      </c:pt>
                      <c:pt idx="1770">
                        <c:v>11.802</c:v>
                      </c:pt>
                      <c:pt idx="1771">
                        <c:v>11.671999999999899</c:v>
                      </c:pt>
                      <c:pt idx="1772">
                        <c:v>11.51</c:v>
                      </c:pt>
                      <c:pt idx="1773">
                        <c:v>11.431999999999899</c:v>
                      </c:pt>
                      <c:pt idx="1774">
                        <c:v>11.4439999999999</c:v>
                      </c:pt>
                      <c:pt idx="1775">
                        <c:v>11.481999999999999</c:v>
                      </c:pt>
                      <c:pt idx="1776">
                        <c:v>11.488</c:v>
                      </c:pt>
                      <c:pt idx="1777">
                        <c:v>11.481999999999999</c:v>
                      </c:pt>
                      <c:pt idx="1778">
                        <c:v>11.437999999999899</c:v>
                      </c:pt>
                      <c:pt idx="1779">
                        <c:v>11.437999999999899</c:v>
                      </c:pt>
                      <c:pt idx="1780">
                        <c:v>11.453999999999899</c:v>
                      </c:pt>
                      <c:pt idx="1781">
                        <c:v>11.378</c:v>
                      </c:pt>
                      <c:pt idx="1782">
                        <c:v>11.4</c:v>
                      </c:pt>
                      <c:pt idx="1783">
                        <c:v>11.4359999999999</c:v>
                      </c:pt>
                      <c:pt idx="1784">
                        <c:v>11.4359999999999</c:v>
                      </c:pt>
                      <c:pt idx="1785">
                        <c:v>11.368</c:v>
                      </c:pt>
                      <c:pt idx="1786">
                        <c:v>11.34</c:v>
                      </c:pt>
                      <c:pt idx="1787">
                        <c:v>11.324</c:v>
                      </c:pt>
                      <c:pt idx="1788">
                        <c:v>11.28</c:v>
                      </c:pt>
                      <c:pt idx="1789">
                        <c:v>11.256</c:v>
                      </c:pt>
                      <c:pt idx="1790">
                        <c:v>11.242000000000001</c:v>
                      </c:pt>
                      <c:pt idx="1791">
                        <c:v>11.233999999999901</c:v>
                      </c:pt>
                      <c:pt idx="1792">
                        <c:v>11.181999999999899</c:v>
                      </c:pt>
                      <c:pt idx="1793">
                        <c:v>11.091999999999899</c:v>
                      </c:pt>
                      <c:pt idx="1794">
                        <c:v>11.08</c:v>
                      </c:pt>
                      <c:pt idx="1795">
                        <c:v>11</c:v>
                      </c:pt>
                      <c:pt idx="1796">
                        <c:v>10.931999999999899</c:v>
                      </c:pt>
                      <c:pt idx="1797">
                        <c:v>10.867999999999901</c:v>
                      </c:pt>
                      <c:pt idx="1798">
                        <c:v>10.826000000000001</c:v>
                      </c:pt>
                      <c:pt idx="1799">
                        <c:v>10.84</c:v>
                      </c:pt>
                      <c:pt idx="1800">
                        <c:v>10.8179999999999</c:v>
                      </c:pt>
                      <c:pt idx="1801">
                        <c:v>10.798</c:v>
                      </c:pt>
                      <c:pt idx="1802">
                        <c:v>10.805999999999999</c:v>
                      </c:pt>
                      <c:pt idx="1803">
                        <c:v>10.744</c:v>
                      </c:pt>
                      <c:pt idx="1804">
                        <c:v>10.726000000000001</c:v>
                      </c:pt>
                      <c:pt idx="1805">
                        <c:v>10.6899999999999</c:v>
                      </c:pt>
                      <c:pt idx="1806">
                        <c:v>10.657999999999999</c:v>
                      </c:pt>
                      <c:pt idx="1807">
                        <c:v>10.623999999999899</c:v>
                      </c:pt>
                      <c:pt idx="1808">
                        <c:v>10.603999999999999</c:v>
                      </c:pt>
                      <c:pt idx="1809">
                        <c:v>10.598000000000001</c:v>
                      </c:pt>
                      <c:pt idx="1810">
                        <c:v>10.584</c:v>
                      </c:pt>
                      <c:pt idx="1811">
                        <c:v>10.545999999999999</c:v>
                      </c:pt>
                      <c:pt idx="1812">
                        <c:v>10.49</c:v>
                      </c:pt>
                      <c:pt idx="1813">
                        <c:v>10.462</c:v>
                      </c:pt>
                      <c:pt idx="1814">
                        <c:v>10.446</c:v>
                      </c:pt>
                      <c:pt idx="1815">
                        <c:v>10.423999999999999</c:v>
                      </c:pt>
                      <c:pt idx="1816">
                        <c:v>10.39</c:v>
                      </c:pt>
                      <c:pt idx="1817">
                        <c:v>10.356</c:v>
                      </c:pt>
                      <c:pt idx="1818">
                        <c:v>10.334</c:v>
                      </c:pt>
                      <c:pt idx="1819">
                        <c:v>10.324</c:v>
                      </c:pt>
                      <c:pt idx="1820">
                        <c:v>10.305999999999999</c:v>
                      </c:pt>
                      <c:pt idx="1821">
                        <c:v>10.26</c:v>
                      </c:pt>
                      <c:pt idx="1822">
                        <c:v>10.2099999999999</c:v>
                      </c:pt>
                      <c:pt idx="1823">
                        <c:v>10.157999999999999</c:v>
                      </c:pt>
                      <c:pt idx="1824">
                        <c:v>10.128</c:v>
                      </c:pt>
                      <c:pt idx="1825">
                        <c:v>10.092000000000001</c:v>
                      </c:pt>
                      <c:pt idx="1826">
                        <c:v>10.023999999999999</c:v>
                      </c:pt>
                      <c:pt idx="1827">
                        <c:v>10.013999999999999</c:v>
                      </c:pt>
                      <c:pt idx="1828">
                        <c:v>9.9960000000000004</c:v>
                      </c:pt>
                      <c:pt idx="1829">
                        <c:v>9.9760000000000009</c:v>
                      </c:pt>
                      <c:pt idx="1830">
                        <c:v>9.8879999999999999</c:v>
                      </c:pt>
                      <c:pt idx="1831">
                        <c:v>9.7680000000000007</c:v>
                      </c:pt>
                      <c:pt idx="1832">
                        <c:v>9.7279999999999998</c:v>
                      </c:pt>
                      <c:pt idx="1833">
                        <c:v>9.6639999999999997</c:v>
                      </c:pt>
                      <c:pt idx="1834">
                        <c:v>9.6</c:v>
                      </c:pt>
                      <c:pt idx="1835">
                        <c:v>9.4619999999999997</c:v>
                      </c:pt>
                      <c:pt idx="1836">
                        <c:v>9.3919999999999995</c:v>
                      </c:pt>
                      <c:pt idx="1837">
                        <c:v>9.3779999999999895</c:v>
                      </c:pt>
                      <c:pt idx="1838">
                        <c:v>9.3979999999999997</c:v>
                      </c:pt>
                      <c:pt idx="1839">
                        <c:v>9.3719999999999999</c:v>
                      </c:pt>
                      <c:pt idx="1840">
                        <c:v>9.3359999999999896</c:v>
                      </c:pt>
                      <c:pt idx="1841">
                        <c:v>9.3339999999999996</c:v>
                      </c:pt>
                      <c:pt idx="1842">
                        <c:v>9.4139999999999997</c:v>
                      </c:pt>
                      <c:pt idx="1843">
                        <c:v>9.44</c:v>
                      </c:pt>
                      <c:pt idx="1844">
                        <c:v>9.4220000000000006</c:v>
                      </c:pt>
                      <c:pt idx="1845">
                        <c:v>9.4259999999999895</c:v>
                      </c:pt>
                      <c:pt idx="1846">
                        <c:v>9.4719999999999995</c:v>
                      </c:pt>
                      <c:pt idx="1847">
                        <c:v>9.4860000000000007</c:v>
                      </c:pt>
                      <c:pt idx="1848">
                        <c:v>9.468</c:v>
                      </c:pt>
                      <c:pt idx="1849">
                        <c:v>9.4700000000000006</c:v>
                      </c:pt>
                      <c:pt idx="1850">
                        <c:v>9.4919999999999902</c:v>
                      </c:pt>
                      <c:pt idx="1851">
                        <c:v>9.5280000000000005</c:v>
                      </c:pt>
                      <c:pt idx="1852">
                        <c:v>9.5239999999999991</c:v>
                      </c:pt>
                      <c:pt idx="1853">
                        <c:v>9.5380000000000003</c:v>
                      </c:pt>
                      <c:pt idx="1854">
                        <c:v>9.5079999999999991</c:v>
                      </c:pt>
                      <c:pt idx="1855">
                        <c:v>9.4719999999999995</c:v>
                      </c:pt>
                      <c:pt idx="1856">
                        <c:v>9.4619999999999997</c:v>
                      </c:pt>
                      <c:pt idx="1857">
                        <c:v>9.4119999999999902</c:v>
                      </c:pt>
                      <c:pt idx="1858">
                        <c:v>9.43799999999999</c:v>
                      </c:pt>
                      <c:pt idx="1859">
                        <c:v>9.3559999999999892</c:v>
                      </c:pt>
                      <c:pt idx="1860">
                        <c:v>9.1939999999999902</c:v>
                      </c:pt>
                      <c:pt idx="1861">
                        <c:v>8.93</c:v>
                      </c:pt>
                      <c:pt idx="1862">
                        <c:v>8.6679999999999993</c:v>
                      </c:pt>
                      <c:pt idx="1863">
                        <c:v>8.5079999999999991</c:v>
                      </c:pt>
                      <c:pt idx="1864">
                        <c:v>8.3460000000000001</c:v>
                      </c:pt>
                      <c:pt idx="1865">
                        <c:v>8.2099999999999902</c:v>
                      </c:pt>
                      <c:pt idx="1866">
                        <c:v>8.0519999999999996</c:v>
                      </c:pt>
                      <c:pt idx="1867">
                        <c:v>7.8539999999999903</c:v>
                      </c:pt>
                      <c:pt idx="1868">
                        <c:v>7.7140000000000004</c:v>
                      </c:pt>
                      <c:pt idx="1869">
                        <c:v>7.694</c:v>
                      </c:pt>
                      <c:pt idx="1870">
                        <c:v>7.5419999999999998</c:v>
                      </c:pt>
                      <c:pt idx="1871">
                        <c:v>7.4219999999999997</c:v>
                      </c:pt>
                      <c:pt idx="1872">
                        <c:v>7.2759999999999998</c:v>
                      </c:pt>
                      <c:pt idx="1873">
                        <c:v>7.1820000000000004</c:v>
                      </c:pt>
                      <c:pt idx="1874">
                        <c:v>7.0640000000000001</c:v>
                      </c:pt>
                      <c:pt idx="1875">
                        <c:v>6.9359999999999999</c:v>
                      </c:pt>
                      <c:pt idx="1876">
                        <c:v>6.8439999999999896</c:v>
                      </c:pt>
                      <c:pt idx="1877">
                        <c:v>6.7439999999999998</c:v>
                      </c:pt>
                      <c:pt idx="1878">
                        <c:v>6.6260000000000003</c:v>
                      </c:pt>
                      <c:pt idx="1879">
                        <c:v>6.5060000000000002</c:v>
                      </c:pt>
                      <c:pt idx="1880">
                        <c:v>6.4560000000000004</c:v>
                      </c:pt>
                      <c:pt idx="1881">
                        <c:v>6.4020000000000001</c:v>
                      </c:pt>
                      <c:pt idx="1882">
                        <c:v>6.2759999999999998</c:v>
                      </c:pt>
                      <c:pt idx="1883">
                        <c:v>6.1360000000000001</c:v>
                      </c:pt>
                      <c:pt idx="1884">
                        <c:v>6.06</c:v>
                      </c:pt>
                      <c:pt idx="1885">
                        <c:v>6.01</c:v>
                      </c:pt>
                      <c:pt idx="1886">
                        <c:v>5.9399999999999897</c:v>
                      </c:pt>
                      <c:pt idx="1887">
                        <c:v>5.8979999999999997</c:v>
                      </c:pt>
                      <c:pt idx="1888">
                        <c:v>5.8280000000000003</c:v>
                      </c:pt>
                      <c:pt idx="1889">
                        <c:v>5.7539999999999996</c:v>
                      </c:pt>
                      <c:pt idx="1890">
                        <c:v>5.694</c:v>
                      </c:pt>
                      <c:pt idx="1891">
                        <c:v>5.65</c:v>
                      </c:pt>
                      <c:pt idx="1892">
                        <c:v>5.6859999999999999</c:v>
                      </c:pt>
                      <c:pt idx="1893">
                        <c:v>5.77</c:v>
                      </c:pt>
                      <c:pt idx="1894">
                        <c:v>5.6920000000000002</c:v>
                      </c:pt>
                      <c:pt idx="1895">
                        <c:v>5.6339999999999897</c:v>
                      </c:pt>
                      <c:pt idx="1896">
                        <c:v>5.6619999999999999</c:v>
                      </c:pt>
                      <c:pt idx="1897">
                        <c:v>5.6040000000000001</c:v>
                      </c:pt>
                      <c:pt idx="1898">
                        <c:v>5.5979999999999999</c:v>
                      </c:pt>
                      <c:pt idx="1899">
                        <c:v>5.57</c:v>
                      </c:pt>
                      <c:pt idx="1900">
                        <c:v>5.5220000000000002</c:v>
                      </c:pt>
                      <c:pt idx="1901">
                        <c:v>5.4560000000000004</c:v>
                      </c:pt>
                      <c:pt idx="1902">
                        <c:v>5.4039999999999999</c:v>
                      </c:pt>
                      <c:pt idx="1903">
                        <c:v>5.3360000000000003</c:v>
                      </c:pt>
                      <c:pt idx="1904">
                        <c:v>5.2759999999999998</c:v>
                      </c:pt>
                      <c:pt idx="1905">
                        <c:v>5.1420000000000003</c:v>
                      </c:pt>
                      <c:pt idx="1906">
                        <c:v>5.0339999999999998</c:v>
                      </c:pt>
                      <c:pt idx="1907">
                        <c:v>5.0339999999999998</c:v>
                      </c:pt>
                      <c:pt idx="1908">
                        <c:v>5.0039999999999996</c:v>
                      </c:pt>
                      <c:pt idx="1909">
                        <c:v>5.0919999999999996</c:v>
                      </c:pt>
                      <c:pt idx="1910">
                        <c:v>5.0780000000000003</c:v>
                      </c:pt>
                      <c:pt idx="1911">
                        <c:v>5.0299999999999896</c:v>
                      </c:pt>
                      <c:pt idx="1912">
                        <c:v>5</c:v>
                      </c:pt>
                      <c:pt idx="1913">
                        <c:v>4.8659999999999997</c:v>
                      </c:pt>
                      <c:pt idx="1914">
                        <c:v>4.7419999999999902</c:v>
                      </c:pt>
                      <c:pt idx="1915">
                        <c:v>4.694</c:v>
                      </c:pt>
                      <c:pt idx="1916">
                        <c:v>4.5879999999999903</c:v>
                      </c:pt>
                      <c:pt idx="1917">
                        <c:v>4.5659999999999998</c:v>
                      </c:pt>
                      <c:pt idx="1918">
                        <c:v>4.4960000000000004</c:v>
                      </c:pt>
                      <c:pt idx="1919">
                        <c:v>4.4420000000000002</c:v>
                      </c:pt>
                      <c:pt idx="1920">
                        <c:v>4.4079999999999897</c:v>
                      </c:pt>
                      <c:pt idx="1921">
                        <c:v>4.3719999999999999</c:v>
                      </c:pt>
                      <c:pt idx="1922">
                        <c:v>4.3920000000000003</c:v>
                      </c:pt>
                      <c:pt idx="1923">
                        <c:v>4.3860000000000001</c:v>
                      </c:pt>
                      <c:pt idx="1924">
                        <c:v>4.3920000000000003</c:v>
                      </c:pt>
                      <c:pt idx="1925">
                        <c:v>4.4119999999999999</c:v>
                      </c:pt>
                      <c:pt idx="1926">
                        <c:v>4.76</c:v>
                      </c:pt>
                      <c:pt idx="1927">
                        <c:v>5.7459999999999898</c:v>
                      </c:pt>
                      <c:pt idx="1928">
                        <c:v>6.8239999999999998</c:v>
                      </c:pt>
                      <c:pt idx="1929">
                        <c:v>6.9180000000000001</c:v>
                      </c:pt>
                      <c:pt idx="1930">
                        <c:v>6.3439999999999896</c:v>
                      </c:pt>
                      <c:pt idx="1931">
                        <c:v>6.3579999999999997</c:v>
                      </c:pt>
                      <c:pt idx="1932">
                        <c:v>6.5720000000000001</c:v>
                      </c:pt>
                      <c:pt idx="1933">
                        <c:v>6.68</c:v>
                      </c:pt>
                      <c:pt idx="1934">
                        <c:v>7.0439999999999996</c:v>
                      </c:pt>
                      <c:pt idx="1935">
                        <c:v>7.4059999999999997</c:v>
                      </c:pt>
                      <c:pt idx="1936">
                        <c:v>7.6659999999999897</c:v>
                      </c:pt>
                      <c:pt idx="1937">
                        <c:v>8.3239999999999998</c:v>
                      </c:pt>
                      <c:pt idx="1938">
                        <c:v>9.7439999999999998</c:v>
                      </c:pt>
                      <c:pt idx="1939">
                        <c:v>11.404</c:v>
                      </c:pt>
                      <c:pt idx="1940">
                        <c:v>12.8019999999999</c:v>
                      </c:pt>
                      <c:pt idx="1941">
                        <c:v>15.325999999999899</c:v>
                      </c:pt>
                      <c:pt idx="1942">
                        <c:v>18.457999999999998</c:v>
                      </c:pt>
                      <c:pt idx="1943">
                        <c:v>21.384</c:v>
                      </c:pt>
                      <c:pt idx="1944">
                        <c:v>23.364000000000001</c:v>
                      </c:pt>
                      <c:pt idx="1945">
                        <c:v>24.913999999999898</c:v>
                      </c:pt>
                      <c:pt idx="1946">
                        <c:v>27.127999999999901</c:v>
                      </c:pt>
                      <c:pt idx="1947">
                        <c:v>28.501999999999999</c:v>
                      </c:pt>
                      <c:pt idx="1948">
                        <c:v>29.52</c:v>
                      </c:pt>
                      <c:pt idx="1949">
                        <c:v>31.047999999999899</c:v>
                      </c:pt>
                      <c:pt idx="1950">
                        <c:v>32.341999999999999</c:v>
                      </c:pt>
                      <c:pt idx="1951">
                        <c:v>33.82</c:v>
                      </c:pt>
                      <c:pt idx="1952">
                        <c:v>34.652000000000001</c:v>
                      </c:pt>
                      <c:pt idx="1953">
                        <c:v>34.695999999999998</c:v>
                      </c:pt>
                      <c:pt idx="1954">
                        <c:v>34.594000000000001</c:v>
                      </c:pt>
                      <c:pt idx="1955">
                        <c:v>35.558</c:v>
                      </c:pt>
                      <c:pt idx="1956">
                        <c:v>36.585999999999999</c:v>
                      </c:pt>
                      <c:pt idx="1957">
                        <c:v>36.555999999999997</c:v>
                      </c:pt>
                      <c:pt idx="1958">
                        <c:v>37.692</c:v>
                      </c:pt>
                      <c:pt idx="1959">
                        <c:v>38.037999999999997</c:v>
                      </c:pt>
                      <c:pt idx="1960">
                        <c:v>37.881999999999898</c:v>
                      </c:pt>
                      <c:pt idx="1961">
                        <c:v>38.42</c:v>
                      </c:pt>
                      <c:pt idx="1962">
                        <c:v>39.099999999999902</c:v>
                      </c:pt>
                      <c:pt idx="1963">
                        <c:v>39.869999999999997</c:v>
                      </c:pt>
                      <c:pt idx="1964">
                        <c:v>39.603999999999999</c:v>
                      </c:pt>
                      <c:pt idx="1965">
                        <c:v>38.47</c:v>
                      </c:pt>
                      <c:pt idx="1966">
                        <c:v>39.891999999999904</c:v>
                      </c:pt>
                      <c:pt idx="1967">
                        <c:v>39.454000000000001</c:v>
                      </c:pt>
                      <c:pt idx="1968">
                        <c:v>38.51</c:v>
                      </c:pt>
                      <c:pt idx="1969">
                        <c:v>37.914000000000001</c:v>
                      </c:pt>
                      <c:pt idx="1970">
                        <c:v>37.433999999999997</c:v>
                      </c:pt>
                      <c:pt idx="1971">
                        <c:v>38.718000000000004</c:v>
                      </c:pt>
                      <c:pt idx="1972">
                        <c:v>38.851999999999997</c:v>
                      </c:pt>
                      <c:pt idx="1973">
                        <c:v>38.402000000000001</c:v>
                      </c:pt>
                      <c:pt idx="1974">
                        <c:v>38.5</c:v>
                      </c:pt>
                      <c:pt idx="1975">
                        <c:v>38.559999999999903</c:v>
                      </c:pt>
                      <c:pt idx="1976">
                        <c:v>40.393999999999998</c:v>
                      </c:pt>
                      <c:pt idx="1977">
                        <c:v>42.764000000000003</c:v>
                      </c:pt>
                      <c:pt idx="1978">
                        <c:v>42.886000000000003</c:v>
                      </c:pt>
                      <c:pt idx="1979">
                        <c:v>41.803999999999903</c:v>
                      </c:pt>
                      <c:pt idx="1980">
                        <c:v>41.012</c:v>
                      </c:pt>
                      <c:pt idx="1981">
                        <c:v>41.637999999999998</c:v>
                      </c:pt>
                      <c:pt idx="1982">
                        <c:v>41.465999999999902</c:v>
                      </c:pt>
                      <c:pt idx="1983">
                        <c:v>40.787999999999997</c:v>
                      </c:pt>
                      <c:pt idx="1984">
                        <c:v>41.231999999999999</c:v>
                      </c:pt>
                      <c:pt idx="1985">
                        <c:v>43.095999999999997</c:v>
                      </c:pt>
                      <c:pt idx="1986">
                        <c:v>44.879999999999903</c:v>
                      </c:pt>
                      <c:pt idx="1987">
                        <c:v>45.769999999999897</c:v>
                      </c:pt>
                      <c:pt idx="1988">
                        <c:v>46.003999999999998</c:v>
                      </c:pt>
                      <c:pt idx="1989">
                        <c:v>45.95</c:v>
                      </c:pt>
                      <c:pt idx="1990">
                        <c:v>45.177999999999997</c:v>
                      </c:pt>
                      <c:pt idx="1991">
                        <c:v>44.87</c:v>
                      </c:pt>
                      <c:pt idx="1992">
                        <c:v>44.536000000000001</c:v>
                      </c:pt>
                      <c:pt idx="1993">
                        <c:v>46.33</c:v>
                      </c:pt>
                      <c:pt idx="1994">
                        <c:v>47.781999999999996</c:v>
                      </c:pt>
                      <c:pt idx="1995">
                        <c:v>46.561999999999998</c:v>
                      </c:pt>
                      <c:pt idx="1996">
                        <c:v>47.003999999999998</c:v>
                      </c:pt>
                      <c:pt idx="1997">
                        <c:v>47.317999999999998</c:v>
                      </c:pt>
                      <c:pt idx="1998">
                        <c:v>47.898000000000003</c:v>
                      </c:pt>
                      <c:pt idx="1999">
                        <c:v>48.53</c:v>
                      </c:pt>
                      <c:pt idx="2000">
                        <c:v>48.341999999999999</c:v>
                      </c:pt>
                      <c:pt idx="2001">
                        <c:v>48.043999999999997</c:v>
                      </c:pt>
                      <c:pt idx="2002">
                        <c:v>48.814</c:v>
                      </c:pt>
                      <c:pt idx="2003">
                        <c:v>48.597999999999999</c:v>
                      </c:pt>
                      <c:pt idx="2004">
                        <c:v>48.277999999999999</c:v>
                      </c:pt>
                      <c:pt idx="2005">
                        <c:v>47.613999999999997</c:v>
                      </c:pt>
                      <c:pt idx="2006">
                        <c:v>47.915999999999997</c:v>
                      </c:pt>
                      <c:pt idx="2007">
                        <c:v>47.548000000000002</c:v>
                      </c:pt>
                      <c:pt idx="2008">
                        <c:v>47.006</c:v>
                      </c:pt>
                      <c:pt idx="2009">
                        <c:v>46.655999999999899</c:v>
                      </c:pt>
                      <c:pt idx="2010">
                        <c:v>46.731999999999999</c:v>
                      </c:pt>
                      <c:pt idx="2011">
                        <c:v>45.457999999999998</c:v>
                      </c:pt>
                      <c:pt idx="2012">
                        <c:v>44.353999999999999</c:v>
                      </c:pt>
                      <c:pt idx="2013">
                        <c:v>43.594000000000001</c:v>
                      </c:pt>
                      <c:pt idx="2014">
                        <c:v>43.356000000000002</c:v>
                      </c:pt>
                      <c:pt idx="2015">
                        <c:v>43.521999999999998</c:v>
                      </c:pt>
                      <c:pt idx="2016">
                        <c:v>44.437999999999903</c:v>
                      </c:pt>
                      <c:pt idx="2017">
                        <c:v>43.45</c:v>
                      </c:pt>
                      <c:pt idx="2018">
                        <c:v>41.804000000000002</c:v>
                      </c:pt>
                      <c:pt idx="2019">
                        <c:v>40.367999999999903</c:v>
                      </c:pt>
                      <c:pt idx="2020">
                        <c:v>40.175999999999902</c:v>
                      </c:pt>
                      <c:pt idx="2021">
                        <c:v>41.263999999999903</c:v>
                      </c:pt>
                      <c:pt idx="2022">
                        <c:v>40.805999999999997</c:v>
                      </c:pt>
                      <c:pt idx="2023">
                        <c:v>39.295999999999999</c:v>
                      </c:pt>
                      <c:pt idx="2024">
                        <c:v>38.444000000000003</c:v>
                      </c:pt>
                      <c:pt idx="2025">
                        <c:v>38.564</c:v>
                      </c:pt>
                      <c:pt idx="2026">
                        <c:v>37.438000000000002</c:v>
                      </c:pt>
                      <c:pt idx="2027">
                        <c:v>36.673999999999999</c:v>
                      </c:pt>
                      <c:pt idx="2028">
                        <c:v>35.558</c:v>
                      </c:pt>
                      <c:pt idx="2029">
                        <c:v>35.305999999999997</c:v>
                      </c:pt>
                      <c:pt idx="2030">
                        <c:v>34.558</c:v>
                      </c:pt>
                      <c:pt idx="2031">
                        <c:v>33.577999999999903</c:v>
                      </c:pt>
                      <c:pt idx="2032">
                        <c:v>29.484000000000002</c:v>
                      </c:pt>
                      <c:pt idx="2033">
                        <c:v>25.984000000000002</c:v>
                      </c:pt>
                      <c:pt idx="2034">
                        <c:v>24.251999999999999</c:v>
                      </c:pt>
                      <c:pt idx="2035">
                        <c:v>22.55</c:v>
                      </c:pt>
                      <c:pt idx="2036">
                        <c:v>21.335999999999999</c:v>
                      </c:pt>
                      <c:pt idx="2037">
                        <c:v>20.53</c:v>
                      </c:pt>
                      <c:pt idx="2038">
                        <c:v>19.765999999999998</c:v>
                      </c:pt>
                      <c:pt idx="2039">
                        <c:v>19.094000000000001</c:v>
                      </c:pt>
                      <c:pt idx="2040">
                        <c:v>18.440000000000001</c:v>
                      </c:pt>
                      <c:pt idx="2041">
                        <c:v>17.856000000000002</c:v>
                      </c:pt>
                      <c:pt idx="2042">
                        <c:v>17.239999999999998</c:v>
                      </c:pt>
                      <c:pt idx="2043">
                        <c:v>16.646000000000001</c:v>
                      </c:pt>
                      <c:pt idx="2044">
                        <c:v>16.0899999999999</c:v>
                      </c:pt>
                      <c:pt idx="2045">
                        <c:v>15.61</c:v>
                      </c:pt>
                      <c:pt idx="2046">
                        <c:v>15.059999999999899</c:v>
                      </c:pt>
                      <c:pt idx="2047">
                        <c:v>14.575999999999899</c:v>
                      </c:pt>
                      <c:pt idx="2048">
                        <c:v>14.1939999999999</c:v>
                      </c:pt>
                      <c:pt idx="2049">
                        <c:v>13.795999999999999</c:v>
                      </c:pt>
                      <c:pt idx="2050">
                        <c:v>13.485999999999899</c:v>
                      </c:pt>
                      <c:pt idx="2051">
                        <c:v>13.18</c:v>
                      </c:pt>
                      <c:pt idx="2052">
                        <c:v>12.898</c:v>
                      </c:pt>
                      <c:pt idx="2053">
                        <c:v>12.587999999999999</c:v>
                      </c:pt>
                      <c:pt idx="2054">
                        <c:v>12.314</c:v>
                      </c:pt>
                      <c:pt idx="2055">
                        <c:v>11.98</c:v>
                      </c:pt>
                      <c:pt idx="2056">
                        <c:v>11.696</c:v>
                      </c:pt>
                      <c:pt idx="2057">
                        <c:v>11.4759999999999</c:v>
                      </c:pt>
                      <c:pt idx="2058">
                        <c:v>11.238</c:v>
                      </c:pt>
                      <c:pt idx="2059">
                        <c:v>11.04</c:v>
                      </c:pt>
                      <c:pt idx="2060">
                        <c:v>10.831999999999899</c:v>
                      </c:pt>
                      <c:pt idx="2061">
                        <c:v>10.64</c:v>
                      </c:pt>
                      <c:pt idx="2062">
                        <c:v>10.42</c:v>
                      </c:pt>
                      <c:pt idx="2063">
                        <c:v>10.202</c:v>
                      </c:pt>
                      <c:pt idx="2064">
                        <c:v>9.984</c:v>
                      </c:pt>
                      <c:pt idx="2065">
                        <c:v>9.766</c:v>
                      </c:pt>
                      <c:pt idx="2066">
                        <c:v>9.59</c:v>
                      </c:pt>
                      <c:pt idx="2067">
                        <c:v>9.4480000000000004</c:v>
                      </c:pt>
                      <c:pt idx="2068">
                        <c:v>9.2940000000000005</c:v>
                      </c:pt>
                      <c:pt idx="2069">
                        <c:v>9.1560000000000006</c:v>
                      </c:pt>
                      <c:pt idx="2070">
                        <c:v>9.0380000000000003</c:v>
                      </c:pt>
                      <c:pt idx="2071">
                        <c:v>8.9160000000000004</c:v>
                      </c:pt>
                      <c:pt idx="2072">
                        <c:v>8.8420000000000005</c:v>
                      </c:pt>
                      <c:pt idx="2073">
                        <c:v>8.6939999999999902</c:v>
                      </c:pt>
                      <c:pt idx="2074">
                        <c:v>8.532</c:v>
                      </c:pt>
                      <c:pt idx="2075">
                        <c:v>8.3780000000000001</c:v>
                      </c:pt>
                      <c:pt idx="2076">
                        <c:v>8.2620000000000005</c:v>
                      </c:pt>
                      <c:pt idx="2077">
                        <c:v>8.1479999999999997</c:v>
                      </c:pt>
                      <c:pt idx="2078">
                        <c:v>8.0180000000000007</c:v>
                      </c:pt>
                      <c:pt idx="2079">
                        <c:v>7.8979999999999997</c:v>
                      </c:pt>
                      <c:pt idx="2080">
                        <c:v>7.7939999999999996</c:v>
                      </c:pt>
                      <c:pt idx="2081">
                        <c:v>7.6920000000000002</c:v>
                      </c:pt>
                      <c:pt idx="2082">
                        <c:v>7.5860000000000003</c:v>
                      </c:pt>
                      <c:pt idx="2083">
                        <c:v>7.47</c:v>
                      </c:pt>
                      <c:pt idx="2084">
                        <c:v>7.2960000000000003</c:v>
                      </c:pt>
                      <c:pt idx="2085">
                        <c:v>7.17</c:v>
                      </c:pt>
                      <c:pt idx="2086">
                        <c:v>7.0919999999999996</c:v>
                      </c:pt>
                      <c:pt idx="2087">
                        <c:v>7.0339999999999998</c:v>
                      </c:pt>
                      <c:pt idx="2088">
                        <c:v>6.9779999999999998</c:v>
                      </c:pt>
                      <c:pt idx="2089">
                        <c:v>6.9420000000000002</c:v>
                      </c:pt>
                      <c:pt idx="2090">
                        <c:v>6.8739999999999997</c:v>
                      </c:pt>
                      <c:pt idx="2091">
                        <c:v>6.8719999999999901</c:v>
                      </c:pt>
                      <c:pt idx="2092">
                        <c:v>6.952</c:v>
                      </c:pt>
                      <c:pt idx="2093">
                        <c:v>7.1959999999999997</c:v>
                      </c:pt>
                      <c:pt idx="2094">
                        <c:v>7.2679999999999998</c:v>
                      </c:pt>
                      <c:pt idx="2095">
                        <c:v>7.194</c:v>
                      </c:pt>
                      <c:pt idx="2096">
                        <c:v>7.2119999999999997</c:v>
                      </c:pt>
                      <c:pt idx="2097">
                        <c:v>7.1779999999999999</c:v>
                      </c:pt>
                      <c:pt idx="2098">
                        <c:v>7.1</c:v>
                      </c:pt>
                      <c:pt idx="2099">
                        <c:v>7.04</c:v>
                      </c:pt>
                      <c:pt idx="2100">
                        <c:v>6.9420000000000002</c:v>
                      </c:pt>
                      <c:pt idx="2101">
                        <c:v>6.8879999999999999</c:v>
                      </c:pt>
                      <c:pt idx="2102">
                        <c:v>6.8780000000000001</c:v>
                      </c:pt>
                      <c:pt idx="2103">
                        <c:v>6.8920000000000003</c:v>
                      </c:pt>
                      <c:pt idx="2104">
                        <c:v>6.8579999999999997</c:v>
                      </c:pt>
                      <c:pt idx="2105">
                        <c:v>6.7759999999999998</c:v>
                      </c:pt>
                      <c:pt idx="2106">
                        <c:v>6.6639999999999997</c:v>
                      </c:pt>
                      <c:pt idx="2107">
                        <c:v>6.5720000000000001</c:v>
                      </c:pt>
                      <c:pt idx="2108">
                        <c:v>6.4899999999999904</c:v>
                      </c:pt>
                      <c:pt idx="2109">
                        <c:v>6.4340000000000002</c:v>
                      </c:pt>
                      <c:pt idx="2110">
                        <c:v>6.4420000000000002</c:v>
                      </c:pt>
                      <c:pt idx="2111">
                        <c:v>6.3159999999999998</c:v>
                      </c:pt>
                      <c:pt idx="2112">
                        <c:v>6.1639999999999997</c:v>
                      </c:pt>
                      <c:pt idx="2113">
                        <c:v>6.0759999999999899</c:v>
                      </c:pt>
                      <c:pt idx="2114">
                        <c:v>5.9180000000000001</c:v>
                      </c:pt>
                      <c:pt idx="2115">
                        <c:v>5.7999999999999901</c:v>
                      </c:pt>
                      <c:pt idx="2116">
                        <c:v>5.8439999999999896</c:v>
                      </c:pt>
                      <c:pt idx="2117">
                        <c:v>5.8559999999999999</c:v>
                      </c:pt>
                      <c:pt idx="2118">
                        <c:v>5.8280000000000003</c:v>
                      </c:pt>
                      <c:pt idx="2119">
                        <c:v>5.9459999999999997</c:v>
                      </c:pt>
                      <c:pt idx="2120">
                        <c:v>6.03</c:v>
                      </c:pt>
                      <c:pt idx="2121">
                        <c:v>6.11</c:v>
                      </c:pt>
                      <c:pt idx="2122">
                        <c:v>6.18</c:v>
                      </c:pt>
                      <c:pt idx="2123">
                        <c:v>6.1639999999999997</c:v>
                      </c:pt>
                      <c:pt idx="2124">
                        <c:v>6.1379999999999999</c:v>
                      </c:pt>
                      <c:pt idx="2125">
                        <c:v>6.1059999999999999</c:v>
                      </c:pt>
                      <c:pt idx="2126">
                        <c:v>5.9820000000000002</c:v>
                      </c:pt>
                      <c:pt idx="2127">
                        <c:v>5.8739999999999997</c:v>
                      </c:pt>
                      <c:pt idx="2128">
                        <c:v>5.8199999999999896</c:v>
                      </c:pt>
                      <c:pt idx="2129">
                        <c:v>5.7720000000000002</c:v>
                      </c:pt>
                      <c:pt idx="2130">
                        <c:v>5.7839999999999998</c:v>
                      </c:pt>
                      <c:pt idx="2131">
                        <c:v>5.74</c:v>
                      </c:pt>
                      <c:pt idx="2132">
                        <c:v>5.6479999999999997</c:v>
                      </c:pt>
                      <c:pt idx="2133">
                        <c:v>5.476</c:v>
                      </c:pt>
                      <c:pt idx="2134">
                        <c:v>5.3159999999999998</c:v>
                      </c:pt>
                      <c:pt idx="2135">
                        <c:v>5.1859999999999999</c:v>
                      </c:pt>
                      <c:pt idx="2136">
                        <c:v>5.0460000000000003</c:v>
                      </c:pt>
                      <c:pt idx="2137">
                        <c:v>4.9320000000000004</c:v>
                      </c:pt>
                      <c:pt idx="2138">
                        <c:v>4.8259999999999996</c:v>
                      </c:pt>
                      <c:pt idx="2139">
                        <c:v>4.7080000000000002</c:v>
                      </c:pt>
                      <c:pt idx="2140">
                        <c:v>4.6139999999999999</c:v>
                      </c:pt>
                      <c:pt idx="2141">
                        <c:v>4.5739999999999998</c:v>
                      </c:pt>
                      <c:pt idx="2142">
                        <c:v>4.5359999999999996</c:v>
                      </c:pt>
                      <c:pt idx="2143">
                        <c:v>4.4720000000000004</c:v>
                      </c:pt>
                      <c:pt idx="2144">
                        <c:v>4.452</c:v>
                      </c:pt>
                      <c:pt idx="2145">
                        <c:v>4.444</c:v>
                      </c:pt>
                      <c:pt idx="2146">
                        <c:v>4.4640000000000004</c:v>
                      </c:pt>
                      <c:pt idx="2147">
                        <c:v>4.4859999999999998</c:v>
                      </c:pt>
                      <c:pt idx="2148">
                        <c:v>4.4580000000000002</c:v>
                      </c:pt>
                      <c:pt idx="2149">
                        <c:v>4.4420000000000002</c:v>
                      </c:pt>
                      <c:pt idx="2150">
                        <c:v>4.4000000000000004</c:v>
                      </c:pt>
                      <c:pt idx="2151">
                        <c:v>4.3620000000000001</c:v>
                      </c:pt>
                      <c:pt idx="2152">
                        <c:v>4.3359999999999896</c:v>
                      </c:pt>
                      <c:pt idx="2153">
                        <c:v>4.2939999999999996</c:v>
                      </c:pt>
                      <c:pt idx="2154">
                        <c:v>4.2119999999999997</c:v>
                      </c:pt>
                      <c:pt idx="2155">
                        <c:v>4.1479999999999997</c:v>
                      </c:pt>
                      <c:pt idx="2156">
                        <c:v>4.1680000000000001</c:v>
                      </c:pt>
                      <c:pt idx="2157">
                        <c:v>4.25</c:v>
                      </c:pt>
                      <c:pt idx="2158">
                        <c:v>4.33</c:v>
                      </c:pt>
                      <c:pt idx="2159">
                        <c:v>4.3840000000000003</c:v>
                      </c:pt>
                      <c:pt idx="2160">
                        <c:v>4.37</c:v>
                      </c:pt>
                      <c:pt idx="2161">
                        <c:v>4.3139999999999903</c:v>
                      </c:pt>
                      <c:pt idx="2162">
                        <c:v>4.2619999999999996</c:v>
                      </c:pt>
                      <c:pt idx="2163">
                        <c:v>4.1959999999999997</c:v>
                      </c:pt>
                      <c:pt idx="2164">
                        <c:v>4.1379999999999999</c:v>
                      </c:pt>
                      <c:pt idx="2165">
                        <c:v>4.0999999999999996</c:v>
                      </c:pt>
                      <c:pt idx="2166">
                        <c:v>4.0819999999999999</c:v>
                      </c:pt>
                      <c:pt idx="2167">
                        <c:v>4.0839999999999996</c:v>
                      </c:pt>
                      <c:pt idx="2168">
                        <c:v>4.1219999999999999</c:v>
                      </c:pt>
                      <c:pt idx="2169">
                        <c:v>4.1680000000000001</c:v>
                      </c:pt>
                      <c:pt idx="2170">
                        <c:v>4.1559999999999997</c:v>
                      </c:pt>
                      <c:pt idx="2171">
                        <c:v>4.1879999999999997</c:v>
                      </c:pt>
                      <c:pt idx="2172">
                        <c:v>4.1520000000000001</c:v>
                      </c:pt>
                      <c:pt idx="2173">
                        <c:v>4.1579999999999897</c:v>
                      </c:pt>
                      <c:pt idx="2174">
                        <c:v>4.1520000000000001</c:v>
                      </c:pt>
                      <c:pt idx="2175">
                        <c:v>4.1199999999999903</c:v>
                      </c:pt>
                      <c:pt idx="2176">
                        <c:v>4.1440000000000001</c:v>
                      </c:pt>
                      <c:pt idx="2177">
                        <c:v>4.2140000000000004</c:v>
                      </c:pt>
                      <c:pt idx="2178">
                        <c:v>4.2240000000000002</c:v>
                      </c:pt>
                      <c:pt idx="2179">
                        <c:v>4.2679999999999998</c:v>
                      </c:pt>
                      <c:pt idx="2180">
                        <c:v>4.2619999999999996</c:v>
                      </c:pt>
                      <c:pt idx="2181">
                        <c:v>4.2299999999999898</c:v>
                      </c:pt>
                      <c:pt idx="2182">
                        <c:v>4.2320000000000002</c:v>
                      </c:pt>
                      <c:pt idx="2183">
                        <c:v>4.242</c:v>
                      </c:pt>
                      <c:pt idx="2184">
                        <c:v>4.3419999999999996</c:v>
                      </c:pt>
                      <c:pt idx="2185">
                        <c:v>4.3220000000000001</c:v>
                      </c:pt>
                      <c:pt idx="2186">
                        <c:v>4.3019999999999996</c:v>
                      </c:pt>
                      <c:pt idx="2187">
                        <c:v>4.3</c:v>
                      </c:pt>
                      <c:pt idx="2188">
                        <c:v>4.3019999999999996</c:v>
                      </c:pt>
                      <c:pt idx="2189">
                        <c:v>4.306</c:v>
                      </c:pt>
                      <c:pt idx="2190">
                        <c:v>4.3499999999999996</c:v>
                      </c:pt>
                      <c:pt idx="2191">
                        <c:v>4.3879999999999999</c:v>
                      </c:pt>
                      <c:pt idx="2192">
                        <c:v>4.3599999999999897</c:v>
                      </c:pt>
                      <c:pt idx="2193">
                        <c:v>4.3239999999999998</c:v>
                      </c:pt>
                      <c:pt idx="2194">
                        <c:v>4.2859999999999996</c:v>
                      </c:pt>
                      <c:pt idx="2195">
                        <c:v>4.29</c:v>
                      </c:pt>
                      <c:pt idx="2196">
                        <c:v>4.2679999999999998</c:v>
                      </c:pt>
                      <c:pt idx="2197">
                        <c:v>4.1680000000000001</c:v>
                      </c:pt>
                      <c:pt idx="2198">
                        <c:v>4.1760000000000002</c:v>
                      </c:pt>
                      <c:pt idx="2199">
                        <c:v>4.16</c:v>
                      </c:pt>
                      <c:pt idx="2200">
                        <c:v>4.1879999999999997</c:v>
                      </c:pt>
                      <c:pt idx="2201">
                        <c:v>4.1920000000000002</c:v>
                      </c:pt>
                      <c:pt idx="2202">
                        <c:v>4.2460000000000004</c:v>
                      </c:pt>
                      <c:pt idx="2203">
                        <c:v>4.2779999999999996</c:v>
                      </c:pt>
                      <c:pt idx="2204">
                        <c:v>4.3099999999999996</c:v>
                      </c:pt>
                      <c:pt idx="2205">
                        <c:v>4.2999999999999901</c:v>
                      </c:pt>
                      <c:pt idx="2206">
                        <c:v>4.3</c:v>
                      </c:pt>
                      <c:pt idx="2207">
                        <c:v>4.2879999999999896</c:v>
                      </c:pt>
                      <c:pt idx="2208">
                        <c:v>4.2459999999999898</c:v>
                      </c:pt>
                      <c:pt idx="2209">
                        <c:v>4.2960000000000003</c:v>
                      </c:pt>
                      <c:pt idx="2210">
                        <c:v>4.3379999999999903</c:v>
                      </c:pt>
                      <c:pt idx="2211">
                        <c:v>4.3259999999999996</c:v>
                      </c:pt>
                      <c:pt idx="2212">
                        <c:v>4.3479999999999999</c:v>
                      </c:pt>
                      <c:pt idx="2213">
                        <c:v>4.4400000000000004</c:v>
                      </c:pt>
                      <c:pt idx="2214">
                        <c:v>4.5540000000000003</c:v>
                      </c:pt>
                      <c:pt idx="2215">
                        <c:v>4.6760000000000002</c:v>
                      </c:pt>
                      <c:pt idx="2216">
                        <c:v>4.774</c:v>
                      </c:pt>
                      <c:pt idx="2217">
                        <c:v>4.9039999999999999</c:v>
                      </c:pt>
                      <c:pt idx="2218">
                        <c:v>5.0140000000000002</c:v>
                      </c:pt>
                      <c:pt idx="2219">
                        <c:v>5.21</c:v>
                      </c:pt>
                      <c:pt idx="2220">
                        <c:v>5.5220000000000002</c:v>
                      </c:pt>
                      <c:pt idx="2221">
                        <c:v>5.9179999999999904</c:v>
                      </c:pt>
                      <c:pt idx="2222">
                        <c:v>6.6599999999999904</c:v>
                      </c:pt>
                      <c:pt idx="2223">
                        <c:v>7.2119999999999997</c:v>
                      </c:pt>
                      <c:pt idx="2224">
                        <c:v>7.3520000000000003</c:v>
                      </c:pt>
                      <c:pt idx="2225">
                        <c:v>7.9980000000000002</c:v>
                      </c:pt>
                      <c:pt idx="2226">
                        <c:v>8.9540000000000006</c:v>
                      </c:pt>
                      <c:pt idx="2227">
                        <c:v>10.767999999999899</c:v>
                      </c:pt>
                      <c:pt idx="2228">
                        <c:v>12.736000000000001</c:v>
                      </c:pt>
                      <c:pt idx="2229">
                        <c:v>14.9399999999999</c:v>
                      </c:pt>
                      <c:pt idx="2230">
                        <c:v>17.405999999999999</c:v>
                      </c:pt>
                      <c:pt idx="2231">
                        <c:v>20.064</c:v>
                      </c:pt>
                      <c:pt idx="2232">
                        <c:v>21.608000000000001</c:v>
                      </c:pt>
                      <c:pt idx="2233">
                        <c:v>22.956</c:v>
                      </c:pt>
                      <c:pt idx="2234">
                        <c:v>24.25</c:v>
                      </c:pt>
                      <c:pt idx="2235">
                        <c:v>25.995999999999999</c:v>
                      </c:pt>
                      <c:pt idx="2236">
                        <c:v>27.1</c:v>
                      </c:pt>
                      <c:pt idx="2237">
                        <c:v>27.683999999999902</c:v>
                      </c:pt>
                      <c:pt idx="2238">
                        <c:v>28.306000000000001</c:v>
                      </c:pt>
                      <c:pt idx="2239">
                        <c:v>28.75</c:v>
                      </c:pt>
                      <c:pt idx="2240">
                        <c:v>29.905999999999999</c:v>
                      </c:pt>
                      <c:pt idx="2241">
                        <c:v>31.356000000000002</c:v>
                      </c:pt>
                      <c:pt idx="2242">
                        <c:v>31.445999999999898</c:v>
                      </c:pt>
                      <c:pt idx="2243">
                        <c:v>29.943999999999999</c:v>
                      </c:pt>
                      <c:pt idx="2244">
                        <c:v>29.943999999999999</c:v>
                      </c:pt>
                      <c:pt idx="2245">
                        <c:v>31.952000000000002</c:v>
                      </c:pt>
                      <c:pt idx="2246">
                        <c:v>33.457999999999998</c:v>
                      </c:pt>
                      <c:pt idx="2247">
                        <c:v>34.658000000000001</c:v>
                      </c:pt>
                      <c:pt idx="2248">
                        <c:v>36.323999999999998</c:v>
                      </c:pt>
                      <c:pt idx="2249">
                        <c:v>37.817999999999998</c:v>
                      </c:pt>
                      <c:pt idx="2250">
                        <c:v>38.665999999999997</c:v>
                      </c:pt>
                      <c:pt idx="2251">
                        <c:v>40.85</c:v>
                      </c:pt>
                      <c:pt idx="2252">
                        <c:v>41.246000000000002</c:v>
                      </c:pt>
                      <c:pt idx="2253">
                        <c:v>39.647999999999897</c:v>
                      </c:pt>
                      <c:pt idx="2254">
                        <c:v>40.652000000000001</c:v>
                      </c:pt>
                      <c:pt idx="2255">
                        <c:v>42.438000000000002</c:v>
                      </c:pt>
                      <c:pt idx="2256">
                        <c:v>41.798000000000002</c:v>
                      </c:pt>
                      <c:pt idx="2257">
                        <c:v>42.34</c:v>
                      </c:pt>
                      <c:pt idx="2258">
                        <c:v>43.963999999999999</c:v>
                      </c:pt>
                      <c:pt idx="2259">
                        <c:v>45.863999999999997</c:v>
                      </c:pt>
                      <c:pt idx="2260">
                        <c:v>47.065999999999903</c:v>
                      </c:pt>
                      <c:pt idx="2261">
                        <c:v>47.758000000000003</c:v>
                      </c:pt>
                      <c:pt idx="2262">
                        <c:v>48.08</c:v>
                      </c:pt>
                      <c:pt idx="2263">
                        <c:v>49.555999999999997</c:v>
                      </c:pt>
                      <c:pt idx="2264">
                        <c:v>47.459999999999901</c:v>
                      </c:pt>
                      <c:pt idx="2265">
                        <c:v>47.49</c:v>
                      </c:pt>
                      <c:pt idx="2266">
                        <c:v>48.305999999999997</c:v>
                      </c:pt>
                      <c:pt idx="2267">
                        <c:v>48.031999999999996</c:v>
                      </c:pt>
                      <c:pt idx="2268">
                        <c:v>47.473999999999997</c:v>
                      </c:pt>
                      <c:pt idx="2269">
                        <c:v>47.991999999999997</c:v>
                      </c:pt>
                      <c:pt idx="2270">
                        <c:v>49.253999999999998</c:v>
                      </c:pt>
                      <c:pt idx="2271">
                        <c:v>50.239999999999903</c:v>
                      </c:pt>
                      <c:pt idx="2272">
                        <c:v>50.489999999999903</c:v>
                      </c:pt>
                      <c:pt idx="2273">
                        <c:v>49.19</c:v>
                      </c:pt>
                      <c:pt idx="2274">
                        <c:v>50.567999999999998</c:v>
                      </c:pt>
                      <c:pt idx="2275">
                        <c:v>50.875999999999998</c:v>
                      </c:pt>
                      <c:pt idx="2276">
                        <c:v>49.553999999999903</c:v>
                      </c:pt>
                      <c:pt idx="2277">
                        <c:v>50.582000000000001</c:v>
                      </c:pt>
                      <c:pt idx="2278">
                        <c:v>50.71</c:v>
                      </c:pt>
                      <c:pt idx="2279">
                        <c:v>49.655999999999999</c:v>
                      </c:pt>
                      <c:pt idx="2280">
                        <c:v>50.21</c:v>
                      </c:pt>
                      <c:pt idx="2281">
                        <c:v>47.956000000000003</c:v>
                      </c:pt>
                      <c:pt idx="2282">
                        <c:v>48.169999999999902</c:v>
                      </c:pt>
                      <c:pt idx="2283">
                        <c:v>48.755999999999901</c:v>
                      </c:pt>
                      <c:pt idx="2284">
                        <c:v>50.68</c:v>
                      </c:pt>
                      <c:pt idx="2285">
                        <c:v>50.536000000000001</c:v>
                      </c:pt>
                      <c:pt idx="2286">
                        <c:v>50.154000000000003</c:v>
                      </c:pt>
                      <c:pt idx="2287">
                        <c:v>49.628</c:v>
                      </c:pt>
                      <c:pt idx="2288">
                        <c:v>48.57</c:v>
                      </c:pt>
                      <c:pt idx="2289">
                        <c:v>48.657999999999902</c:v>
                      </c:pt>
                      <c:pt idx="2290">
                        <c:v>49.927999999999997</c:v>
                      </c:pt>
                      <c:pt idx="2291">
                        <c:v>49.706000000000003</c:v>
                      </c:pt>
                      <c:pt idx="2292">
                        <c:v>49.283999999999999</c:v>
                      </c:pt>
                      <c:pt idx="2293">
                        <c:v>47.919999999999902</c:v>
                      </c:pt>
                      <c:pt idx="2294">
                        <c:v>47.866</c:v>
                      </c:pt>
                      <c:pt idx="2295">
                        <c:v>47.01</c:v>
                      </c:pt>
                      <c:pt idx="2296">
                        <c:v>45.583999999999897</c:v>
                      </c:pt>
                      <c:pt idx="2297">
                        <c:v>45.45</c:v>
                      </c:pt>
                      <c:pt idx="2298">
                        <c:v>46.048000000000002</c:v>
                      </c:pt>
                      <c:pt idx="2299">
                        <c:v>45.923999999999999</c:v>
                      </c:pt>
                      <c:pt idx="2300">
                        <c:v>44.473999999999997</c:v>
                      </c:pt>
                      <c:pt idx="2301">
                        <c:v>44.456000000000003</c:v>
                      </c:pt>
                      <c:pt idx="2302">
                        <c:v>45.256</c:v>
                      </c:pt>
                      <c:pt idx="2303">
                        <c:v>45.01</c:v>
                      </c:pt>
                      <c:pt idx="2304">
                        <c:v>43.414000000000001</c:v>
                      </c:pt>
                      <c:pt idx="2305">
                        <c:v>41.791999999999902</c:v>
                      </c:pt>
                      <c:pt idx="2306">
                        <c:v>41.606000000000002</c:v>
                      </c:pt>
                      <c:pt idx="2307">
                        <c:v>42.231999999999999</c:v>
                      </c:pt>
                      <c:pt idx="2308">
                        <c:v>42.664000000000001</c:v>
                      </c:pt>
                      <c:pt idx="2309">
                        <c:v>42.277999999999999</c:v>
                      </c:pt>
                      <c:pt idx="2310">
                        <c:v>40.727999999999902</c:v>
                      </c:pt>
                      <c:pt idx="2311">
                        <c:v>40.448</c:v>
                      </c:pt>
                      <c:pt idx="2312">
                        <c:v>39.251999999999903</c:v>
                      </c:pt>
                      <c:pt idx="2313">
                        <c:v>37.981999999999999</c:v>
                      </c:pt>
                      <c:pt idx="2314">
                        <c:v>37.555999999999997</c:v>
                      </c:pt>
                      <c:pt idx="2315">
                        <c:v>37.661999999999999</c:v>
                      </c:pt>
                      <c:pt idx="2316">
                        <c:v>37.572000000000003</c:v>
                      </c:pt>
                      <c:pt idx="2317">
                        <c:v>36.991999999999997</c:v>
                      </c:pt>
                      <c:pt idx="2318">
                        <c:v>35.265999999999998</c:v>
                      </c:pt>
                      <c:pt idx="2319">
                        <c:v>34.064</c:v>
                      </c:pt>
                      <c:pt idx="2320">
                        <c:v>31.425999999999998</c:v>
                      </c:pt>
                      <c:pt idx="2321">
                        <c:v>27.588000000000001</c:v>
                      </c:pt>
                      <c:pt idx="2322">
                        <c:v>25.178000000000001</c:v>
                      </c:pt>
                      <c:pt idx="2323">
                        <c:v>23.936</c:v>
                      </c:pt>
                      <c:pt idx="2324">
                        <c:v>23.033999999999999</c:v>
                      </c:pt>
                      <c:pt idx="2325">
                        <c:v>22.33</c:v>
                      </c:pt>
                      <c:pt idx="2326">
                        <c:v>21.456</c:v>
                      </c:pt>
                      <c:pt idx="2327">
                        <c:v>20.689999999999898</c:v>
                      </c:pt>
                      <c:pt idx="2328">
                        <c:v>19.899999999999999</c:v>
                      </c:pt>
                      <c:pt idx="2329">
                        <c:v>19.312000000000001</c:v>
                      </c:pt>
                      <c:pt idx="2330">
                        <c:v>18.794</c:v>
                      </c:pt>
                      <c:pt idx="2331">
                        <c:v>18.225999999999999</c:v>
                      </c:pt>
                      <c:pt idx="2332">
                        <c:v>17.684000000000001</c:v>
                      </c:pt>
                      <c:pt idx="2333">
                        <c:v>17.123999999999999</c:v>
                      </c:pt>
                      <c:pt idx="2334">
                        <c:v>16.696000000000002</c:v>
                      </c:pt>
                      <c:pt idx="2335">
                        <c:v>16.294</c:v>
                      </c:pt>
                      <c:pt idx="2336">
                        <c:v>15.922000000000001</c:v>
                      </c:pt>
                      <c:pt idx="2337">
                        <c:v>15.5519999999999</c:v>
                      </c:pt>
                      <c:pt idx="2338">
                        <c:v>15.103999999999999</c:v>
                      </c:pt>
                      <c:pt idx="2339">
                        <c:v>14.724</c:v>
                      </c:pt>
                      <c:pt idx="2340">
                        <c:v>14.497999999999999</c:v>
                      </c:pt>
                      <c:pt idx="2341">
                        <c:v>14.17</c:v>
                      </c:pt>
                      <c:pt idx="2342">
                        <c:v>13.808</c:v>
                      </c:pt>
                      <c:pt idx="2343">
                        <c:v>13.47</c:v>
                      </c:pt>
                      <c:pt idx="2344">
                        <c:v>13.118</c:v>
                      </c:pt>
                      <c:pt idx="2345">
                        <c:v>12.864000000000001</c:v>
                      </c:pt>
                      <c:pt idx="2346">
                        <c:v>12.564</c:v>
                      </c:pt>
                      <c:pt idx="2347">
                        <c:v>12.34</c:v>
                      </c:pt>
                      <c:pt idx="2348">
                        <c:v>12.112</c:v>
                      </c:pt>
                      <c:pt idx="2349">
                        <c:v>11.889999999999899</c:v>
                      </c:pt>
                      <c:pt idx="2350">
                        <c:v>11.702</c:v>
                      </c:pt>
                      <c:pt idx="2351">
                        <c:v>11.468</c:v>
                      </c:pt>
                      <c:pt idx="2352">
                        <c:v>11.262</c:v>
                      </c:pt>
                      <c:pt idx="2353">
                        <c:v>11.02</c:v>
                      </c:pt>
                      <c:pt idx="2354">
                        <c:v>10.867999999999901</c:v>
                      </c:pt>
                      <c:pt idx="2355">
                        <c:v>10.74</c:v>
                      </c:pt>
                      <c:pt idx="2356">
                        <c:v>10.568</c:v>
                      </c:pt>
                      <c:pt idx="2357">
                        <c:v>10.42</c:v>
                      </c:pt>
                      <c:pt idx="2358">
                        <c:v>10.29</c:v>
                      </c:pt>
                      <c:pt idx="2359">
                        <c:v>10.138</c:v>
                      </c:pt>
                      <c:pt idx="2360">
                        <c:v>10.034000000000001</c:v>
                      </c:pt>
                      <c:pt idx="2361">
                        <c:v>9.93</c:v>
                      </c:pt>
                      <c:pt idx="2362">
                        <c:v>9.7739999999999991</c:v>
                      </c:pt>
                      <c:pt idx="2363">
                        <c:v>9.6319999999999997</c:v>
                      </c:pt>
                      <c:pt idx="2364">
                        <c:v>9.5519999999999996</c:v>
                      </c:pt>
                      <c:pt idx="2365">
                        <c:v>9.4339999999999993</c:v>
                      </c:pt>
                      <c:pt idx="2366">
                        <c:v>9.3099999999999898</c:v>
                      </c:pt>
                      <c:pt idx="2367">
                        <c:v>9.202</c:v>
                      </c:pt>
                      <c:pt idx="2368">
                        <c:v>9.0939999999999994</c:v>
                      </c:pt>
                      <c:pt idx="2369">
                        <c:v>9.0500000000000007</c:v>
                      </c:pt>
                      <c:pt idx="2370">
                        <c:v>8.9619999999999997</c:v>
                      </c:pt>
                      <c:pt idx="2371">
                        <c:v>8.8559999999999999</c:v>
                      </c:pt>
                      <c:pt idx="2372">
                        <c:v>8.7099999999999902</c:v>
                      </c:pt>
                      <c:pt idx="2373">
                        <c:v>8.6219999999999999</c:v>
                      </c:pt>
                      <c:pt idx="2374">
                        <c:v>8.5239999999999991</c:v>
                      </c:pt>
                      <c:pt idx="2375">
                        <c:v>8.4359999999999999</c:v>
                      </c:pt>
                      <c:pt idx="2376">
                        <c:v>8.3940000000000001</c:v>
                      </c:pt>
                      <c:pt idx="2377">
                        <c:v>8.3239999999999998</c:v>
                      </c:pt>
                      <c:pt idx="2378">
                        <c:v>8.1819999999999897</c:v>
                      </c:pt>
                      <c:pt idx="2379">
                        <c:v>8.0579999999999998</c:v>
                      </c:pt>
                      <c:pt idx="2380">
                        <c:v>7.9960000000000004</c:v>
                      </c:pt>
                      <c:pt idx="2381">
                        <c:v>7.9099999999999904</c:v>
                      </c:pt>
                      <c:pt idx="2382">
                        <c:v>7.8140000000000001</c:v>
                      </c:pt>
                      <c:pt idx="2383">
                        <c:v>7.7080000000000002</c:v>
                      </c:pt>
                      <c:pt idx="2384">
                        <c:v>7.6239999999999997</c:v>
                      </c:pt>
                      <c:pt idx="2385">
                        <c:v>7.5419999999999998</c:v>
                      </c:pt>
                      <c:pt idx="2386">
                        <c:v>7.4599999999999902</c:v>
                      </c:pt>
                      <c:pt idx="2387">
                        <c:v>7.3979999999999997</c:v>
                      </c:pt>
                      <c:pt idx="2388">
                        <c:v>7.3120000000000003</c:v>
                      </c:pt>
                      <c:pt idx="2389">
                        <c:v>7.2859999999999996</c:v>
                      </c:pt>
                      <c:pt idx="2390">
                        <c:v>7.1959999999999997</c:v>
                      </c:pt>
                      <c:pt idx="2391">
                        <c:v>7.1120000000000001</c:v>
                      </c:pt>
                      <c:pt idx="2392">
                        <c:v>7.0739999999999998</c:v>
                      </c:pt>
                      <c:pt idx="2393">
                        <c:v>6.9580000000000002</c:v>
                      </c:pt>
                      <c:pt idx="2394">
                        <c:v>6.9139999999999997</c:v>
                      </c:pt>
                      <c:pt idx="2395">
                        <c:v>6.88</c:v>
                      </c:pt>
                      <c:pt idx="2396">
                        <c:v>6.7919999999999998</c:v>
                      </c:pt>
                      <c:pt idx="2397">
                        <c:v>6.7039999999999997</c:v>
                      </c:pt>
                      <c:pt idx="2398">
                        <c:v>6.6319999999999997</c:v>
                      </c:pt>
                      <c:pt idx="2399">
                        <c:v>6.5939999999999896</c:v>
                      </c:pt>
                      <c:pt idx="2400">
                        <c:v>6.5459999999999896</c:v>
                      </c:pt>
                      <c:pt idx="2401">
                        <c:v>6.4779999999999998</c:v>
                      </c:pt>
                      <c:pt idx="2402">
                        <c:v>6.4080000000000004</c:v>
                      </c:pt>
                      <c:pt idx="2403">
                        <c:v>6.3519999999999897</c:v>
                      </c:pt>
                      <c:pt idx="2404">
                        <c:v>6.3079999999999998</c:v>
                      </c:pt>
                      <c:pt idx="2405">
                        <c:v>6.24</c:v>
                      </c:pt>
                      <c:pt idx="2406">
                        <c:v>6.1859999999999999</c:v>
                      </c:pt>
                      <c:pt idx="2407">
                        <c:v>6.1840000000000002</c:v>
                      </c:pt>
                      <c:pt idx="2408">
                        <c:v>6.1740000000000004</c:v>
                      </c:pt>
                      <c:pt idx="2409">
                        <c:v>6.1239999999999997</c:v>
                      </c:pt>
                      <c:pt idx="2410">
                        <c:v>6.0679999999999996</c:v>
                      </c:pt>
                      <c:pt idx="2411">
                        <c:v>6.01</c:v>
                      </c:pt>
                      <c:pt idx="2412">
                        <c:v>5.9379999999999997</c:v>
                      </c:pt>
                      <c:pt idx="2413">
                        <c:v>5.9079999999999897</c:v>
                      </c:pt>
                      <c:pt idx="2414">
                        <c:v>5.8620000000000001</c:v>
                      </c:pt>
                      <c:pt idx="2415">
                        <c:v>5.8419999999999996</c:v>
                      </c:pt>
                      <c:pt idx="2416">
                        <c:v>5.798</c:v>
                      </c:pt>
                      <c:pt idx="2417">
                        <c:v>5.7559999999999896</c:v>
                      </c:pt>
                      <c:pt idx="2418">
                        <c:v>5.66</c:v>
                      </c:pt>
                      <c:pt idx="2419">
                        <c:v>5.6059999999999999</c:v>
                      </c:pt>
                      <c:pt idx="2420">
                        <c:v>5.56</c:v>
                      </c:pt>
                      <c:pt idx="2421">
                        <c:v>5.5319999999999903</c:v>
                      </c:pt>
                      <c:pt idx="2422">
                        <c:v>5.5140000000000002</c:v>
                      </c:pt>
                      <c:pt idx="2423">
                        <c:v>5.4719999999999898</c:v>
                      </c:pt>
                      <c:pt idx="2424">
                        <c:v>5.4399999999999897</c:v>
                      </c:pt>
                      <c:pt idx="2425">
                        <c:v>5.452</c:v>
                      </c:pt>
                      <c:pt idx="2426">
                        <c:v>5.3659999999999997</c:v>
                      </c:pt>
                      <c:pt idx="2427">
                        <c:v>5.3220000000000001</c:v>
                      </c:pt>
                      <c:pt idx="2428">
                        <c:v>5.3119999999999896</c:v>
                      </c:pt>
                      <c:pt idx="2429">
                        <c:v>5.3280000000000003</c:v>
                      </c:pt>
                      <c:pt idx="2430">
                        <c:v>5.3479999999999999</c:v>
                      </c:pt>
                      <c:pt idx="2431">
                        <c:v>5.3479999999999999</c:v>
                      </c:pt>
                      <c:pt idx="2432">
                        <c:v>5.39</c:v>
                      </c:pt>
                      <c:pt idx="2433">
                        <c:v>5.3979999999999997</c:v>
                      </c:pt>
                      <c:pt idx="2434">
                        <c:v>5.4260000000000002</c:v>
                      </c:pt>
                      <c:pt idx="2435">
                        <c:v>5.3680000000000003</c:v>
                      </c:pt>
                      <c:pt idx="2436">
                        <c:v>5.3639999999999999</c:v>
                      </c:pt>
                      <c:pt idx="2437">
                        <c:v>5.34</c:v>
                      </c:pt>
                      <c:pt idx="2438">
                        <c:v>5.3440000000000003</c:v>
                      </c:pt>
                      <c:pt idx="2439">
                        <c:v>5.3339999999999996</c:v>
                      </c:pt>
                      <c:pt idx="2440">
                        <c:v>5.3259999999999899</c:v>
                      </c:pt>
                      <c:pt idx="2441">
                        <c:v>5.3059999999999903</c:v>
                      </c:pt>
                      <c:pt idx="2442">
                        <c:v>5.2819999999999903</c:v>
                      </c:pt>
                      <c:pt idx="2443">
                        <c:v>5.258</c:v>
                      </c:pt>
                      <c:pt idx="2444">
                        <c:v>5.24</c:v>
                      </c:pt>
                      <c:pt idx="2445">
                        <c:v>5.23</c:v>
                      </c:pt>
                      <c:pt idx="2446">
                        <c:v>5.234</c:v>
                      </c:pt>
                      <c:pt idx="2447">
                        <c:v>5.2080000000000002</c:v>
                      </c:pt>
                      <c:pt idx="2448">
                        <c:v>5.2119999999999997</c:v>
                      </c:pt>
                      <c:pt idx="2449">
                        <c:v>5.1959999999999997</c:v>
                      </c:pt>
                      <c:pt idx="2450">
                        <c:v>5.2799999999999896</c:v>
                      </c:pt>
                      <c:pt idx="2451">
                        <c:v>5.3019999999999996</c:v>
                      </c:pt>
                      <c:pt idx="2452">
                        <c:v>5.3039999999999896</c:v>
                      </c:pt>
                      <c:pt idx="2453">
                        <c:v>5.3159999999999998</c:v>
                      </c:pt>
                      <c:pt idx="2454">
                        <c:v>5.2960000000000003</c:v>
                      </c:pt>
                      <c:pt idx="2455">
                        <c:v>5.2439999999999998</c:v>
                      </c:pt>
                      <c:pt idx="2456">
                        <c:v>5.1859999999999999</c:v>
                      </c:pt>
                      <c:pt idx="2457">
                        <c:v>5.1820000000000004</c:v>
                      </c:pt>
                      <c:pt idx="2458">
                        <c:v>5.1579999999999897</c:v>
                      </c:pt>
                      <c:pt idx="2459">
                        <c:v>5.1619999999999999</c:v>
                      </c:pt>
                      <c:pt idx="2460">
                        <c:v>5.1779999999999999</c:v>
                      </c:pt>
                      <c:pt idx="2461">
                        <c:v>5.17</c:v>
                      </c:pt>
                      <c:pt idx="2462">
                        <c:v>5.19</c:v>
                      </c:pt>
                      <c:pt idx="2463">
                        <c:v>5.1360000000000001</c:v>
                      </c:pt>
                      <c:pt idx="2464">
                        <c:v>5.1219999999999999</c:v>
                      </c:pt>
                      <c:pt idx="2465">
                        <c:v>5.0999999999999996</c:v>
                      </c:pt>
                      <c:pt idx="2466">
                        <c:v>5.0979999999999999</c:v>
                      </c:pt>
                      <c:pt idx="2467">
                        <c:v>5.048</c:v>
                      </c:pt>
                      <c:pt idx="2468">
                        <c:v>4.9960000000000004</c:v>
                      </c:pt>
                      <c:pt idx="2469">
                        <c:v>4.9719999999999898</c:v>
                      </c:pt>
                      <c:pt idx="2470">
                        <c:v>4.9159999999999897</c:v>
                      </c:pt>
                      <c:pt idx="2471">
                        <c:v>4.8519999999999897</c:v>
                      </c:pt>
                      <c:pt idx="2472">
                        <c:v>4.8159999999999998</c:v>
                      </c:pt>
                      <c:pt idx="2473">
                        <c:v>4.7799999999999896</c:v>
                      </c:pt>
                      <c:pt idx="2474">
                        <c:v>4.7099999999999902</c:v>
                      </c:pt>
                      <c:pt idx="2475">
                        <c:v>4.6779999999999999</c:v>
                      </c:pt>
                      <c:pt idx="2476">
                        <c:v>4.6159999999999997</c:v>
                      </c:pt>
                      <c:pt idx="2477">
                        <c:v>4.6019999999999897</c:v>
                      </c:pt>
                      <c:pt idx="2478">
                        <c:v>4.5860000000000003</c:v>
                      </c:pt>
                      <c:pt idx="2479">
                        <c:v>4.5439999999999996</c:v>
                      </c:pt>
                      <c:pt idx="2480">
                        <c:v>4.4960000000000004</c:v>
                      </c:pt>
                      <c:pt idx="2481">
                        <c:v>4.484</c:v>
                      </c:pt>
                      <c:pt idx="2482">
                        <c:v>4.4319999999999897</c:v>
                      </c:pt>
                      <c:pt idx="2483">
                        <c:v>4.4119999999999999</c:v>
                      </c:pt>
                      <c:pt idx="2484">
                        <c:v>4.4019999999999904</c:v>
                      </c:pt>
                      <c:pt idx="2485">
                        <c:v>4.3819999999999997</c:v>
                      </c:pt>
                      <c:pt idx="2486">
                        <c:v>4.3600000000000003</c:v>
                      </c:pt>
                      <c:pt idx="2487">
                        <c:v>4.3040000000000003</c:v>
                      </c:pt>
                      <c:pt idx="2488">
                        <c:v>4.3019999999999996</c:v>
                      </c:pt>
                      <c:pt idx="2489">
                        <c:v>4.3219999999999903</c:v>
                      </c:pt>
                      <c:pt idx="2490">
                        <c:v>4.298</c:v>
                      </c:pt>
                      <c:pt idx="2491">
                        <c:v>4.2240000000000002</c:v>
                      </c:pt>
                      <c:pt idx="2492">
                        <c:v>4.2140000000000004</c:v>
                      </c:pt>
                      <c:pt idx="2493">
                        <c:v>4.17</c:v>
                      </c:pt>
                      <c:pt idx="2494">
                        <c:v>4.1159999999999997</c:v>
                      </c:pt>
                      <c:pt idx="2495">
                        <c:v>4.0540000000000003</c:v>
                      </c:pt>
                      <c:pt idx="2496">
                        <c:v>4.032</c:v>
                      </c:pt>
                      <c:pt idx="2497">
                        <c:v>4.1039999999999903</c:v>
                      </c:pt>
                      <c:pt idx="2498">
                        <c:v>4.2799999999999896</c:v>
                      </c:pt>
                      <c:pt idx="2499">
                        <c:v>4.3379999999999903</c:v>
                      </c:pt>
                      <c:pt idx="2500">
                        <c:v>4.4119999999999999</c:v>
                      </c:pt>
                      <c:pt idx="2501">
                        <c:v>4.5119999999999996</c:v>
                      </c:pt>
                      <c:pt idx="2502">
                        <c:v>4.806</c:v>
                      </c:pt>
                      <c:pt idx="2503">
                        <c:v>5.1520000000000001</c:v>
                      </c:pt>
                      <c:pt idx="2504">
                        <c:v>5.41</c:v>
                      </c:pt>
                      <c:pt idx="2505">
                        <c:v>5.6120000000000001</c:v>
                      </c:pt>
                      <c:pt idx="2506">
                        <c:v>5.7960000000000003</c:v>
                      </c:pt>
                      <c:pt idx="2507">
                        <c:v>6.0279999999999996</c:v>
                      </c:pt>
                      <c:pt idx="2508">
                        <c:v>6.3579999999999997</c:v>
                      </c:pt>
                      <c:pt idx="2509">
                        <c:v>6.7480000000000002</c:v>
                      </c:pt>
                      <c:pt idx="2510">
                        <c:v>7.3959999999999999</c:v>
                      </c:pt>
                      <c:pt idx="2511">
                        <c:v>7.9199999999999902</c:v>
                      </c:pt>
                      <c:pt idx="2512">
                        <c:v>8.1720000000000006</c:v>
                      </c:pt>
                      <c:pt idx="2513">
                        <c:v>8.7940000000000005</c:v>
                      </c:pt>
                      <c:pt idx="2514">
                        <c:v>9.4659999999999993</c:v>
                      </c:pt>
                      <c:pt idx="2515">
                        <c:v>10.66</c:v>
                      </c:pt>
                      <c:pt idx="2516">
                        <c:v>11.86</c:v>
                      </c:pt>
                      <c:pt idx="2517">
                        <c:v>13.3399999999999</c:v>
                      </c:pt>
                      <c:pt idx="2518">
                        <c:v>15.026</c:v>
                      </c:pt>
                      <c:pt idx="2519">
                        <c:v>16.832000000000001</c:v>
                      </c:pt>
                      <c:pt idx="2520">
                        <c:v>18.41</c:v>
                      </c:pt>
                      <c:pt idx="2521">
                        <c:v>19.417999999999999</c:v>
                      </c:pt>
                      <c:pt idx="2522">
                        <c:v>20.206</c:v>
                      </c:pt>
                      <c:pt idx="2523">
                        <c:v>20.866</c:v>
                      </c:pt>
                      <c:pt idx="2524">
                        <c:v>21.972000000000001</c:v>
                      </c:pt>
                      <c:pt idx="2525">
                        <c:v>22.542000000000002</c:v>
                      </c:pt>
                      <c:pt idx="2526">
                        <c:v>23.167999999999999</c:v>
                      </c:pt>
                      <c:pt idx="2527">
                        <c:v>23.521999999999998</c:v>
                      </c:pt>
                      <c:pt idx="2528">
                        <c:v>24.698</c:v>
                      </c:pt>
                      <c:pt idx="2529">
                        <c:v>26.042000000000002</c:v>
                      </c:pt>
                      <c:pt idx="2530">
                        <c:v>27.419999999999899</c:v>
                      </c:pt>
                      <c:pt idx="2531">
                        <c:v>28.904</c:v>
                      </c:pt>
                      <c:pt idx="2532">
                        <c:v>30.274000000000001</c:v>
                      </c:pt>
                      <c:pt idx="2533">
                        <c:v>31.123999999999999</c:v>
                      </c:pt>
                      <c:pt idx="2534">
                        <c:v>32.043999999999997</c:v>
                      </c:pt>
                      <c:pt idx="2535">
                        <c:v>32.975999999999999</c:v>
                      </c:pt>
                      <c:pt idx="2536">
                        <c:v>34.088000000000001</c:v>
                      </c:pt>
                      <c:pt idx="2537">
                        <c:v>34.904000000000003</c:v>
                      </c:pt>
                      <c:pt idx="2538">
                        <c:v>35.677999999999997</c:v>
                      </c:pt>
                      <c:pt idx="2539">
                        <c:v>35.787999999999997</c:v>
                      </c:pt>
                      <c:pt idx="2540">
                        <c:v>36.607999999999898</c:v>
                      </c:pt>
                      <c:pt idx="2541">
                        <c:v>37.103999999999999</c:v>
                      </c:pt>
                      <c:pt idx="2542">
                        <c:v>38.262</c:v>
                      </c:pt>
                      <c:pt idx="2543">
                        <c:v>39.891999999999904</c:v>
                      </c:pt>
                      <c:pt idx="2544">
                        <c:v>41.089999999999897</c:v>
                      </c:pt>
                      <c:pt idx="2545">
                        <c:v>41.67</c:v>
                      </c:pt>
                      <c:pt idx="2546">
                        <c:v>42.122</c:v>
                      </c:pt>
                      <c:pt idx="2547">
                        <c:v>43.045999999999999</c:v>
                      </c:pt>
                      <c:pt idx="2548">
                        <c:v>43.27</c:v>
                      </c:pt>
                      <c:pt idx="2549">
                        <c:v>44.165999999999897</c:v>
                      </c:pt>
                      <c:pt idx="2550">
                        <c:v>44.473999999999997</c:v>
                      </c:pt>
                      <c:pt idx="2551">
                        <c:v>45.091999999999999</c:v>
                      </c:pt>
                      <c:pt idx="2552">
                        <c:v>45.698</c:v>
                      </c:pt>
                      <c:pt idx="2553">
                        <c:v>46.387999999999998</c:v>
                      </c:pt>
                      <c:pt idx="2554">
                        <c:v>46.951999999999998</c:v>
                      </c:pt>
                      <c:pt idx="2555">
                        <c:v>47.103999999999999</c:v>
                      </c:pt>
                      <c:pt idx="2556">
                        <c:v>47.247999999999998</c:v>
                      </c:pt>
                      <c:pt idx="2557">
                        <c:v>46.283999999999999</c:v>
                      </c:pt>
                      <c:pt idx="2558">
                        <c:v>46.262</c:v>
                      </c:pt>
                      <c:pt idx="2559">
                        <c:v>46.835999999999999</c:v>
                      </c:pt>
                      <c:pt idx="2560">
                        <c:v>46.641999999999904</c:v>
                      </c:pt>
                      <c:pt idx="2561">
                        <c:v>46.089999999999897</c:v>
                      </c:pt>
                      <c:pt idx="2562">
                        <c:v>46.57</c:v>
                      </c:pt>
                      <c:pt idx="2563">
                        <c:v>46.536000000000001</c:v>
                      </c:pt>
                      <c:pt idx="2564">
                        <c:v>46.48</c:v>
                      </c:pt>
                      <c:pt idx="2565">
                        <c:v>46.386000000000003</c:v>
                      </c:pt>
                      <c:pt idx="2566">
                        <c:v>45.828000000000003</c:v>
                      </c:pt>
                      <c:pt idx="2567">
                        <c:v>44.634</c:v>
                      </c:pt>
                      <c:pt idx="2568">
                        <c:v>43.137999999999899</c:v>
                      </c:pt>
                      <c:pt idx="2569">
                        <c:v>41.543999999999997</c:v>
                      </c:pt>
                      <c:pt idx="2570">
                        <c:v>41.96</c:v>
                      </c:pt>
                      <c:pt idx="2571">
                        <c:v>42.101999999999997</c:v>
                      </c:pt>
                      <c:pt idx="2572">
                        <c:v>42.697999999999901</c:v>
                      </c:pt>
                      <c:pt idx="2573">
                        <c:v>43.194000000000003</c:v>
                      </c:pt>
                      <c:pt idx="2574">
                        <c:v>44.085999999999999</c:v>
                      </c:pt>
                      <c:pt idx="2575">
                        <c:v>45.201999999999998</c:v>
                      </c:pt>
                      <c:pt idx="2576">
                        <c:v>45.347999999999999</c:v>
                      </c:pt>
                      <c:pt idx="2577">
                        <c:v>44.665999999999997</c:v>
                      </c:pt>
                      <c:pt idx="2578">
                        <c:v>44.06</c:v>
                      </c:pt>
                      <c:pt idx="2579">
                        <c:v>41.072000000000003</c:v>
                      </c:pt>
                      <c:pt idx="2580">
                        <c:v>36.304000000000002</c:v>
                      </c:pt>
                      <c:pt idx="2581">
                        <c:v>32.481999999999999</c:v>
                      </c:pt>
                      <c:pt idx="2582">
                        <c:v>29.937999999999999</c:v>
                      </c:pt>
                      <c:pt idx="2583">
                        <c:v>28.481999999999999</c:v>
                      </c:pt>
                      <c:pt idx="2584">
                        <c:v>28.13</c:v>
                      </c:pt>
                      <c:pt idx="2585">
                        <c:v>27.919999999999899</c:v>
                      </c:pt>
                      <c:pt idx="2586">
                        <c:v>27.701999999999899</c:v>
                      </c:pt>
                      <c:pt idx="2587">
                        <c:v>27.8279999999999</c:v>
                      </c:pt>
                      <c:pt idx="2588">
                        <c:v>30.373999999999999</c:v>
                      </c:pt>
                      <c:pt idx="2589">
                        <c:v>30.27</c:v>
                      </c:pt>
                      <c:pt idx="2590">
                        <c:v>29.81</c:v>
                      </c:pt>
                      <c:pt idx="2591">
                        <c:v>30.832000000000001</c:v>
                      </c:pt>
                      <c:pt idx="2592">
                        <c:v>29.655999999999899</c:v>
                      </c:pt>
                      <c:pt idx="2593">
                        <c:v>28.377999999999901</c:v>
                      </c:pt>
                      <c:pt idx="2594">
                        <c:v>27.724</c:v>
                      </c:pt>
                      <c:pt idx="2595">
                        <c:v>28.125999999999902</c:v>
                      </c:pt>
                      <c:pt idx="2596">
                        <c:v>28.451999999999899</c:v>
                      </c:pt>
                      <c:pt idx="2597">
                        <c:v>25.845999999999901</c:v>
                      </c:pt>
                      <c:pt idx="2598">
                        <c:v>24.117999999999999</c:v>
                      </c:pt>
                      <c:pt idx="2599">
                        <c:v>23.788</c:v>
                      </c:pt>
                      <c:pt idx="2600">
                        <c:v>23.254000000000001</c:v>
                      </c:pt>
                      <c:pt idx="2601">
                        <c:v>23.151999999999902</c:v>
                      </c:pt>
                      <c:pt idx="2602">
                        <c:v>24.094000000000001</c:v>
                      </c:pt>
                      <c:pt idx="2603">
                        <c:v>24.663999999999898</c:v>
                      </c:pt>
                      <c:pt idx="2604">
                        <c:v>25.38</c:v>
                      </c:pt>
                      <c:pt idx="2605">
                        <c:v>24.765999999999998</c:v>
                      </c:pt>
                      <c:pt idx="2606">
                        <c:v>23.678000000000001</c:v>
                      </c:pt>
                      <c:pt idx="2607">
                        <c:v>22.847999999999999</c:v>
                      </c:pt>
                      <c:pt idx="2608">
                        <c:v>22.385999999999999</c:v>
                      </c:pt>
                      <c:pt idx="2609">
                        <c:v>21.532</c:v>
                      </c:pt>
                      <c:pt idx="2610">
                        <c:v>20.582000000000001</c:v>
                      </c:pt>
                      <c:pt idx="2611">
                        <c:v>20</c:v>
                      </c:pt>
                      <c:pt idx="2612">
                        <c:v>19.423999999999999</c:v>
                      </c:pt>
                      <c:pt idx="2613">
                        <c:v>18.867999999999999</c:v>
                      </c:pt>
                      <c:pt idx="2614">
                        <c:v>18.332000000000001</c:v>
                      </c:pt>
                      <c:pt idx="2615">
                        <c:v>18.003999999999898</c:v>
                      </c:pt>
                      <c:pt idx="2616">
                        <c:v>17.687999999999999</c:v>
                      </c:pt>
                      <c:pt idx="2617">
                        <c:v>17.345999999999901</c:v>
                      </c:pt>
                      <c:pt idx="2618">
                        <c:v>17.047999999999998</c:v>
                      </c:pt>
                      <c:pt idx="2619">
                        <c:v>16.727999999999899</c:v>
                      </c:pt>
                      <c:pt idx="2620">
                        <c:v>16.462</c:v>
                      </c:pt>
                      <c:pt idx="2621">
                        <c:v>16.204000000000001</c:v>
                      </c:pt>
                      <c:pt idx="2622">
                        <c:v>15.9659999999999</c:v>
                      </c:pt>
                      <c:pt idx="2623">
                        <c:v>15.726000000000001</c:v>
                      </c:pt>
                      <c:pt idx="2624">
                        <c:v>15.595999999999901</c:v>
                      </c:pt>
                      <c:pt idx="2625">
                        <c:v>15.462</c:v>
                      </c:pt>
                      <c:pt idx="2626">
                        <c:v>15.2799999999999</c:v>
                      </c:pt>
                      <c:pt idx="2627">
                        <c:v>15.058</c:v>
                      </c:pt>
                      <c:pt idx="2628">
                        <c:v>14.906000000000001</c:v>
                      </c:pt>
                      <c:pt idx="2629">
                        <c:v>14.783999999999899</c:v>
                      </c:pt>
                      <c:pt idx="2630">
                        <c:v>14.569999999999901</c:v>
                      </c:pt>
                      <c:pt idx="2631">
                        <c:v>14.446</c:v>
                      </c:pt>
                      <c:pt idx="2632">
                        <c:v>14.334</c:v>
                      </c:pt>
                      <c:pt idx="2633">
                        <c:v>14.235999999999899</c:v>
                      </c:pt>
                      <c:pt idx="2634">
                        <c:v>14.134</c:v>
                      </c:pt>
                      <c:pt idx="2635">
                        <c:v>13.972</c:v>
                      </c:pt>
                      <c:pt idx="2636">
                        <c:v>13.85</c:v>
                      </c:pt>
                      <c:pt idx="2637">
                        <c:v>13.734</c:v>
                      </c:pt>
                      <c:pt idx="2638">
                        <c:v>13.628</c:v>
                      </c:pt>
                      <c:pt idx="2639">
                        <c:v>13.554</c:v>
                      </c:pt>
                      <c:pt idx="2640">
                        <c:v>13.417999999999999</c:v>
                      </c:pt>
                      <c:pt idx="2641">
                        <c:v>13.36</c:v>
                      </c:pt>
                      <c:pt idx="2642">
                        <c:v>13.268000000000001</c:v>
                      </c:pt>
                      <c:pt idx="2643">
                        <c:v>13.1579999999999</c:v>
                      </c:pt>
                      <c:pt idx="2644">
                        <c:v>12.979999999999899</c:v>
                      </c:pt>
                      <c:pt idx="2645">
                        <c:v>12.872</c:v>
                      </c:pt>
                      <c:pt idx="2646">
                        <c:v>12.718</c:v>
                      </c:pt>
                      <c:pt idx="2647">
                        <c:v>12.6299999999999</c:v>
                      </c:pt>
                      <c:pt idx="2648">
                        <c:v>12.512</c:v>
                      </c:pt>
                      <c:pt idx="2649">
                        <c:v>12.423999999999999</c:v>
                      </c:pt>
                      <c:pt idx="2650">
                        <c:v>12.3639999999999</c:v>
                      </c:pt>
                      <c:pt idx="2651">
                        <c:v>12.325999999999899</c:v>
                      </c:pt>
                      <c:pt idx="2652">
                        <c:v>12.234</c:v>
                      </c:pt>
                      <c:pt idx="2653">
                        <c:v>12.106</c:v>
                      </c:pt>
                      <c:pt idx="2654">
                        <c:v>12.012</c:v>
                      </c:pt>
                      <c:pt idx="2655">
                        <c:v>11.853999999999999</c:v>
                      </c:pt>
                      <c:pt idx="2656">
                        <c:v>11.664</c:v>
                      </c:pt>
                      <c:pt idx="2657">
                        <c:v>11.53</c:v>
                      </c:pt>
                      <c:pt idx="2658">
                        <c:v>11.488</c:v>
                      </c:pt>
                      <c:pt idx="2659">
                        <c:v>11.431999999999899</c:v>
                      </c:pt>
                      <c:pt idx="2660">
                        <c:v>11.417999999999999</c:v>
                      </c:pt>
                      <c:pt idx="2661">
                        <c:v>11.38</c:v>
                      </c:pt>
                      <c:pt idx="2662">
                        <c:v>11.368</c:v>
                      </c:pt>
                      <c:pt idx="2663">
                        <c:v>11.266</c:v>
                      </c:pt>
                      <c:pt idx="2664">
                        <c:v>11.29</c:v>
                      </c:pt>
                      <c:pt idx="2665">
                        <c:v>11.305999999999999</c:v>
                      </c:pt>
                      <c:pt idx="2666">
                        <c:v>11.183999999999999</c:v>
                      </c:pt>
                      <c:pt idx="2667">
                        <c:v>11.058</c:v>
                      </c:pt>
                      <c:pt idx="2668">
                        <c:v>10.96</c:v>
                      </c:pt>
                      <c:pt idx="2669">
                        <c:v>10.832000000000001</c:v>
                      </c:pt>
                      <c:pt idx="2670">
                        <c:v>10.786</c:v>
                      </c:pt>
                      <c:pt idx="2671">
                        <c:v>10.731999999999999</c:v>
                      </c:pt>
                      <c:pt idx="2672">
                        <c:v>10.616</c:v>
                      </c:pt>
                      <c:pt idx="2673">
                        <c:v>10.536</c:v>
                      </c:pt>
                      <c:pt idx="2674">
                        <c:v>10.5</c:v>
                      </c:pt>
                      <c:pt idx="2675">
                        <c:v>10.476000000000001</c:v>
                      </c:pt>
                      <c:pt idx="2676">
                        <c:v>10.422000000000001</c:v>
                      </c:pt>
                      <c:pt idx="2677">
                        <c:v>10.414</c:v>
                      </c:pt>
                      <c:pt idx="2678">
                        <c:v>10.375999999999999</c:v>
                      </c:pt>
                      <c:pt idx="2679">
                        <c:v>10.38</c:v>
                      </c:pt>
                      <c:pt idx="2680">
                        <c:v>10.2919999999999</c:v>
                      </c:pt>
                      <c:pt idx="2681">
                        <c:v>10.286</c:v>
                      </c:pt>
                      <c:pt idx="2682">
                        <c:v>10.224</c:v>
                      </c:pt>
                      <c:pt idx="2683">
                        <c:v>10.178000000000001</c:v>
                      </c:pt>
                      <c:pt idx="2684">
                        <c:v>10.157999999999999</c:v>
                      </c:pt>
                      <c:pt idx="2685">
                        <c:v>10.157999999999999</c:v>
                      </c:pt>
                      <c:pt idx="2686">
                        <c:v>10.114000000000001</c:v>
                      </c:pt>
                      <c:pt idx="2687">
                        <c:v>10.065999999999899</c:v>
                      </c:pt>
                      <c:pt idx="2688">
                        <c:v>10.023999999999999</c:v>
                      </c:pt>
                      <c:pt idx="2689">
                        <c:v>9.9959999999999898</c:v>
                      </c:pt>
                      <c:pt idx="2690">
                        <c:v>9.968</c:v>
                      </c:pt>
                      <c:pt idx="2691">
                        <c:v>9.9459999999999997</c:v>
                      </c:pt>
                      <c:pt idx="2692">
                        <c:v>9.8759999999999994</c:v>
                      </c:pt>
                      <c:pt idx="2693">
                        <c:v>9.8320000000000007</c:v>
                      </c:pt>
                      <c:pt idx="2694">
                        <c:v>9.7279999999999998</c:v>
                      </c:pt>
                      <c:pt idx="2695">
                        <c:v>9.64</c:v>
                      </c:pt>
                      <c:pt idx="2696">
                        <c:v>9.5739999999999998</c:v>
                      </c:pt>
                      <c:pt idx="2697">
                        <c:v>9.51</c:v>
                      </c:pt>
                      <c:pt idx="2698">
                        <c:v>9.4640000000000004</c:v>
                      </c:pt>
                      <c:pt idx="2699">
                        <c:v>9.4259999999999895</c:v>
                      </c:pt>
                      <c:pt idx="2700">
                        <c:v>9.3740000000000006</c:v>
                      </c:pt>
                      <c:pt idx="2701">
                        <c:v>9.3780000000000001</c:v>
                      </c:pt>
                      <c:pt idx="2702">
                        <c:v>9.32</c:v>
                      </c:pt>
                      <c:pt idx="2703">
                        <c:v>9.31</c:v>
                      </c:pt>
                      <c:pt idx="2704">
                        <c:v>9.2200000000000006</c:v>
                      </c:pt>
                      <c:pt idx="2705">
                        <c:v>9.1999999999999993</c:v>
                      </c:pt>
                      <c:pt idx="2706">
                        <c:v>9.1419999999999995</c:v>
                      </c:pt>
                      <c:pt idx="2707">
                        <c:v>9.1020000000000003</c:v>
                      </c:pt>
                      <c:pt idx="2708">
                        <c:v>9.1359999999999992</c:v>
                      </c:pt>
                      <c:pt idx="2709">
                        <c:v>9.1180000000000003</c:v>
                      </c:pt>
                      <c:pt idx="2710">
                        <c:v>9.1300000000000008</c:v>
                      </c:pt>
                      <c:pt idx="2711">
                        <c:v>9.1379999999999999</c:v>
                      </c:pt>
                      <c:pt idx="2712">
                        <c:v>9.1819999999999897</c:v>
                      </c:pt>
                      <c:pt idx="2713">
                        <c:v>9.1959999999999997</c:v>
                      </c:pt>
                      <c:pt idx="2714">
                        <c:v>9.218</c:v>
                      </c:pt>
                      <c:pt idx="2715">
                        <c:v>9.2159999999999993</c:v>
                      </c:pt>
                      <c:pt idx="2716">
                        <c:v>9.11</c:v>
                      </c:pt>
                      <c:pt idx="2717">
                        <c:v>9.0380000000000003</c:v>
                      </c:pt>
                      <c:pt idx="2718">
                        <c:v>9.0779999999999994</c:v>
                      </c:pt>
                      <c:pt idx="2719">
                        <c:v>9.0939999999999994</c:v>
                      </c:pt>
                      <c:pt idx="2720">
                        <c:v>9.0640000000000001</c:v>
                      </c:pt>
                      <c:pt idx="2721">
                        <c:v>9.0399999999999991</c:v>
                      </c:pt>
                      <c:pt idx="2722">
                        <c:v>8.9760000000000009</c:v>
                      </c:pt>
                      <c:pt idx="2723">
                        <c:v>8.9819999999999993</c:v>
                      </c:pt>
                      <c:pt idx="2724">
                        <c:v>8.968</c:v>
                      </c:pt>
                      <c:pt idx="2725">
                        <c:v>8.9740000000000002</c:v>
                      </c:pt>
                      <c:pt idx="2726">
                        <c:v>8.9540000000000006</c:v>
                      </c:pt>
                      <c:pt idx="2727">
                        <c:v>8.9179999999999993</c:v>
                      </c:pt>
                      <c:pt idx="2728">
                        <c:v>8.91</c:v>
                      </c:pt>
                      <c:pt idx="2729">
                        <c:v>8.8159999999999901</c:v>
                      </c:pt>
                      <c:pt idx="2730">
                        <c:v>8.7560000000000002</c:v>
                      </c:pt>
                      <c:pt idx="2731">
                        <c:v>8.75</c:v>
                      </c:pt>
                      <c:pt idx="2732">
                        <c:v>8.7259999999999902</c:v>
                      </c:pt>
                      <c:pt idx="2733">
                        <c:v>8.65</c:v>
                      </c:pt>
                      <c:pt idx="2734">
                        <c:v>8.6020000000000003</c:v>
                      </c:pt>
                      <c:pt idx="2735">
                        <c:v>8.5619999999999994</c:v>
                      </c:pt>
                      <c:pt idx="2736">
                        <c:v>8.5500000000000007</c:v>
                      </c:pt>
                      <c:pt idx="2737">
                        <c:v>8.5280000000000005</c:v>
                      </c:pt>
                      <c:pt idx="2738">
                        <c:v>8.4359999999999999</c:v>
                      </c:pt>
                      <c:pt idx="2739">
                        <c:v>8.3260000000000005</c:v>
                      </c:pt>
                      <c:pt idx="2740">
                        <c:v>8.2460000000000004</c:v>
                      </c:pt>
                      <c:pt idx="2741">
                        <c:v>8.0960000000000001</c:v>
                      </c:pt>
                      <c:pt idx="2742">
                        <c:v>7.9799999999999898</c:v>
                      </c:pt>
                      <c:pt idx="2743">
                        <c:v>7.8319999999999901</c:v>
                      </c:pt>
                      <c:pt idx="2744">
                        <c:v>7.6479999999999997</c:v>
                      </c:pt>
                      <c:pt idx="2745">
                        <c:v>7.532</c:v>
                      </c:pt>
                      <c:pt idx="2746">
                        <c:v>7.4219999999999997</c:v>
                      </c:pt>
                      <c:pt idx="2747">
                        <c:v>7.3419999999999996</c:v>
                      </c:pt>
                      <c:pt idx="2748">
                        <c:v>7.2679999999999998</c:v>
                      </c:pt>
                      <c:pt idx="2749">
                        <c:v>7.2279999999999998</c:v>
                      </c:pt>
                      <c:pt idx="2750">
                        <c:v>7.1360000000000001</c:v>
                      </c:pt>
                      <c:pt idx="2751">
                        <c:v>7.04</c:v>
                      </c:pt>
                      <c:pt idx="2752">
                        <c:v>6.9859999999999998</c:v>
                      </c:pt>
                      <c:pt idx="2753">
                        <c:v>6.9820000000000002</c:v>
                      </c:pt>
                      <c:pt idx="2754">
                        <c:v>7.0679999999999996</c:v>
                      </c:pt>
                      <c:pt idx="2755">
                        <c:v>7.2480000000000002</c:v>
                      </c:pt>
                      <c:pt idx="2756">
                        <c:v>7.37</c:v>
                      </c:pt>
                      <c:pt idx="2757">
                        <c:v>7.4639999999999898</c:v>
                      </c:pt>
                      <c:pt idx="2758">
                        <c:v>7.5759999999999899</c:v>
                      </c:pt>
                      <c:pt idx="2759">
                        <c:v>7.6440000000000001</c:v>
                      </c:pt>
                      <c:pt idx="2760">
                        <c:v>7.6879999999999997</c:v>
                      </c:pt>
                      <c:pt idx="2761">
                        <c:v>7.718</c:v>
                      </c:pt>
                      <c:pt idx="2762">
                        <c:v>7.734</c:v>
                      </c:pt>
                      <c:pt idx="2763">
                        <c:v>7.76</c:v>
                      </c:pt>
                      <c:pt idx="2764">
                        <c:v>7.6760000000000002</c:v>
                      </c:pt>
                      <c:pt idx="2765">
                        <c:v>7.3819999999999997</c:v>
                      </c:pt>
                      <c:pt idx="2766">
                        <c:v>7.1340000000000003</c:v>
                      </c:pt>
                      <c:pt idx="2767">
                        <c:v>6.9199999999999902</c:v>
                      </c:pt>
                      <c:pt idx="2768">
                        <c:v>6.7560000000000002</c:v>
                      </c:pt>
                      <c:pt idx="2769">
                        <c:v>6.63</c:v>
                      </c:pt>
                      <c:pt idx="2770">
                        <c:v>6.5259999999999998</c:v>
                      </c:pt>
                      <c:pt idx="2771">
                        <c:v>6.5</c:v>
                      </c:pt>
                      <c:pt idx="2772">
                        <c:v>6.444</c:v>
                      </c:pt>
                      <c:pt idx="2773">
                        <c:v>6.3920000000000003</c:v>
                      </c:pt>
                      <c:pt idx="2774">
                        <c:v>6.3319999999999999</c:v>
                      </c:pt>
                      <c:pt idx="2775">
                        <c:v>6.3739999999999997</c:v>
                      </c:pt>
                      <c:pt idx="2776">
                        <c:v>6.5979999999999901</c:v>
                      </c:pt>
                      <c:pt idx="2777">
                        <c:v>6.8620000000000001</c:v>
                      </c:pt>
                      <c:pt idx="2778">
                        <c:v>7.0179999999999998</c:v>
                      </c:pt>
                      <c:pt idx="2779">
                        <c:v>7.16</c:v>
                      </c:pt>
                      <c:pt idx="2780">
                        <c:v>7.2640000000000002</c:v>
                      </c:pt>
                      <c:pt idx="2781">
                        <c:v>7.3339999999999996</c:v>
                      </c:pt>
                      <c:pt idx="2782">
                        <c:v>7.3940000000000001</c:v>
                      </c:pt>
                      <c:pt idx="2783">
                        <c:v>7.45</c:v>
                      </c:pt>
                      <c:pt idx="2784">
                        <c:v>7.5019999999999998</c:v>
                      </c:pt>
                      <c:pt idx="2785">
                        <c:v>7.59</c:v>
                      </c:pt>
                      <c:pt idx="2786">
                        <c:v>7.6280000000000001</c:v>
                      </c:pt>
                      <c:pt idx="2787">
                        <c:v>7.6579999999999897</c:v>
                      </c:pt>
                      <c:pt idx="2788">
                        <c:v>7.7080000000000002</c:v>
                      </c:pt>
                      <c:pt idx="2789">
                        <c:v>7.75</c:v>
                      </c:pt>
                      <c:pt idx="2790">
                        <c:v>7.766</c:v>
                      </c:pt>
                      <c:pt idx="2791">
                        <c:v>7.8199999999999896</c:v>
                      </c:pt>
                      <c:pt idx="2792">
                        <c:v>7.8459999999999903</c:v>
                      </c:pt>
                      <c:pt idx="2793">
                        <c:v>7.8879999999999999</c:v>
                      </c:pt>
                      <c:pt idx="2794">
                        <c:v>7.9039999999999999</c:v>
                      </c:pt>
                      <c:pt idx="2795">
                        <c:v>7.9659999999999904</c:v>
                      </c:pt>
                      <c:pt idx="2796">
                        <c:v>8.0060000000000002</c:v>
                      </c:pt>
                      <c:pt idx="2797">
                        <c:v>8.0299999999999994</c:v>
                      </c:pt>
                      <c:pt idx="2798">
                        <c:v>8.0739999999999998</c:v>
                      </c:pt>
                      <c:pt idx="2799">
                        <c:v>8.1560000000000006</c:v>
                      </c:pt>
                      <c:pt idx="2800">
                        <c:v>8.2479999999999993</c:v>
                      </c:pt>
                      <c:pt idx="2801">
                        <c:v>8.34</c:v>
                      </c:pt>
                      <c:pt idx="2802">
                        <c:v>8.43799999999999</c:v>
                      </c:pt>
                      <c:pt idx="2803">
                        <c:v>8.532</c:v>
                      </c:pt>
                      <c:pt idx="2804">
                        <c:v>8.6579999999999995</c:v>
                      </c:pt>
                      <c:pt idx="2805">
                        <c:v>8.7240000000000002</c:v>
                      </c:pt>
                      <c:pt idx="2806">
                        <c:v>8.8780000000000001</c:v>
                      </c:pt>
                      <c:pt idx="2807">
                        <c:v>9.1059999999999999</c:v>
                      </c:pt>
                      <c:pt idx="2808">
                        <c:v>9.2639999999999993</c:v>
                      </c:pt>
                      <c:pt idx="2809">
                        <c:v>9.4239999999999995</c:v>
                      </c:pt>
                      <c:pt idx="2810">
                        <c:v>9.5380000000000003</c:v>
                      </c:pt>
                      <c:pt idx="2811">
                        <c:v>9.6159999999999997</c:v>
                      </c:pt>
                      <c:pt idx="2812">
                        <c:v>9.5459999999999905</c:v>
                      </c:pt>
                      <c:pt idx="2813">
                        <c:v>9.3379999999999992</c:v>
                      </c:pt>
                      <c:pt idx="2814">
                        <c:v>9.2620000000000005</c:v>
                      </c:pt>
                      <c:pt idx="2815">
                        <c:v>9.2940000000000005</c:v>
                      </c:pt>
                      <c:pt idx="2816">
                        <c:v>9.282</c:v>
                      </c:pt>
                      <c:pt idx="2817">
                        <c:v>9.3059999999999992</c:v>
                      </c:pt>
                      <c:pt idx="2818">
                        <c:v>9.42</c:v>
                      </c:pt>
                      <c:pt idx="2819">
                        <c:v>9.5239999999999991</c:v>
                      </c:pt>
                      <c:pt idx="2820">
                        <c:v>9.7520000000000007</c:v>
                      </c:pt>
                      <c:pt idx="2821">
                        <c:v>9.9639999999999898</c:v>
                      </c:pt>
                      <c:pt idx="2822">
                        <c:v>10.17</c:v>
                      </c:pt>
                      <c:pt idx="2823">
                        <c:v>11.4199999999999</c:v>
                      </c:pt>
                      <c:pt idx="2824">
                        <c:v>13.94</c:v>
                      </c:pt>
                      <c:pt idx="2825">
                        <c:v>15.06</c:v>
                      </c:pt>
                      <c:pt idx="2826">
                        <c:v>17.875999999999902</c:v>
                      </c:pt>
                      <c:pt idx="2827">
                        <c:v>23.768000000000001</c:v>
                      </c:pt>
                      <c:pt idx="2828">
                        <c:v>28.283999999999999</c:v>
                      </c:pt>
                      <c:pt idx="2829">
                        <c:v>24.707999999999998</c:v>
                      </c:pt>
                      <c:pt idx="2830">
                        <c:v>21.791999999999899</c:v>
                      </c:pt>
                      <c:pt idx="2831">
                        <c:v>25.321999999999999</c:v>
                      </c:pt>
                      <c:pt idx="2832">
                        <c:v>29.36</c:v>
                      </c:pt>
                      <c:pt idx="2833">
                        <c:v>31.744</c:v>
                      </c:pt>
                      <c:pt idx="2834">
                        <c:v>32.309999999999903</c:v>
                      </c:pt>
                      <c:pt idx="2835">
                        <c:v>34.323999999999998</c:v>
                      </c:pt>
                      <c:pt idx="2836">
                        <c:v>34.94</c:v>
                      </c:pt>
                      <c:pt idx="2837">
                        <c:v>32.173999999999999</c:v>
                      </c:pt>
                      <c:pt idx="2838">
                        <c:v>32.893999999999998</c:v>
                      </c:pt>
                      <c:pt idx="2839">
                        <c:v>33.965999999999902</c:v>
                      </c:pt>
                      <c:pt idx="2840">
                        <c:v>33.405999999999999</c:v>
                      </c:pt>
                      <c:pt idx="2841">
                        <c:v>33.049999999999997</c:v>
                      </c:pt>
                      <c:pt idx="2842">
                        <c:v>33.067999999999998</c:v>
                      </c:pt>
                      <c:pt idx="2843">
                        <c:v>33.793999999999997</c:v>
                      </c:pt>
                      <c:pt idx="2844">
                        <c:v>34.991999999999997</c:v>
                      </c:pt>
                      <c:pt idx="2845">
                        <c:v>35.625999999999998</c:v>
                      </c:pt>
                      <c:pt idx="2846">
                        <c:v>36.521999999999998</c:v>
                      </c:pt>
                      <c:pt idx="2847">
                        <c:v>37.659999999999997</c:v>
                      </c:pt>
                      <c:pt idx="2848">
                        <c:v>37.462000000000003</c:v>
                      </c:pt>
                      <c:pt idx="2849">
                        <c:v>38.591999999999999</c:v>
                      </c:pt>
                      <c:pt idx="2850">
                        <c:v>41.283999999999999</c:v>
                      </c:pt>
                      <c:pt idx="2851">
                        <c:v>41.641999999999904</c:v>
                      </c:pt>
                      <c:pt idx="2852">
                        <c:v>41.261999999999901</c:v>
                      </c:pt>
                      <c:pt idx="2853">
                        <c:v>39.315999999999903</c:v>
                      </c:pt>
                      <c:pt idx="2854">
                        <c:v>39.018000000000001</c:v>
                      </c:pt>
                      <c:pt idx="2855">
                        <c:v>38.716000000000001</c:v>
                      </c:pt>
                      <c:pt idx="2856">
                        <c:v>38.945999999999998</c:v>
                      </c:pt>
                      <c:pt idx="2857">
                        <c:v>39.332000000000001</c:v>
                      </c:pt>
                      <c:pt idx="2858">
                        <c:v>39.814</c:v>
                      </c:pt>
                      <c:pt idx="2859">
                        <c:v>39.813999999999901</c:v>
                      </c:pt>
                      <c:pt idx="2860">
                        <c:v>40.727999999999902</c:v>
                      </c:pt>
                      <c:pt idx="2861">
                        <c:v>43.071999999999903</c:v>
                      </c:pt>
                      <c:pt idx="2862">
                        <c:v>42.368000000000002</c:v>
                      </c:pt>
                      <c:pt idx="2863">
                        <c:v>41.872</c:v>
                      </c:pt>
                      <c:pt idx="2864">
                        <c:v>41.847999999999999</c:v>
                      </c:pt>
                      <c:pt idx="2865">
                        <c:v>41.853999999999999</c:v>
                      </c:pt>
                      <c:pt idx="2866">
                        <c:v>42.911999999999999</c:v>
                      </c:pt>
                      <c:pt idx="2867">
                        <c:v>41.08</c:v>
                      </c:pt>
                      <c:pt idx="2868">
                        <c:v>40.548000000000002</c:v>
                      </c:pt>
                      <c:pt idx="2869">
                        <c:v>42.445999999999998</c:v>
                      </c:pt>
                      <c:pt idx="2870">
                        <c:v>42.381999999999998</c:v>
                      </c:pt>
                      <c:pt idx="2871">
                        <c:v>41.058</c:v>
                      </c:pt>
                      <c:pt idx="2872">
                        <c:v>40.4</c:v>
                      </c:pt>
                      <c:pt idx="2873">
                        <c:v>40.061999999999998</c:v>
                      </c:pt>
                      <c:pt idx="2874">
                        <c:v>39.215999999999902</c:v>
                      </c:pt>
                      <c:pt idx="2875">
                        <c:v>38.688000000000002</c:v>
                      </c:pt>
                      <c:pt idx="2876">
                        <c:v>38.664000000000001</c:v>
                      </c:pt>
                      <c:pt idx="2877">
                        <c:v>38.347999999999999</c:v>
                      </c:pt>
                      <c:pt idx="2878">
                        <c:v>37.465999999999902</c:v>
                      </c:pt>
                      <c:pt idx="2879">
                        <c:v>38.094000000000001</c:v>
                      </c:pt>
                      <c:pt idx="2880">
                        <c:v>37.036000000000001</c:v>
                      </c:pt>
                      <c:pt idx="2881">
                        <c:v>37.997999999999998</c:v>
                      </c:pt>
                      <c:pt idx="2882">
                        <c:v>38.565999999999903</c:v>
                      </c:pt>
                      <c:pt idx="2883">
                        <c:v>37.391999999999904</c:v>
                      </c:pt>
                      <c:pt idx="2884">
                        <c:v>38.271999999999998</c:v>
                      </c:pt>
                      <c:pt idx="2885">
                        <c:v>38.75</c:v>
                      </c:pt>
                      <c:pt idx="2886">
                        <c:v>39.33</c:v>
                      </c:pt>
                      <c:pt idx="2887">
                        <c:v>38.795999999999999</c:v>
                      </c:pt>
                      <c:pt idx="2888">
                        <c:v>36.71</c:v>
                      </c:pt>
                      <c:pt idx="2889">
                        <c:v>35.283999999999999</c:v>
                      </c:pt>
                      <c:pt idx="2890">
                        <c:v>35.926000000000002</c:v>
                      </c:pt>
                      <c:pt idx="2891">
                        <c:v>35.753999999999998</c:v>
                      </c:pt>
                      <c:pt idx="2892">
                        <c:v>34.525999999999897</c:v>
                      </c:pt>
                      <c:pt idx="2893">
                        <c:v>34.134</c:v>
                      </c:pt>
                      <c:pt idx="2894">
                        <c:v>33.357999999999997</c:v>
                      </c:pt>
                      <c:pt idx="2895">
                        <c:v>32.56</c:v>
                      </c:pt>
                      <c:pt idx="2896">
                        <c:v>31.021999999999998</c:v>
                      </c:pt>
                      <c:pt idx="2897">
                        <c:v>26.88</c:v>
                      </c:pt>
                      <c:pt idx="2898">
                        <c:v>23.45</c:v>
                      </c:pt>
                      <c:pt idx="2899">
                        <c:v>21.351999999999901</c:v>
                      </c:pt>
                      <c:pt idx="2900">
                        <c:v>20.065999999999899</c:v>
                      </c:pt>
                      <c:pt idx="2901">
                        <c:v>19.314</c:v>
                      </c:pt>
                      <c:pt idx="2902">
                        <c:v>18.404</c:v>
                      </c:pt>
                      <c:pt idx="2903">
                        <c:v>17.628</c:v>
                      </c:pt>
                      <c:pt idx="2904">
                        <c:v>16.88</c:v>
                      </c:pt>
                      <c:pt idx="2905">
                        <c:v>16.206</c:v>
                      </c:pt>
                      <c:pt idx="2906">
                        <c:v>15.624000000000001</c:v>
                      </c:pt>
                      <c:pt idx="2907">
                        <c:v>15.07</c:v>
                      </c:pt>
                      <c:pt idx="2908">
                        <c:v>14.587999999999999</c:v>
                      </c:pt>
                      <c:pt idx="2909">
                        <c:v>14.144</c:v>
                      </c:pt>
                      <c:pt idx="2910">
                        <c:v>13.624000000000001</c:v>
                      </c:pt>
                      <c:pt idx="2911">
                        <c:v>13.215999999999999</c:v>
                      </c:pt>
                      <c:pt idx="2912">
                        <c:v>12.79</c:v>
                      </c:pt>
                      <c:pt idx="2913">
                        <c:v>12.423999999999999</c:v>
                      </c:pt>
                      <c:pt idx="2914">
                        <c:v>12.081999999999899</c:v>
                      </c:pt>
                      <c:pt idx="2915">
                        <c:v>11.82</c:v>
                      </c:pt>
                      <c:pt idx="2916">
                        <c:v>11.506</c:v>
                      </c:pt>
                      <c:pt idx="2917">
                        <c:v>11.23</c:v>
                      </c:pt>
                      <c:pt idx="2918">
                        <c:v>10.972</c:v>
                      </c:pt>
                      <c:pt idx="2919">
                        <c:v>10.7</c:v>
                      </c:pt>
                      <c:pt idx="2920">
                        <c:v>10.385999999999999</c:v>
                      </c:pt>
                      <c:pt idx="2921">
                        <c:v>10.125999999999999</c:v>
                      </c:pt>
                      <c:pt idx="2922">
                        <c:v>9.9420000000000002</c:v>
                      </c:pt>
                      <c:pt idx="2923">
                        <c:v>9.718</c:v>
                      </c:pt>
                      <c:pt idx="2924">
                        <c:v>9.5259999999999998</c:v>
                      </c:pt>
                      <c:pt idx="2925">
                        <c:v>9.2720000000000002</c:v>
                      </c:pt>
                      <c:pt idx="2926">
                        <c:v>9.0939999999999994</c:v>
                      </c:pt>
                      <c:pt idx="2927">
                        <c:v>9.048</c:v>
                      </c:pt>
                      <c:pt idx="2928">
                        <c:v>8.8819999999999997</c:v>
                      </c:pt>
                      <c:pt idx="2929">
                        <c:v>8.76</c:v>
                      </c:pt>
                      <c:pt idx="2930">
                        <c:v>8.5619999999999994</c:v>
                      </c:pt>
                      <c:pt idx="2931">
                        <c:v>8.3639999999999901</c:v>
                      </c:pt>
                      <c:pt idx="2932">
                        <c:v>8.1920000000000002</c:v>
                      </c:pt>
                      <c:pt idx="2933">
                        <c:v>7.9960000000000004</c:v>
                      </c:pt>
                      <c:pt idx="2934">
                        <c:v>7.85</c:v>
                      </c:pt>
                      <c:pt idx="2935">
                        <c:v>7.7460000000000004</c:v>
                      </c:pt>
                      <c:pt idx="2936">
                        <c:v>7.6360000000000001</c:v>
                      </c:pt>
                      <c:pt idx="2937">
                        <c:v>7.5059999999999896</c:v>
                      </c:pt>
                      <c:pt idx="2938">
                        <c:v>7.4</c:v>
                      </c:pt>
                      <c:pt idx="2939">
                        <c:v>7.3140000000000001</c:v>
                      </c:pt>
                      <c:pt idx="2940">
                        <c:v>7.1819999999999897</c:v>
                      </c:pt>
                      <c:pt idx="2941">
                        <c:v>7.0460000000000003</c:v>
                      </c:pt>
                      <c:pt idx="2942">
                        <c:v>6.9319999999999897</c:v>
                      </c:pt>
                      <c:pt idx="2943">
                        <c:v>6.8</c:v>
                      </c:pt>
                      <c:pt idx="2944">
                        <c:v>6.6559999999999997</c:v>
                      </c:pt>
                      <c:pt idx="2945">
                        <c:v>6.5479999999999903</c:v>
                      </c:pt>
                      <c:pt idx="2946">
                        <c:v>6.452</c:v>
                      </c:pt>
                      <c:pt idx="2947">
                        <c:v>6.3959999999999999</c:v>
                      </c:pt>
                      <c:pt idx="2948">
                        <c:v>6.3279999999999896</c:v>
                      </c:pt>
                      <c:pt idx="2949">
                        <c:v>6.2839999999999998</c:v>
                      </c:pt>
                      <c:pt idx="2950">
                        <c:v>6.2219999999999898</c:v>
                      </c:pt>
                      <c:pt idx="2951">
                        <c:v>6.2279999999999998</c:v>
                      </c:pt>
                      <c:pt idx="2952">
                        <c:v>6.2480000000000002</c:v>
                      </c:pt>
                      <c:pt idx="2953">
                        <c:v>6.1559999999999997</c:v>
                      </c:pt>
                      <c:pt idx="2954">
                        <c:v>6.0579999999999998</c:v>
                      </c:pt>
                      <c:pt idx="2955">
                        <c:v>5.8959999999999999</c:v>
                      </c:pt>
                      <c:pt idx="2956">
                        <c:v>5.7240000000000002</c:v>
                      </c:pt>
                      <c:pt idx="2957">
                        <c:v>5.6159999999999997</c:v>
                      </c:pt>
                      <c:pt idx="2958">
                        <c:v>5.51</c:v>
                      </c:pt>
                      <c:pt idx="2959">
                        <c:v>5.4340000000000002</c:v>
                      </c:pt>
                      <c:pt idx="2960">
                        <c:v>5.44</c:v>
                      </c:pt>
                      <c:pt idx="2961">
                        <c:v>5.4119999999999999</c:v>
                      </c:pt>
                      <c:pt idx="2962">
                        <c:v>5.3419999999999996</c:v>
                      </c:pt>
                      <c:pt idx="2963">
                        <c:v>5.2759999999999998</c:v>
                      </c:pt>
                      <c:pt idx="2964">
                        <c:v>5.2240000000000002</c:v>
                      </c:pt>
                      <c:pt idx="2965">
                        <c:v>5.1959999999999997</c:v>
                      </c:pt>
                      <c:pt idx="2966">
                        <c:v>5.1239999999999997</c:v>
                      </c:pt>
                      <c:pt idx="2967">
                        <c:v>5.0460000000000003</c:v>
                      </c:pt>
                      <c:pt idx="2968">
                        <c:v>4.9660000000000002</c:v>
                      </c:pt>
                      <c:pt idx="2969">
                        <c:v>4.8879999999999999</c:v>
                      </c:pt>
                      <c:pt idx="2970">
                        <c:v>4.7779999999999996</c:v>
                      </c:pt>
                      <c:pt idx="2971">
                        <c:v>4.7279999999999998</c:v>
                      </c:pt>
                      <c:pt idx="2972">
                        <c:v>4.6760000000000002</c:v>
                      </c:pt>
                      <c:pt idx="2973">
                        <c:v>4.6120000000000001</c:v>
                      </c:pt>
                      <c:pt idx="2974">
                        <c:v>4.4740000000000002</c:v>
                      </c:pt>
                      <c:pt idx="2975">
                        <c:v>4.3979999999999997</c:v>
                      </c:pt>
                      <c:pt idx="2976">
                        <c:v>4.2939999999999996</c:v>
                      </c:pt>
                      <c:pt idx="2977">
                        <c:v>4.2060000000000004</c:v>
                      </c:pt>
                      <c:pt idx="2978">
                        <c:v>4.1139999999999999</c:v>
                      </c:pt>
                      <c:pt idx="2979">
                        <c:v>4.0419999999999998</c:v>
                      </c:pt>
                      <c:pt idx="2980">
                        <c:v>3.956</c:v>
                      </c:pt>
                      <c:pt idx="2981">
                        <c:v>3.8619999999999899</c:v>
                      </c:pt>
                      <c:pt idx="2982">
                        <c:v>3.7939999999999898</c:v>
                      </c:pt>
                      <c:pt idx="2983">
                        <c:v>3.6960000000000002</c:v>
                      </c:pt>
                      <c:pt idx="2984">
                        <c:v>3.62</c:v>
                      </c:pt>
                      <c:pt idx="2985">
                        <c:v>3.6079999999999899</c:v>
                      </c:pt>
                      <c:pt idx="2986">
                        <c:v>3.552</c:v>
                      </c:pt>
                      <c:pt idx="2987">
                        <c:v>3.4359999999999999</c:v>
                      </c:pt>
                      <c:pt idx="2988">
                        <c:v>3.3719999999999999</c:v>
                      </c:pt>
                      <c:pt idx="2989">
                        <c:v>3.2839999999999998</c:v>
                      </c:pt>
                      <c:pt idx="2990">
                        <c:v>3.218</c:v>
                      </c:pt>
                      <c:pt idx="2991">
                        <c:v>3.1379999999999901</c:v>
                      </c:pt>
                      <c:pt idx="2992">
                        <c:v>3.0819999999999999</c:v>
                      </c:pt>
                      <c:pt idx="2993">
                        <c:v>3.0219999999999998</c:v>
                      </c:pt>
                      <c:pt idx="2994">
                        <c:v>2.964</c:v>
                      </c:pt>
                      <c:pt idx="2995">
                        <c:v>2.89</c:v>
                      </c:pt>
                      <c:pt idx="2996">
                        <c:v>2.8180000000000001</c:v>
                      </c:pt>
                      <c:pt idx="2997">
                        <c:v>2.806</c:v>
                      </c:pt>
                      <c:pt idx="2998">
                        <c:v>2.78</c:v>
                      </c:pt>
                      <c:pt idx="2999">
                        <c:v>2.7280000000000002</c:v>
                      </c:pt>
                      <c:pt idx="3000">
                        <c:v>2.6859999999999999</c:v>
                      </c:pt>
                      <c:pt idx="3001">
                        <c:v>2.66</c:v>
                      </c:pt>
                      <c:pt idx="3002">
                        <c:v>2.6120000000000001</c:v>
                      </c:pt>
                      <c:pt idx="3003">
                        <c:v>2.5799999999999899</c:v>
                      </c:pt>
                      <c:pt idx="3004">
                        <c:v>2.5499999999999998</c:v>
                      </c:pt>
                      <c:pt idx="3005">
                        <c:v>2.5579999999999998</c:v>
                      </c:pt>
                      <c:pt idx="3006">
                        <c:v>2.508</c:v>
                      </c:pt>
                      <c:pt idx="3007">
                        <c:v>2.48199999999999</c:v>
                      </c:pt>
                      <c:pt idx="3008">
                        <c:v>2.4319999999999999</c:v>
                      </c:pt>
                      <c:pt idx="3009">
                        <c:v>2.4119999999999999</c:v>
                      </c:pt>
                      <c:pt idx="3010">
                        <c:v>2.3719999999999999</c:v>
                      </c:pt>
                      <c:pt idx="3011">
                        <c:v>2.3180000000000001</c:v>
                      </c:pt>
                      <c:pt idx="3012">
                        <c:v>2.2759999999999998</c:v>
                      </c:pt>
                      <c:pt idx="3013">
                        <c:v>2.2320000000000002</c:v>
                      </c:pt>
                      <c:pt idx="3014">
                        <c:v>2.1800000000000002</c:v>
                      </c:pt>
                      <c:pt idx="3015">
                        <c:v>2.1560000000000001</c:v>
                      </c:pt>
                      <c:pt idx="3016">
                        <c:v>2.1520000000000001</c:v>
                      </c:pt>
                      <c:pt idx="3017">
                        <c:v>2.1179999999999999</c:v>
                      </c:pt>
                      <c:pt idx="3018">
                        <c:v>2.0699999999999998</c:v>
                      </c:pt>
                      <c:pt idx="3019">
                        <c:v>2.0139999999999998</c:v>
                      </c:pt>
                      <c:pt idx="3020">
                        <c:v>1.988</c:v>
                      </c:pt>
                      <c:pt idx="3021">
                        <c:v>1.956</c:v>
                      </c:pt>
                      <c:pt idx="3022">
                        <c:v>1.9319999999999899</c:v>
                      </c:pt>
                      <c:pt idx="3023">
                        <c:v>1.8979999999999999</c:v>
                      </c:pt>
                      <c:pt idx="3024">
                        <c:v>1.8939999999999999</c:v>
                      </c:pt>
                      <c:pt idx="3025">
                        <c:v>1.8679999999999899</c:v>
                      </c:pt>
                      <c:pt idx="3026">
                        <c:v>1.88</c:v>
                      </c:pt>
                      <c:pt idx="3027">
                        <c:v>1.8679999999999899</c:v>
                      </c:pt>
                      <c:pt idx="3028">
                        <c:v>1.8739999999999899</c:v>
                      </c:pt>
                      <c:pt idx="3029">
                        <c:v>1.9179999999999999</c:v>
                      </c:pt>
                      <c:pt idx="3030">
                        <c:v>1.95</c:v>
                      </c:pt>
                      <c:pt idx="3031">
                        <c:v>1.944</c:v>
                      </c:pt>
                      <c:pt idx="3032">
                        <c:v>1.998</c:v>
                      </c:pt>
                      <c:pt idx="3033">
                        <c:v>1.97</c:v>
                      </c:pt>
                      <c:pt idx="3034">
                        <c:v>1.974</c:v>
                      </c:pt>
                      <c:pt idx="3035">
                        <c:v>1.948</c:v>
                      </c:pt>
                      <c:pt idx="3036">
                        <c:v>1.8819999999999999</c:v>
                      </c:pt>
                      <c:pt idx="3037">
                        <c:v>1.8619999999999901</c:v>
                      </c:pt>
                      <c:pt idx="3038">
                        <c:v>1.8480000000000001</c:v>
                      </c:pt>
                      <c:pt idx="3039">
                        <c:v>1.8440000000000001</c:v>
                      </c:pt>
                      <c:pt idx="3040">
                        <c:v>1.8919999999999999</c:v>
                      </c:pt>
                      <c:pt idx="3041">
                        <c:v>1.9059999999999999</c:v>
                      </c:pt>
                      <c:pt idx="3042">
                        <c:v>1.94199999999999</c:v>
                      </c:pt>
                      <c:pt idx="3043">
                        <c:v>1.958</c:v>
                      </c:pt>
                      <c:pt idx="3044">
                        <c:v>2.0019999999999998</c:v>
                      </c:pt>
                      <c:pt idx="3045">
                        <c:v>2.0379999999999998</c:v>
                      </c:pt>
                      <c:pt idx="3046">
                        <c:v>2.0720000000000001</c:v>
                      </c:pt>
                      <c:pt idx="3047">
                        <c:v>2.0999999999999899</c:v>
                      </c:pt>
                      <c:pt idx="3048">
                        <c:v>2.1419999999999999</c:v>
                      </c:pt>
                      <c:pt idx="3049">
                        <c:v>2.1560000000000001</c:v>
                      </c:pt>
                      <c:pt idx="3050">
                        <c:v>2.20399999999999</c:v>
                      </c:pt>
                      <c:pt idx="3051">
                        <c:v>2.23199999999999</c:v>
                      </c:pt>
                      <c:pt idx="3052">
                        <c:v>2.2639999999999998</c:v>
                      </c:pt>
                      <c:pt idx="3053">
                        <c:v>2.2799999999999998</c:v>
                      </c:pt>
                      <c:pt idx="3054">
                        <c:v>2.2519999999999998</c:v>
                      </c:pt>
                      <c:pt idx="3055">
                        <c:v>2.2480000000000002</c:v>
                      </c:pt>
                      <c:pt idx="3056">
                        <c:v>2.2200000000000002</c:v>
                      </c:pt>
                      <c:pt idx="3057">
                        <c:v>2.2160000000000002</c:v>
                      </c:pt>
                      <c:pt idx="3058">
                        <c:v>2.194</c:v>
                      </c:pt>
                      <c:pt idx="3059">
                        <c:v>2.2120000000000002</c:v>
                      </c:pt>
                      <c:pt idx="3060">
                        <c:v>2.1920000000000002</c:v>
                      </c:pt>
                      <c:pt idx="3061">
                        <c:v>2.1800000000000002</c:v>
                      </c:pt>
                      <c:pt idx="3062">
                        <c:v>2.1859999999999999</c:v>
                      </c:pt>
                      <c:pt idx="3063">
                        <c:v>2.1739999999999999</c:v>
                      </c:pt>
                      <c:pt idx="3064">
                        <c:v>2.17</c:v>
                      </c:pt>
                      <c:pt idx="3065">
                        <c:v>2.1619999999999999</c:v>
                      </c:pt>
                      <c:pt idx="3066">
                        <c:v>2.1379999999999999</c:v>
                      </c:pt>
                      <c:pt idx="3067">
                        <c:v>2.1419999999999999</c:v>
                      </c:pt>
                      <c:pt idx="3068">
                        <c:v>2.1239999999999899</c:v>
                      </c:pt>
                      <c:pt idx="3069">
                        <c:v>2.0819999999999999</c:v>
                      </c:pt>
                      <c:pt idx="3070">
                        <c:v>2.0639999999999898</c:v>
                      </c:pt>
                      <c:pt idx="3071">
                        <c:v>2.0119999999999898</c:v>
                      </c:pt>
                      <c:pt idx="3072">
                        <c:v>2.008</c:v>
                      </c:pt>
                      <c:pt idx="3073">
                        <c:v>1.996</c:v>
                      </c:pt>
                      <c:pt idx="3074">
                        <c:v>1.948</c:v>
                      </c:pt>
                      <c:pt idx="3075">
                        <c:v>1.962</c:v>
                      </c:pt>
                      <c:pt idx="3076">
                        <c:v>1.98</c:v>
                      </c:pt>
                      <c:pt idx="3077">
                        <c:v>2.0539999999999998</c:v>
                      </c:pt>
                      <c:pt idx="3078">
                        <c:v>2.16</c:v>
                      </c:pt>
                      <c:pt idx="3079">
                        <c:v>2.34</c:v>
                      </c:pt>
                      <c:pt idx="3080">
                        <c:v>2.548</c:v>
                      </c:pt>
                      <c:pt idx="3081">
                        <c:v>2.7839999999999998</c:v>
                      </c:pt>
                      <c:pt idx="3082">
                        <c:v>2.9820000000000002</c:v>
                      </c:pt>
                      <c:pt idx="3083">
                        <c:v>3.1339999999999999</c:v>
                      </c:pt>
                      <c:pt idx="3084">
                        <c:v>3.3140000000000001</c:v>
                      </c:pt>
                      <c:pt idx="3085">
                        <c:v>3.53</c:v>
                      </c:pt>
                      <c:pt idx="3086">
                        <c:v>3.8</c:v>
                      </c:pt>
                      <c:pt idx="3087">
                        <c:v>3.9019999999999899</c:v>
                      </c:pt>
                      <c:pt idx="3088">
                        <c:v>4.0179999999999998</c:v>
                      </c:pt>
                      <c:pt idx="3089">
                        <c:v>4.05</c:v>
                      </c:pt>
                      <c:pt idx="3090">
                        <c:v>4.0599999999999996</c:v>
                      </c:pt>
                      <c:pt idx="3091">
                        <c:v>4.1539999999999999</c:v>
                      </c:pt>
                      <c:pt idx="3092">
                        <c:v>4.3360000000000003</c:v>
                      </c:pt>
                      <c:pt idx="3093">
                        <c:v>4.5279999999999996</c:v>
                      </c:pt>
                      <c:pt idx="3094">
                        <c:v>4.71</c:v>
                      </c:pt>
                      <c:pt idx="3095">
                        <c:v>4.9719999999999898</c:v>
                      </c:pt>
                      <c:pt idx="3096">
                        <c:v>5.3920000000000003</c:v>
                      </c:pt>
                      <c:pt idx="3097">
                        <c:v>5.8319999999999901</c:v>
                      </c:pt>
                      <c:pt idx="3098">
                        <c:v>6.1680000000000001</c:v>
                      </c:pt>
                      <c:pt idx="3099">
                        <c:v>6.5179999999999998</c:v>
                      </c:pt>
                      <c:pt idx="3100">
                        <c:v>6.8860000000000001</c:v>
                      </c:pt>
                      <c:pt idx="3101">
                        <c:v>7.1259999999999897</c:v>
                      </c:pt>
                      <c:pt idx="3102">
                        <c:v>7.32</c:v>
                      </c:pt>
                      <c:pt idx="3103">
                        <c:v>7.8559999999999999</c:v>
                      </c:pt>
                      <c:pt idx="3104">
                        <c:v>8.8079999999999998</c:v>
                      </c:pt>
                      <c:pt idx="3105">
                        <c:v>10.447999999999899</c:v>
                      </c:pt>
                      <c:pt idx="3106">
                        <c:v>11.552</c:v>
                      </c:pt>
                      <c:pt idx="3107">
                        <c:v>11.773999999999999</c:v>
                      </c:pt>
                      <c:pt idx="3108">
                        <c:v>12.446</c:v>
                      </c:pt>
                      <c:pt idx="3109">
                        <c:v>12.704000000000001</c:v>
                      </c:pt>
                      <c:pt idx="3110">
                        <c:v>12.463999999999899</c:v>
                      </c:pt>
                      <c:pt idx="3111">
                        <c:v>12.423999999999999</c:v>
                      </c:pt>
                      <c:pt idx="3112">
                        <c:v>12.616</c:v>
                      </c:pt>
                      <c:pt idx="3113">
                        <c:v>12.728</c:v>
                      </c:pt>
                      <c:pt idx="3114">
                        <c:v>12.973999999999901</c:v>
                      </c:pt>
                      <c:pt idx="3115">
                        <c:v>13.984</c:v>
                      </c:pt>
                      <c:pt idx="3116">
                        <c:v>15.404</c:v>
                      </c:pt>
                      <c:pt idx="3117">
                        <c:v>17.399999999999999</c:v>
                      </c:pt>
                      <c:pt idx="3118">
                        <c:v>19.683999999999902</c:v>
                      </c:pt>
                      <c:pt idx="3119">
                        <c:v>20.832000000000001</c:v>
                      </c:pt>
                      <c:pt idx="3120">
                        <c:v>23.074000000000002</c:v>
                      </c:pt>
                      <c:pt idx="3121">
                        <c:v>26.384</c:v>
                      </c:pt>
                      <c:pt idx="3122">
                        <c:v>29.004000000000001</c:v>
                      </c:pt>
                      <c:pt idx="3123">
                        <c:v>30.425999999999998</c:v>
                      </c:pt>
                      <c:pt idx="3124">
                        <c:v>31.1539999999999</c:v>
                      </c:pt>
                      <c:pt idx="3125">
                        <c:v>32.209999999999901</c:v>
                      </c:pt>
                      <c:pt idx="3126">
                        <c:v>33.712000000000003</c:v>
                      </c:pt>
                      <c:pt idx="3127">
                        <c:v>34.576000000000001</c:v>
                      </c:pt>
                      <c:pt idx="3128">
                        <c:v>34.979999999999997</c:v>
                      </c:pt>
                      <c:pt idx="3129">
                        <c:v>35.747999999999998</c:v>
                      </c:pt>
                      <c:pt idx="3130">
                        <c:v>35.292000000000002</c:v>
                      </c:pt>
                      <c:pt idx="3131">
                        <c:v>35.841999999999999</c:v>
                      </c:pt>
                      <c:pt idx="3132">
                        <c:v>34.578000000000003</c:v>
                      </c:pt>
                      <c:pt idx="3133">
                        <c:v>32.86</c:v>
                      </c:pt>
                      <c:pt idx="3134">
                        <c:v>30.9819999999999</c:v>
                      </c:pt>
                      <c:pt idx="3135">
                        <c:v>30.215999999999902</c:v>
                      </c:pt>
                      <c:pt idx="3136">
                        <c:v>30.131999999999898</c:v>
                      </c:pt>
                      <c:pt idx="3137">
                        <c:v>30.064</c:v>
                      </c:pt>
                      <c:pt idx="3138">
                        <c:v>30.353999999999999</c:v>
                      </c:pt>
                      <c:pt idx="3139">
                        <c:v>32.756</c:v>
                      </c:pt>
                      <c:pt idx="3140">
                        <c:v>36.953999999999901</c:v>
                      </c:pt>
                      <c:pt idx="3141">
                        <c:v>38.51</c:v>
                      </c:pt>
                      <c:pt idx="3142">
                        <c:v>40.576000000000001</c:v>
                      </c:pt>
                      <c:pt idx="3143">
                        <c:v>42.036000000000001</c:v>
                      </c:pt>
                      <c:pt idx="3144">
                        <c:v>39.729999999999997</c:v>
                      </c:pt>
                      <c:pt idx="3145">
                        <c:v>40.65</c:v>
                      </c:pt>
                      <c:pt idx="3146">
                        <c:v>42.176000000000002</c:v>
                      </c:pt>
                      <c:pt idx="3147">
                        <c:v>43.302</c:v>
                      </c:pt>
                      <c:pt idx="3148">
                        <c:v>43.523999999999901</c:v>
                      </c:pt>
                      <c:pt idx="3149">
                        <c:v>44.466000000000001</c:v>
                      </c:pt>
                      <c:pt idx="3150">
                        <c:v>44.971999999999902</c:v>
                      </c:pt>
                      <c:pt idx="3151">
                        <c:v>44.561999999999998</c:v>
                      </c:pt>
                      <c:pt idx="3152">
                        <c:v>44.841999999999999</c:v>
                      </c:pt>
                      <c:pt idx="3153">
                        <c:v>46.003999999999998</c:v>
                      </c:pt>
                      <c:pt idx="3154">
                        <c:v>46.496000000000002</c:v>
                      </c:pt>
                      <c:pt idx="3155">
                        <c:v>46.257999999999903</c:v>
                      </c:pt>
                      <c:pt idx="3156">
                        <c:v>46.47</c:v>
                      </c:pt>
                      <c:pt idx="3157">
                        <c:v>45.917999999999999</c:v>
                      </c:pt>
                      <c:pt idx="3158">
                        <c:v>44.02</c:v>
                      </c:pt>
                      <c:pt idx="3159">
                        <c:v>44.671999999999997</c:v>
                      </c:pt>
                      <c:pt idx="3160">
                        <c:v>44.636000000000003</c:v>
                      </c:pt>
                      <c:pt idx="3161">
                        <c:v>42.417999999999999</c:v>
                      </c:pt>
                      <c:pt idx="3162">
                        <c:v>42.783999999999999</c:v>
                      </c:pt>
                      <c:pt idx="3163">
                        <c:v>42.433999999999997</c:v>
                      </c:pt>
                      <c:pt idx="3164">
                        <c:v>43.436</c:v>
                      </c:pt>
                      <c:pt idx="3165">
                        <c:v>42.38</c:v>
                      </c:pt>
                      <c:pt idx="3166">
                        <c:v>39.817999999999998</c:v>
                      </c:pt>
                      <c:pt idx="3167">
                        <c:v>37.745999999999903</c:v>
                      </c:pt>
                      <c:pt idx="3168">
                        <c:v>37.791999999999902</c:v>
                      </c:pt>
                      <c:pt idx="3169">
                        <c:v>38.97</c:v>
                      </c:pt>
                      <c:pt idx="3170">
                        <c:v>39.19</c:v>
                      </c:pt>
                      <c:pt idx="3171">
                        <c:v>38.747999999999998</c:v>
                      </c:pt>
                      <c:pt idx="3172">
                        <c:v>37.914000000000001</c:v>
                      </c:pt>
                      <c:pt idx="3173">
                        <c:v>37.625999999999998</c:v>
                      </c:pt>
                      <c:pt idx="3174">
                        <c:v>36.786000000000001</c:v>
                      </c:pt>
                      <c:pt idx="3175">
                        <c:v>36.238</c:v>
                      </c:pt>
                      <c:pt idx="3176">
                        <c:v>36.152000000000001</c:v>
                      </c:pt>
                      <c:pt idx="3177">
                        <c:v>35.9939999999999</c:v>
                      </c:pt>
                      <c:pt idx="3178">
                        <c:v>34.22</c:v>
                      </c:pt>
                      <c:pt idx="3179">
                        <c:v>32.856000000000002</c:v>
                      </c:pt>
                      <c:pt idx="3180">
                        <c:v>31.619999999999902</c:v>
                      </c:pt>
                      <c:pt idx="3181">
                        <c:v>30.1539999999999</c:v>
                      </c:pt>
                      <c:pt idx="3182">
                        <c:v>29.595999999999901</c:v>
                      </c:pt>
                      <c:pt idx="3183">
                        <c:v>27.306000000000001</c:v>
                      </c:pt>
                      <c:pt idx="3184">
                        <c:v>25.117999999999999</c:v>
                      </c:pt>
                      <c:pt idx="3185">
                        <c:v>23.335999999999999</c:v>
                      </c:pt>
                      <c:pt idx="3186">
                        <c:v>21.7</c:v>
                      </c:pt>
                      <c:pt idx="3187">
                        <c:v>20.488</c:v>
                      </c:pt>
                      <c:pt idx="3188">
                        <c:v>19.54</c:v>
                      </c:pt>
                      <c:pt idx="3189">
                        <c:v>18.690000000000001</c:v>
                      </c:pt>
                      <c:pt idx="3190">
                        <c:v>17.937999999999999</c:v>
                      </c:pt>
                      <c:pt idx="3191">
                        <c:v>17.234000000000002</c:v>
                      </c:pt>
                      <c:pt idx="3192">
                        <c:v>16.504000000000001</c:v>
                      </c:pt>
                      <c:pt idx="3193">
                        <c:v>15.87</c:v>
                      </c:pt>
                      <c:pt idx="3194">
                        <c:v>15.36</c:v>
                      </c:pt>
                      <c:pt idx="3195">
                        <c:v>14.837999999999999</c:v>
                      </c:pt>
                      <c:pt idx="3196">
                        <c:v>14.2919999999999</c:v>
                      </c:pt>
                      <c:pt idx="3197">
                        <c:v>13.803999999999901</c:v>
                      </c:pt>
                      <c:pt idx="3198">
                        <c:v>13.263999999999999</c:v>
                      </c:pt>
                      <c:pt idx="3199">
                        <c:v>12.894</c:v>
                      </c:pt>
                      <c:pt idx="3200">
                        <c:v>12.501999999999899</c:v>
                      </c:pt>
                      <c:pt idx="3201">
                        <c:v>12.15</c:v>
                      </c:pt>
                      <c:pt idx="3202">
                        <c:v>11.856</c:v>
                      </c:pt>
                      <c:pt idx="3203">
                        <c:v>11.54</c:v>
                      </c:pt>
                      <c:pt idx="3204">
                        <c:v>11.257999999999999</c:v>
                      </c:pt>
                      <c:pt idx="3205">
                        <c:v>10.962</c:v>
                      </c:pt>
                      <c:pt idx="3206">
                        <c:v>10.698</c:v>
                      </c:pt>
                      <c:pt idx="3207">
                        <c:v>10.437999999999899</c:v>
                      </c:pt>
                      <c:pt idx="3208">
                        <c:v>10.192</c:v>
                      </c:pt>
                      <c:pt idx="3209">
                        <c:v>9.9860000000000007</c:v>
                      </c:pt>
                      <c:pt idx="3210">
                        <c:v>9.7319999999999993</c:v>
                      </c:pt>
                      <c:pt idx="3211">
                        <c:v>9.5519999999999996</c:v>
                      </c:pt>
                      <c:pt idx="3212">
                        <c:v>9.3219999999999992</c:v>
                      </c:pt>
                      <c:pt idx="3213">
                        <c:v>9.0960000000000001</c:v>
                      </c:pt>
                      <c:pt idx="3214">
                        <c:v>8.9079999999999995</c:v>
                      </c:pt>
                      <c:pt idx="3215">
                        <c:v>8.7240000000000002</c:v>
                      </c:pt>
                      <c:pt idx="3216">
                        <c:v>8.6</c:v>
                      </c:pt>
                      <c:pt idx="3217">
                        <c:v>8.4779999999999998</c:v>
                      </c:pt>
                      <c:pt idx="3218">
                        <c:v>8.3420000000000005</c:v>
                      </c:pt>
                      <c:pt idx="3219">
                        <c:v>8.234</c:v>
                      </c:pt>
                      <c:pt idx="3220">
                        <c:v>8.0440000000000005</c:v>
                      </c:pt>
                      <c:pt idx="3221">
                        <c:v>7.9</c:v>
                      </c:pt>
                      <c:pt idx="3222">
                        <c:v>7.7359999999999998</c:v>
                      </c:pt>
                      <c:pt idx="3223">
                        <c:v>7.5620000000000003</c:v>
                      </c:pt>
                      <c:pt idx="3224">
                        <c:v>7.3860000000000001</c:v>
                      </c:pt>
                      <c:pt idx="3225">
                        <c:v>7.2539999999999996</c:v>
                      </c:pt>
                      <c:pt idx="3226">
                        <c:v>7.13</c:v>
                      </c:pt>
                      <c:pt idx="3227">
                        <c:v>6.9779999999999998</c:v>
                      </c:pt>
                      <c:pt idx="3228">
                        <c:v>6.8659999999999997</c:v>
                      </c:pt>
                      <c:pt idx="3229">
                        <c:v>6.6819999999999897</c:v>
                      </c:pt>
                      <c:pt idx="3230">
                        <c:v>6.5519999999999996</c:v>
                      </c:pt>
                      <c:pt idx="3231">
                        <c:v>6.4379999999999997</c:v>
                      </c:pt>
                      <c:pt idx="3232">
                        <c:v>6.3239999999999998</c:v>
                      </c:pt>
                      <c:pt idx="3233">
                        <c:v>6.1980000000000004</c:v>
                      </c:pt>
                      <c:pt idx="3234">
                        <c:v>6.0919999999999996</c:v>
                      </c:pt>
                      <c:pt idx="3235">
                        <c:v>5.968</c:v>
                      </c:pt>
                      <c:pt idx="3236">
                        <c:v>5.8540000000000001</c:v>
                      </c:pt>
                      <c:pt idx="3237">
                        <c:v>5.7579999999999902</c:v>
                      </c:pt>
                      <c:pt idx="3238">
                        <c:v>5.6539999999999901</c:v>
                      </c:pt>
                      <c:pt idx="3239">
                        <c:v>5.52</c:v>
                      </c:pt>
                      <c:pt idx="3240">
                        <c:v>5.444</c:v>
                      </c:pt>
                      <c:pt idx="3241">
                        <c:v>5.3559999999999999</c:v>
                      </c:pt>
                      <c:pt idx="3242">
                        <c:v>5.27</c:v>
                      </c:pt>
                      <c:pt idx="3243">
                        <c:v>5.1760000000000002</c:v>
                      </c:pt>
                      <c:pt idx="3244">
                        <c:v>5.08</c:v>
                      </c:pt>
                      <c:pt idx="3245">
                        <c:v>4.99</c:v>
                      </c:pt>
                      <c:pt idx="3246">
                        <c:v>4.9160000000000004</c:v>
                      </c:pt>
                      <c:pt idx="3247">
                        <c:v>4.83</c:v>
                      </c:pt>
                      <c:pt idx="3248">
                        <c:v>4.742</c:v>
                      </c:pt>
                      <c:pt idx="3249">
                        <c:v>4.6339999999999897</c:v>
                      </c:pt>
                      <c:pt idx="3250">
                        <c:v>4.548</c:v>
                      </c:pt>
                      <c:pt idx="3251">
                        <c:v>4.4779999999999998</c:v>
                      </c:pt>
                      <c:pt idx="3252">
                        <c:v>4.4020000000000001</c:v>
                      </c:pt>
                      <c:pt idx="3253">
                        <c:v>4.3279999999999896</c:v>
                      </c:pt>
                      <c:pt idx="3254">
                        <c:v>4.2720000000000002</c:v>
                      </c:pt>
                      <c:pt idx="3255">
                        <c:v>4.2140000000000004</c:v>
                      </c:pt>
                      <c:pt idx="3256">
                        <c:v>4.1739999999999897</c:v>
                      </c:pt>
                      <c:pt idx="3257">
                        <c:v>4.1179999999999897</c:v>
                      </c:pt>
                      <c:pt idx="3258">
                        <c:v>4.0939999999999896</c:v>
                      </c:pt>
                      <c:pt idx="3259">
                        <c:v>4.0199999999999898</c:v>
                      </c:pt>
                      <c:pt idx="3260">
                        <c:v>3.95</c:v>
                      </c:pt>
                      <c:pt idx="3261">
                        <c:v>3.9039999999999999</c:v>
                      </c:pt>
                      <c:pt idx="3262">
                        <c:v>3.87</c:v>
                      </c:pt>
                      <c:pt idx="3263">
                        <c:v>3.79599999999999</c:v>
                      </c:pt>
                      <c:pt idx="3264">
                        <c:v>3.778</c:v>
                      </c:pt>
                      <c:pt idx="3265">
                        <c:v>3.698</c:v>
                      </c:pt>
                      <c:pt idx="3266">
                        <c:v>3.6680000000000001</c:v>
                      </c:pt>
                      <c:pt idx="3267">
                        <c:v>3.6520000000000001</c:v>
                      </c:pt>
                      <c:pt idx="3268">
                        <c:v>3.6360000000000001</c:v>
                      </c:pt>
                      <c:pt idx="3269">
                        <c:v>3.6</c:v>
                      </c:pt>
                      <c:pt idx="3270">
                        <c:v>3.552</c:v>
                      </c:pt>
                      <c:pt idx="3271">
                        <c:v>3.512</c:v>
                      </c:pt>
                      <c:pt idx="3272">
                        <c:v>3.472</c:v>
                      </c:pt>
                      <c:pt idx="3273">
                        <c:v>3.4219999999999899</c:v>
                      </c:pt>
                      <c:pt idx="3274">
                        <c:v>3.3959999999999999</c:v>
                      </c:pt>
                      <c:pt idx="3275">
                        <c:v>3.3540000000000001</c:v>
                      </c:pt>
                      <c:pt idx="3276">
                        <c:v>3.3559999999999999</c:v>
                      </c:pt>
                      <c:pt idx="3277">
                        <c:v>3.32</c:v>
                      </c:pt>
                      <c:pt idx="3278">
                        <c:v>3.298</c:v>
                      </c:pt>
                      <c:pt idx="3279">
                        <c:v>3.24799999999999</c:v>
                      </c:pt>
                      <c:pt idx="3280">
                        <c:v>3.21599999999999</c:v>
                      </c:pt>
                      <c:pt idx="3281">
                        <c:v>3.1839999999999899</c:v>
                      </c:pt>
                      <c:pt idx="3282">
                        <c:v>3.1419999999999999</c:v>
                      </c:pt>
                      <c:pt idx="3283">
                        <c:v>3.13</c:v>
                      </c:pt>
                      <c:pt idx="3284">
                        <c:v>3.1319999999999899</c:v>
                      </c:pt>
                      <c:pt idx="3285">
                        <c:v>3.1440000000000001</c:v>
                      </c:pt>
                      <c:pt idx="3286">
                        <c:v>3.1739999999999999</c:v>
                      </c:pt>
                      <c:pt idx="3287">
                        <c:v>3.18799999999999</c:v>
                      </c:pt>
                      <c:pt idx="3288">
                        <c:v>3.1680000000000001</c:v>
                      </c:pt>
                      <c:pt idx="3289">
                        <c:v>3.1680000000000001</c:v>
                      </c:pt>
                      <c:pt idx="3290">
                        <c:v>3.1520000000000001</c:v>
                      </c:pt>
                      <c:pt idx="3291">
                        <c:v>3.1619999999999999</c:v>
                      </c:pt>
                      <c:pt idx="3292">
                        <c:v>3.1419999999999999</c:v>
                      </c:pt>
                      <c:pt idx="3293">
                        <c:v>3.1480000000000001</c:v>
                      </c:pt>
                      <c:pt idx="3294">
                        <c:v>3.15</c:v>
                      </c:pt>
                      <c:pt idx="3295">
                        <c:v>3.1379999999999999</c:v>
                      </c:pt>
                      <c:pt idx="3296">
                        <c:v>3.1539999999999999</c:v>
                      </c:pt>
                      <c:pt idx="3297">
                        <c:v>3.1419999999999999</c:v>
                      </c:pt>
                      <c:pt idx="3298">
                        <c:v>3.2</c:v>
                      </c:pt>
                      <c:pt idx="3299">
                        <c:v>3.242</c:v>
                      </c:pt>
                      <c:pt idx="3300">
                        <c:v>3.2979999999999898</c:v>
                      </c:pt>
                      <c:pt idx="3301">
                        <c:v>3.35</c:v>
                      </c:pt>
                      <c:pt idx="3302">
                        <c:v>3.36</c:v>
                      </c:pt>
                      <c:pt idx="3303">
                        <c:v>3.3540000000000001</c:v>
                      </c:pt>
                      <c:pt idx="3304">
                        <c:v>3.3579999999999899</c:v>
                      </c:pt>
                      <c:pt idx="3305">
                        <c:v>3.4140000000000001</c:v>
                      </c:pt>
                      <c:pt idx="3306">
                        <c:v>3.4319999999999999</c:v>
                      </c:pt>
                      <c:pt idx="3307">
                        <c:v>3.4340000000000002</c:v>
                      </c:pt>
                      <c:pt idx="3308">
                        <c:v>3.4159999999999902</c:v>
                      </c:pt>
                      <c:pt idx="3309">
                        <c:v>3.4</c:v>
                      </c:pt>
                      <c:pt idx="3310">
                        <c:v>3.3879999999999999</c:v>
                      </c:pt>
                      <c:pt idx="3311">
                        <c:v>3.3899999999999899</c:v>
                      </c:pt>
                      <c:pt idx="3312">
                        <c:v>3.4299999999999899</c:v>
                      </c:pt>
                      <c:pt idx="3313">
                        <c:v>3.4059999999999899</c:v>
                      </c:pt>
                      <c:pt idx="3314">
                        <c:v>3.38</c:v>
                      </c:pt>
                      <c:pt idx="3315">
                        <c:v>3.3579999999999899</c:v>
                      </c:pt>
                      <c:pt idx="3316">
                        <c:v>3.3559999999999999</c:v>
                      </c:pt>
                      <c:pt idx="3317">
                        <c:v>3.3579999999999899</c:v>
                      </c:pt>
                      <c:pt idx="3318">
                        <c:v>3.3919999999999999</c:v>
                      </c:pt>
                      <c:pt idx="3319">
                        <c:v>3.4039999999999999</c:v>
                      </c:pt>
                      <c:pt idx="3320">
                        <c:v>3.44</c:v>
                      </c:pt>
                      <c:pt idx="3321">
                        <c:v>3.45</c:v>
                      </c:pt>
                      <c:pt idx="3322">
                        <c:v>3.45799999999999</c:v>
                      </c:pt>
                      <c:pt idx="3323">
                        <c:v>3.45799999999999</c:v>
                      </c:pt>
                      <c:pt idx="3324">
                        <c:v>3.4239999999999999</c:v>
                      </c:pt>
                      <c:pt idx="3325">
                        <c:v>3.4239999999999999</c:v>
                      </c:pt>
                      <c:pt idx="3326">
                        <c:v>3.4299999999999899</c:v>
                      </c:pt>
                      <c:pt idx="3327">
                        <c:v>3.4460000000000002</c:v>
                      </c:pt>
                      <c:pt idx="3328">
                        <c:v>3.4540000000000002</c:v>
                      </c:pt>
                      <c:pt idx="3329">
                        <c:v>3.46199999999999</c:v>
                      </c:pt>
                      <c:pt idx="3330">
                        <c:v>3.496</c:v>
                      </c:pt>
                      <c:pt idx="3331">
                        <c:v>3.5339999999999998</c:v>
                      </c:pt>
                      <c:pt idx="3332">
                        <c:v>3.5920000000000001</c:v>
                      </c:pt>
                      <c:pt idx="3333">
                        <c:v>3.6880000000000002</c:v>
                      </c:pt>
                      <c:pt idx="3334">
                        <c:v>3.75</c:v>
                      </c:pt>
                      <c:pt idx="3335">
                        <c:v>3.8919999999999999</c:v>
                      </c:pt>
                      <c:pt idx="3336">
                        <c:v>4.0299999999999896</c:v>
                      </c:pt>
                      <c:pt idx="3337">
                        <c:v>4.1859999999999999</c:v>
                      </c:pt>
                      <c:pt idx="3338">
                        <c:v>4.2720000000000002</c:v>
                      </c:pt>
                      <c:pt idx="3339">
                        <c:v>4.34</c:v>
                      </c:pt>
                      <c:pt idx="3340">
                        <c:v>4.3860000000000001</c:v>
                      </c:pt>
                      <c:pt idx="3341">
                        <c:v>4.3839999999999897</c:v>
                      </c:pt>
                      <c:pt idx="3342">
                        <c:v>4.3600000000000003</c:v>
                      </c:pt>
                      <c:pt idx="3343">
                        <c:v>4.298</c:v>
                      </c:pt>
                      <c:pt idx="3344">
                        <c:v>4.3040000000000003</c:v>
                      </c:pt>
                      <c:pt idx="3345">
                        <c:v>4.2859999999999996</c:v>
                      </c:pt>
                      <c:pt idx="3346">
                        <c:v>4.3639999999999999</c:v>
                      </c:pt>
                      <c:pt idx="3347">
                        <c:v>4.3940000000000001</c:v>
                      </c:pt>
                      <c:pt idx="3348">
                        <c:v>4.3399999999999901</c:v>
                      </c:pt>
                      <c:pt idx="3349">
                        <c:v>4.266</c:v>
                      </c:pt>
                      <c:pt idx="3350">
                        <c:v>4.2739999999999903</c:v>
                      </c:pt>
                      <c:pt idx="3351">
                        <c:v>4.3099999999999996</c:v>
                      </c:pt>
                      <c:pt idx="3352">
                        <c:v>4.28</c:v>
                      </c:pt>
                      <c:pt idx="3353">
                        <c:v>4.3360000000000003</c:v>
                      </c:pt>
                      <c:pt idx="3354">
                        <c:v>4.4580000000000002</c:v>
                      </c:pt>
                      <c:pt idx="3355">
                        <c:v>4.6120000000000001</c:v>
                      </c:pt>
                      <c:pt idx="3356">
                        <c:v>4.7859999999999996</c:v>
                      </c:pt>
                      <c:pt idx="3357">
                        <c:v>4.8959999999999999</c:v>
                      </c:pt>
                      <c:pt idx="3358">
                        <c:v>4.8739999999999997</c:v>
                      </c:pt>
                      <c:pt idx="3359">
                        <c:v>4.806</c:v>
                      </c:pt>
                      <c:pt idx="3360">
                        <c:v>4.7240000000000002</c:v>
                      </c:pt>
                      <c:pt idx="3361">
                        <c:v>4.7359999999999998</c:v>
                      </c:pt>
                      <c:pt idx="3362">
                        <c:v>4.702</c:v>
                      </c:pt>
                      <c:pt idx="3363">
                        <c:v>4.7460000000000004</c:v>
                      </c:pt>
                      <c:pt idx="3364">
                        <c:v>4.8579999999999997</c:v>
                      </c:pt>
                      <c:pt idx="3365">
                        <c:v>4.9859999999999998</c:v>
                      </c:pt>
                      <c:pt idx="3366">
                        <c:v>5.2419999999999902</c:v>
                      </c:pt>
                      <c:pt idx="3367">
                        <c:v>5.6159999999999997</c:v>
                      </c:pt>
                      <c:pt idx="3368">
                        <c:v>5.9059999999999997</c:v>
                      </c:pt>
                      <c:pt idx="3369">
                        <c:v>5.98</c:v>
                      </c:pt>
                      <c:pt idx="3370">
                        <c:v>6.0540000000000003</c:v>
                      </c:pt>
                      <c:pt idx="3371">
                        <c:v>6.1139999999999999</c:v>
                      </c:pt>
                      <c:pt idx="3372">
                        <c:v>6.2759999999999998</c:v>
                      </c:pt>
                      <c:pt idx="3373">
                        <c:v>6.6420000000000003</c:v>
                      </c:pt>
                      <c:pt idx="3374">
                        <c:v>7.0140000000000002</c:v>
                      </c:pt>
                      <c:pt idx="3375">
                        <c:v>7.4180000000000001</c:v>
                      </c:pt>
                      <c:pt idx="3376">
                        <c:v>7.7060000000000004</c:v>
                      </c:pt>
                      <c:pt idx="3377">
                        <c:v>8.202</c:v>
                      </c:pt>
                      <c:pt idx="3378">
                        <c:v>9.0519999999999996</c:v>
                      </c:pt>
                      <c:pt idx="3379">
                        <c:v>10.029999999999999</c:v>
                      </c:pt>
                      <c:pt idx="3380">
                        <c:v>9.9719999999999995</c:v>
                      </c:pt>
                      <c:pt idx="3381">
                        <c:v>11.56</c:v>
                      </c:pt>
                      <c:pt idx="3382">
                        <c:v>13.925999999999901</c:v>
                      </c:pt>
                      <c:pt idx="3383">
                        <c:v>15.257999999999999</c:v>
                      </c:pt>
                      <c:pt idx="3384">
                        <c:v>16.206</c:v>
                      </c:pt>
                      <c:pt idx="3385">
                        <c:v>16.919999999999899</c:v>
                      </c:pt>
                      <c:pt idx="3386">
                        <c:v>17.693999999999999</c:v>
                      </c:pt>
                      <c:pt idx="3387">
                        <c:v>18.821999999999999</c:v>
                      </c:pt>
                      <c:pt idx="3388">
                        <c:v>20.178000000000001</c:v>
                      </c:pt>
                      <c:pt idx="3389">
                        <c:v>21.686</c:v>
                      </c:pt>
                      <c:pt idx="3390">
                        <c:v>22.09</c:v>
                      </c:pt>
                      <c:pt idx="3391">
                        <c:v>22.462</c:v>
                      </c:pt>
                      <c:pt idx="3392">
                        <c:v>22.913999999999898</c:v>
                      </c:pt>
                      <c:pt idx="3393">
                        <c:v>24.018000000000001</c:v>
                      </c:pt>
                      <c:pt idx="3394">
                        <c:v>24.558</c:v>
                      </c:pt>
                      <c:pt idx="3395">
                        <c:v>25.439999999999898</c:v>
                      </c:pt>
                      <c:pt idx="3396">
                        <c:v>27.175999999999998</c:v>
                      </c:pt>
                      <c:pt idx="3397">
                        <c:v>27.471999999999898</c:v>
                      </c:pt>
                      <c:pt idx="3398">
                        <c:v>28.686</c:v>
                      </c:pt>
                      <c:pt idx="3399">
                        <c:v>29.977999999999899</c:v>
                      </c:pt>
                      <c:pt idx="3400">
                        <c:v>31.472000000000001</c:v>
                      </c:pt>
                      <c:pt idx="3401">
                        <c:v>31.812000000000001</c:v>
                      </c:pt>
                      <c:pt idx="3402">
                        <c:v>32.477999999999902</c:v>
                      </c:pt>
                      <c:pt idx="3403">
                        <c:v>33.249999999999901</c:v>
                      </c:pt>
                      <c:pt idx="3404">
                        <c:v>33.567999999999998</c:v>
                      </c:pt>
                      <c:pt idx="3405">
                        <c:v>34.037999999999997</c:v>
                      </c:pt>
                      <c:pt idx="3406">
                        <c:v>34.716000000000001</c:v>
                      </c:pt>
                      <c:pt idx="3407">
                        <c:v>34.438000000000002</c:v>
                      </c:pt>
                      <c:pt idx="3408">
                        <c:v>33.597999999999999</c:v>
                      </c:pt>
                      <c:pt idx="3409">
                        <c:v>33.351999999999997</c:v>
                      </c:pt>
                      <c:pt idx="3410">
                        <c:v>33.616</c:v>
                      </c:pt>
                      <c:pt idx="3411">
                        <c:v>35.089999999999897</c:v>
                      </c:pt>
                      <c:pt idx="3412">
                        <c:v>35.47</c:v>
                      </c:pt>
                      <c:pt idx="3413">
                        <c:v>35.555999999999997</c:v>
                      </c:pt>
                      <c:pt idx="3414">
                        <c:v>34.393999999999998</c:v>
                      </c:pt>
                      <c:pt idx="3415">
                        <c:v>33.555999999999997</c:v>
                      </c:pt>
                      <c:pt idx="3416">
                        <c:v>35.08</c:v>
                      </c:pt>
                      <c:pt idx="3417">
                        <c:v>36.153999999999897</c:v>
                      </c:pt>
                      <c:pt idx="3418">
                        <c:v>35.061999999999998</c:v>
                      </c:pt>
                      <c:pt idx="3419">
                        <c:v>36.911999999999999</c:v>
                      </c:pt>
                      <c:pt idx="3420">
                        <c:v>37.64</c:v>
                      </c:pt>
                      <c:pt idx="3421">
                        <c:v>37.315999999999903</c:v>
                      </c:pt>
                      <c:pt idx="3422">
                        <c:v>37.362000000000002</c:v>
                      </c:pt>
                      <c:pt idx="3423">
                        <c:v>36.043999999999997</c:v>
                      </c:pt>
                      <c:pt idx="3424">
                        <c:v>36</c:v>
                      </c:pt>
                      <c:pt idx="3425">
                        <c:v>38.182000000000002</c:v>
                      </c:pt>
                      <c:pt idx="3426">
                        <c:v>36.273999999999901</c:v>
                      </c:pt>
                      <c:pt idx="3427">
                        <c:v>32.003999999999998</c:v>
                      </c:pt>
                      <c:pt idx="3428">
                        <c:v>31.751999999999999</c:v>
                      </c:pt>
                      <c:pt idx="3429">
                        <c:v>32.577999999999903</c:v>
                      </c:pt>
                      <c:pt idx="3430">
                        <c:v>31.763999999999999</c:v>
                      </c:pt>
                      <c:pt idx="3431">
                        <c:v>30.965999999999902</c:v>
                      </c:pt>
                      <c:pt idx="3432">
                        <c:v>31.312000000000001</c:v>
                      </c:pt>
                      <c:pt idx="3433">
                        <c:v>32.56</c:v>
                      </c:pt>
                      <c:pt idx="3434">
                        <c:v>33.405999999999999</c:v>
                      </c:pt>
                      <c:pt idx="3435">
                        <c:v>33.380000000000003</c:v>
                      </c:pt>
                      <c:pt idx="3436">
                        <c:v>33.158000000000001</c:v>
                      </c:pt>
                      <c:pt idx="3437">
                        <c:v>31.545999999999999</c:v>
                      </c:pt>
                      <c:pt idx="3438">
                        <c:v>31.55</c:v>
                      </c:pt>
                      <c:pt idx="3439">
                        <c:v>32.606000000000002</c:v>
                      </c:pt>
                      <c:pt idx="3440">
                        <c:v>32.909999999999997</c:v>
                      </c:pt>
                      <c:pt idx="3441">
                        <c:v>32.841999999999999</c:v>
                      </c:pt>
                      <c:pt idx="3442">
                        <c:v>30.994</c:v>
                      </c:pt>
                      <c:pt idx="3443">
                        <c:v>30.751999999999999</c:v>
                      </c:pt>
                      <c:pt idx="3444">
                        <c:v>30.22</c:v>
                      </c:pt>
                      <c:pt idx="3445">
                        <c:v>28.851999999999901</c:v>
                      </c:pt>
                      <c:pt idx="3446">
                        <c:v>28.73</c:v>
                      </c:pt>
                      <c:pt idx="3447">
                        <c:v>27.303999999999899</c:v>
                      </c:pt>
                      <c:pt idx="3448">
                        <c:v>27.157999999999902</c:v>
                      </c:pt>
                      <c:pt idx="3449">
                        <c:v>27.64</c:v>
                      </c:pt>
                      <c:pt idx="3450">
                        <c:v>27.088000000000001</c:v>
                      </c:pt>
                      <c:pt idx="3451">
                        <c:v>26.068000000000001</c:v>
                      </c:pt>
                      <c:pt idx="3452">
                        <c:v>25.85</c:v>
                      </c:pt>
                      <c:pt idx="3453">
                        <c:v>25.24</c:v>
                      </c:pt>
                      <c:pt idx="3454">
                        <c:v>24.85</c:v>
                      </c:pt>
                      <c:pt idx="3455">
                        <c:v>24.704000000000001</c:v>
                      </c:pt>
                      <c:pt idx="3456">
                        <c:v>24.479999999999901</c:v>
                      </c:pt>
                      <c:pt idx="3457">
                        <c:v>24.181999999999999</c:v>
                      </c:pt>
                      <c:pt idx="3458">
                        <c:v>23.893999999999998</c:v>
                      </c:pt>
                      <c:pt idx="3459">
                        <c:v>23.667999999999999</c:v>
                      </c:pt>
                      <c:pt idx="3460">
                        <c:v>24.223999999999901</c:v>
                      </c:pt>
                      <c:pt idx="3461">
                        <c:v>25.154</c:v>
                      </c:pt>
                      <c:pt idx="3462">
                        <c:v>24.77</c:v>
                      </c:pt>
                      <c:pt idx="3463">
                        <c:v>23.471999999999898</c:v>
                      </c:pt>
                      <c:pt idx="3464">
                        <c:v>22.261999999999901</c:v>
                      </c:pt>
                      <c:pt idx="3465">
                        <c:v>21.533999999999999</c:v>
                      </c:pt>
                      <c:pt idx="3466">
                        <c:v>20.925999999999998</c:v>
                      </c:pt>
                      <c:pt idx="3467">
                        <c:v>20.463999999999999</c:v>
                      </c:pt>
                      <c:pt idx="3468">
                        <c:v>19.832000000000001</c:v>
                      </c:pt>
                      <c:pt idx="3469">
                        <c:v>19.5899999999999</c:v>
                      </c:pt>
                      <c:pt idx="3470">
                        <c:v>19.190000000000001</c:v>
                      </c:pt>
                      <c:pt idx="3471">
                        <c:v>18.811999999999902</c:v>
                      </c:pt>
                      <c:pt idx="3472">
                        <c:v>18.611999999999998</c:v>
                      </c:pt>
                      <c:pt idx="3473">
                        <c:v>18.448</c:v>
                      </c:pt>
                      <c:pt idx="3474">
                        <c:v>18.23</c:v>
                      </c:pt>
                      <c:pt idx="3475">
                        <c:v>18.033999999999999</c:v>
                      </c:pt>
                      <c:pt idx="3476">
                        <c:v>17.826000000000001</c:v>
                      </c:pt>
                      <c:pt idx="3477">
                        <c:v>17.648</c:v>
                      </c:pt>
                      <c:pt idx="3478">
                        <c:v>17.48</c:v>
                      </c:pt>
                      <c:pt idx="3479">
                        <c:v>17.260000000000002</c:v>
                      </c:pt>
                      <c:pt idx="3480">
                        <c:v>17.141999999999999</c:v>
                      </c:pt>
                      <c:pt idx="3481">
                        <c:v>16.998000000000001</c:v>
                      </c:pt>
                      <c:pt idx="3482">
                        <c:v>16.88</c:v>
                      </c:pt>
                      <c:pt idx="3483">
                        <c:v>16.72</c:v>
                      </c:pt>
                      <c:pt idx="3484">
                        <c:v>16.510000000000002</c:v>
                      </c:pt>
                      <c:pt idx="3485">
                        <c:v>16.335999999999999</c:v>
                      </c:pt>
                      <c:pt idx="3486">
                        <c:v>16.187999999999999</c:v>
                      </c:pt>
                      <c:pt idx="3487">
                        <c:v>16.02</c:v>
                      </c:pt>
                      <c:pt idx="3488">
                        <c:v>15.957999999999901</c:v>
                      </c:pt>
                      <c:pt idx="3489">
                        <c:v>15.803999999999901</c:v>
                      </c:pt>
                      <c:pt idx="3490">
                        <c:v>15.635999999999999</c:v>
                      </c:pt>
                      <c:pt idx="3491">
                        <c:v>15.469999999999899</c:v>
                      </c:pt>
                      <c:pt idx="3492">
                        <c:v>15.319999999999901</c:v>
                      </c:pt>
                      <c:pt idx="3493">
                        <c:v>15.207999999999901</c:v>
                      </c:pt>
                      <c:pt idx="3494">
                        <c:v>15.24</c:v>
                      </c:pt>
                      <c:pt idx="3495">
                        <c:v>15.238</c:v>
                      </c:pt>
                      <c:pt idx="3496">
                        <c:v>15.175999999999901</c:v>
                      </c:pt>
                      <c:pt idx="3497">
                        <c:v>15.138</c:v>
                      </c:pt>
                      <c:pt idx="3498">
                        <c:v>15.112</c:v>
                      </c:pt>
                      <c:pt idx="3499">
                        <c:v>15.053999999999901</c:v>
                      </c:pt>
                      <c:pt idx="3500">
                        <c:v>15.023999999999999</c:v>
                      </c:pt>
                      <c:pt idx="3501">
                        <c:v>15.012</c:v>
                      </c:pt>
                      <c:pt idx="3502">
                        <c:v>14.974</c:v>
                      </c:pt>
                      <c:pt idx="3503">
                        <c:v>14.985999999999899</c:v>
                      </c:pt>
                      <c:pt idx="3504">
                        <c:v>14.968</c:v>
                      </c:pt>
                      <c:pt idx="3505">
                        <c:v>14.9439999999999</c:v>
                      </c:pt>
                      <c:pt idx="3506">
                        <c:v>14.962</c:v>
                      </c:pt>
                      <c:pt idx="3507">
                        <c:v>14.965999999999999</c:v>
                      </c:pt>
                      <c:pt idx="3508">
                        <c:v>14.922000000000001</c:v>
                      </c:pt>
                      <c:pt idx="3509">
                        <c:v>14.969999999999899</c:v>
                      </c:pt>
                      <c:pt idx="3510">
                        <c:v>15.14</c:v>
                      </c:pt>
                      <c:pt idx="3511">
                        <c:v>15.2419999999999</c:v>
                      </c:pt>
                      <c:pt idx="3512">
                        <c:v>15.172000000000001</c:v>
                      </c:pt>
                      <c:pt idx="3513">
                        <c:v>14.925999999999901</c:v>
                      </c:pt>
                      <c:pt idx="3514">
                        <c:v>14.028</c:v>
                      </c:pt>
                      <c:pt idx="3515">
                        <c:v>13.406000000000001</c:v>
                      </c:pt>
                      <c:pt idx="3516">
                        <c:v>13.292</c:v>
                      </c:pt>
                      <c:pt idx="3517">
                        <c:v>13.2799999999999</c:v>
                      </c:pt>
                      <c:pt idx="3518">
                        <c:v>13.407999999999999</c:v>
                      </c:pt>
                      <c:pt idx="3519">
                        <c:v>13.404</c:v>
                      </c:pt>
                      <c:pt idx="3520">
                        <c:v>13.238</c:v>
                      </c:pt>
                      <c:pt idx="3521">
                        <c:v>13.215999999999999</c:v>
                      </c:pt>
                      <c:pt idx="3522">
                        <c:v>13.197999999999899</c:v>
                      </c:pt>
                      <c:pt idx="3523">
                        <c:v>13.154</c:v>
                      </c:pt>
                      <c:pt idx="3524">
                        <c:v>13.096</c:v>
                      </c:pt>
                      <c:pt idx="3525">
                        <c:v>13.148</c:v>
                      </c:pt>
                      <c:pt idx="3526">
                        <c:v>13.16</c:v>
                      </c:pt>
                      <c:pt idx="3527">
                        <c:v>13.079999999999901</c:v>
                      </c:pt>
                      <c:pt idx="3528">
                        <c:v>12.739999999999901</c:v>
                      </c:pt>
                      <c:pt idx="3529">
                        <c:v>12.591999999999899</c:v>
                      </c:pt>
                      <c:pt idx="3530">
                        <c:v>12.593999999999999</c:v>
                      </c:pt>
                      <c:pt idx="3531">
                        <c:v>12.612</c:v>
                      </c:pt>
                      <c:pt idx="3532">
                        <c:v>12.593999999999999</c:v>
                      </c:pt>
                      <c:pt idx="3533">
                        <c:v>12.622</c:v>
                      </c:pt>
                      <c:pt idx="3534">
                        <c:v>12.591999999999899</c:v>
                      </c:pt>
                      <c:pt idx="3535">
                        <c:v>12.545999999999999</c:v>
                      </c:pt>
                      <c:pt idx="3536">
                        <c:v>12.454000000000001</c:v>
                      </c:pt>
                      <c:pt idx="3537">
                        <c:v>12.321999999999999</c:v>
                      </c:pt>
                      <c:pt idx="3538">
                        <c:v>12.19</c:v>
                      </c:pt>
                      <c:pt idx="3539">
                        <c:v>12.175999999999901</c:v>
                      </c:pt>
                      <c:pt idx="3540">
                        <c:v>12.146000000000001</c:v>
                      </c:pt>
                      <c:pt idx="3541">
                        <c:v>12.082000000000001</c:v>
                      </c:pt>
                      <c:pt idx="3542">
                        <c:v>12.045999999999999</c:v>
                      </c:pt>
                      <c:pt idx="3543">
                        <c:v>12.135999999999999</c:v>
                      </c:pt>
                      <c:pt idx="3544">
                        <c:v>12.25</c:v>
                      </c:pt>
                      <c:pt idx="3545">
                        <c:v>12.388</c:v>
                      </c:pt>
                      <c:pt idx="3546">
                        <c:v>12.3559999999999</c:v>
                      </c:pt>
                      <c:pt idx="3547">
                        <c:v>12.075999999999899</c:v>
                      </c:pt>
                      <c:pt idx="3548">
                        <c:v>11.836</c:v>
                      </c:pt>
                      <c:pt idx="3549">
                        <c:v>11.74</c:v>
                      </c:pt>
                      <c:pt idx="3550">
                        <c:v>11.667999999999999</c:v>
                      </c:pt>
                      <c:pt idx="3551">
                        <c:v>11.633999999999901</c:v>
                      </c:pt>
                      <c:pt idx="3552">
                        <c:v>11.675999999999901</c:v>
                      </c:pt>
                      <c:pt idx="3553">
                        <c:v>11.757999999999999</c:v>
                      </c:pt>
                      <c:pt idx="3554">
                        <c:v>11.763999999999999</c:v>
                      </c:pt>
                      <c:pt idx="3555">
                        <c:v>11.805999999999999</c:v>
                      </c:pt>
                      <c:pt idx="3556">
                        <c:v>11.795999999999999</c:v>
                      </c:pt>
                      <c:pt idx="3557">
                        <c:v>11.767999999999899</c:v>
                      </c:pt>
                      <c:pt idx="3558">
                        <c:v>11.794</c:v>
                      </c:pt>
                      <c:pt idx="3559">
                        <c:v>11.8799999999999</c:v>
                      </c:pt>
                      <c:pt idx="3560">
                        <c:v>11.899999999999901</c:v>
                      </c:pt>
                      <c:pt idx="3561">
                        <c:v>11.952</c:v>
                      </c:pt>
                      <c:pt idx="3562">
                        <c:v>11.989999999999901</c:v>
                      </c:pt>
                      <c:pt idx="3563">
                        <c:v>11.851999999999901</c:v>
                      </c:pt>
                      <c:pt idx="3564">
                        <c:v>11.824</c:v>
                      </c:pt>
                      <c:pt idx="3565">
                        <c:v>11.837999999999999</c:v>
                      </c:pt>
                      <c:pt idx="3566">
                        <c:v>11.843999999999999</c:v>
                      </c:pt>
                      <c:pt idx="3567">
                        <c:v>11.672000000000001</c:v>
                      </c:pt>
                      <c:pt idx="3568">
                        <c:v>11.61</c:v>
                      </c:pt>
                      <c:pt idx="3569">
                        <c:v>11.666</c:v>
                      </c:pt>
                      <c:pt idx="3570">
                        <c:v>11.731999999999999</c:v>
                      </c:pt>
                      <c:pt idx="3571">
                        <c:v>11.761999999999899</c:v>
                      </c:pt>
                      <c:pt idx="3572">
                        <c:v>11.763999999999999</c:v>
                      </c:pt>
                      <c:pt idx="3573">
                        <c:v>11.724</c:v>
                      </c:pt>
                      <c:pt idx="3574">
                        <c:v>11.683999999999999</c:v>
                      </c:pt>
                      <c:pt idx="3575">
                        <c:v>11.6</c:v>
                      </c:pt>
                      <c:pt idx="3576">
                        <c:v>11.436</c:v>
                      </c:pt>
                      <c:pt idx="3577">
                        <c:v>11.151999999999999</c:v>
                      </c:pt>
                      <c:pt idx="3578">
                        <c:v>10.84</c:v>
                      </c:pt>
                      <c:pt idx="3579">
                        <c:v>10.618</c:v>
                      </c:pt>
                      <c:pt idx="3580">
                        <c:v>10.462</c:v>
                      </c:pt>
                      <c:pt idx="3581">
                        <c:v>10.384</c:v>
                      </c:pt>
                      <c:pt idx="3582">
                        <c:v>10.334</c:v>
                      </c:pt>
                      <c:pt idx="3583">
                        <c:v>10.235999999999899</c:v>
                      </c:pt>
                      <c:pt idx="3584">
                        <c:v>10.130000000000001</c:v>
                      </c:pt>
                      <c:pt idx="3585">
                        <c:v>10.074</c:v>
                      </c:pt>
                      <c:pt idx="3586">
                        <c:v>9.984</c:v>
                      </c:pt>
                      <c:pt idx="3587">
                        <c:v>9.9139999999999997</c:v>
                      </c:pt>
                      <c:pt idx="3588">
                        <c:v>9.8520000000000003</c:v>
                      </c:pt>
                      <c:pt idx="3589">
                        <c:v>9.7899999999999991</c:v>
                      </c:pt>
                      <c:pt idx="3590">
                        <c:v>9.73</c:v>
                      </c:pt>
                      <c:pt idx="3591">
                        <c:v>9.6639999999999997</c:v>
                      </c:pt>
                      <c:pt idx="3592">
                        <c:v>9.59</c:v>
                      </c:pt>
                      <c:pt idx="3593">
                        <c:v>9.5380000000000003</c:v>
                      </c:pt>
                      <c:pt idx="3594">
                        <c:v>9.5340000000000007</c:v>
                      </c:pt>
                      <c:pt idx="3595">
                        <c:v>9.4939999999999998</c:v>
                      </c:pt>
                      <c:pt idx="3596">
                        <c:v>9.4719999999999995</c:v>
                      </c:pt>
                      <c:pt idx="3597">
                        <c:v>9.4120000000000008</c:v>
                      </c:pt>
                      <c:pt idx="3598">
                        <c:v>9.3539999999999992</c:v>
                      </c:pt>
                      <c:pt idx="3599">
                        <c:v>9.3179999999999996</c:v>
                      </c:pt>
                      <c:pt idx="3600">
                        <c:v>9.2880000000000003</c:v>
                      </c:pt>
                      <c:pt idx="3601">
                        <c:v>9.24</c:v>
                      </c:pt>
                      <c:pt idx="3602">
                        <c:v>9.1959999999999997</c:v>
                      </c:pt>
                      <c:pt idx="3603">
                        <c:v>9.1679999999999993</c:v>
                      </c:pt>
                      <c:pt idx="3604">
                        <c:v>9.1199999999999992</c:v>
                      </c:pt>
                      <c:pt idx="3605">
                        <c:v>9.1</c:v>
                      </c:pt>
                      <c:pt idx="3606">
                        <c:v>9.14</c:v>
                      </c:pt>
                      <c:pt idx="3607">
                        <c:v>9.0760000000000005</c:v>
                      </c:pt>
                      <c:pt idx="3608">
                        <c:v>8.984</c:v>
                      </c:pt>
                      <c:pt idx="3609">
                        <c:v>8.9640000000000004</c:v>
                      </c:pt>
                      <c:pt idx="3610">
                        <c:v>8.9639999999999898</c:v>
                      </c:pt>
                      <c:pt idx="3611">
                        <c:v>9.0299999999999994</c:v>
                      </c:pt>
                      <c:pt idx="3612">
                        <c:v>9.0340000000000007</c:v>
                      </c:pt>
                      <c:pt idx="3613">
                        <c:v>9.0299999999999994</c:v>
                      </c:pt>
                      <c:pt idx="3614">
                        <c:v>8.952</c:v>
                      </c:pt>
                      <c:pt idx="3615">
                        <c:v>8.8620000000000001</c:v>
                      </c:pt>
                      <c:pt idx="3616">
                        <c:v>8.7880000000000003</c:v>
                      </c:pt>
                      <c:pt idx="3617">
                        <c:v>8.75</c:v>
                      </c:pt>
                      <c:pt idx="3618">
                        <c:v>8.76799999999999</c:v>
                      </c:pt>
                      <c:pt idx="3619">
                        <c:v>8.75</c:v>
                      </c:pt>
                      <c:pt idx="3620">
                        <c:v>8.6479999999999997</c:v>
                      </c:pt>
                      <c:pt idx="3621">
                        <c:v>8.5559999999999992</c:v>
                      </c:pt>
                      <c:pt idx="3622">
                        <c:v>8.4619999999999997</c:v>
                      </c:pt>
                      <c:pt idx="3623">
                        <c:v>8.3699999999999992</c:v>
                      </c:pt>
                      <c:pt idx="3624">
                        <c:v>8.3339999999999996</c:v>
                      </c:pt>
                      <c:pt idx="3625">
                        <c:v>8.2940000000000005</c:v>
                      </c:pt>
                      <c:pt idx="3626">
                        <c:v>8.266</c:v>
                      </c:pt>
                      <c:pt idx="3627">
                        <c:v>8.1980000000000004</c:v>
                      </c:pt>
                      <c:pt idx="3628">
                        <c:v>8.1279999999999895</c:v>
                      </c:pt>
                      <c:pt idx="3629">
                        <c:v>8.0960000000000001</c:v>
                      </c:pt>
                      <c:pt idx="3630">
                        <c:v>8.0020000000000007</c:v>
                      </c:pt>
                      <c:pt idx="3631">
                        <c:v>7.97</c:v>
                      </c:pt>
                      <c:pt idx="3632">
                        <c:v>7.9340000000000002</c:v>
                      </c:pt>
                      <c:pt idx="3633">
                        <c:v>7.8940000000000001</c:v>
                      </c:pt>
                      <c:pt idx="3634">
                        <c:v>7.8979999999999899</c:v>
                      </c:pt>
                      <c:pt idx="3635">
                        <c:v>7.9240000000000004</c:v>
                      </c:pt>
                      <c:pt idx="3636">
                        <c:v>7.9079999999999897</c:v>
                      </c:pt>
                      <c:pt idx="3637">
                        <c:v>7.8539999999999903</c:v>
                      </c:pt>
                      <c:pt idx="3638">
                        <c:v>7.9159999999999897</c:v>
                      </c:pt>
                      <c:pt idx="3639">
                        <c:v>7.9340000000000002</c:v>
                      </c:pt>
                      <c:pt idx="3640">
                        <c:v>7.8479999999999901</c:v>
                      </c:pt>
                      <c:pt idx="3641">
                        <c:v>7.8699999999999903</c:v>
                      </c:pt>
                      <c:pt idx="3642">
                        <c:v>8.00199999999999</c:v>
                      </c:pt>
                      <c:pt idx="3643">
                        <c:v>8.0280000000000005</c:v>
                      </c:pt>
                      <c:pt idx="3644">
                        <c:v>7.8639999999999999</c:v>
                      </c:pt>
                      <c:pt idx="3645">
                        <c:v>7.79</c:v>
                      </c:pt>
                      <c:pt idx="3646">
                        <c:v>7.8319999999999901</c:v>
                      </c:pt>
                      <c:pt idx="3647">
                        <c:v>7.8819999999999997</c:v>
                      </c:pt>
                      <c:pt idx="3648">
                        <c:v>7.79</c:v>
                      </c:pt>
                      <c:pt idx="3649">
                        <c:v>7.69</c:v>
                      </c:pt>
                      <c:pt idx="3650">
                        <c:v>7.5979999999999999</c:v>
                      </c:pt>
                      <c:pt idx="3651">
                        <c:v>7.5459999999999896</c:v>
                      </c:pt>
                      <c:pt idx="3652">
                        <c:v>7.5140000000000002</c:v>
                      </c:pt>
                      <c:pt idx="3653">
                        <c:v>7.5519999999999996</c:v>
                      </c:pt>
                      <c:pt idx="3654">
                        <c:v>7.6719999999999997</c:v>
                      </c:pt>
                      <c:pt idx="3655">
                        <c:v>7.7619999999999996</c:v>
                      </c:pt>
                      <c:pt idx="3656">
                        <c:v>7.77599999999999</c:v>
                      </c:pt>
                      <c:pt idx="3657">
                        <c:v>7.6739999999999897</c:v>
                      </c:pt>
                      <c:pt idx="3658">
                        <c:v>7.7080000000000002</c:v>
                      </c:pt>
                      <c:pt idx="3659">
                        <c:v>7.9340000000000002</c:v>
                      </c:pt>
                      <c:pt idx="3660">
                        <c:v>8.3740000000000006</c:v>
                      </c:pt>
                      <c:pt idx="3661">
                        <c:v>9.0259999999999998</c:v>
                      </c:pt>
                      <c:pt idx="3662">
                        <c:v>9.1959999999999997</c:v>
                      </c:pt>
                      <c:pt idx="3663">
                        <c:v>8.7739999999999991</c:v>
                      </c:pt>
                      <c:pt idx="3664">
                        <c:v>8.6159999999999997</c:v>
                      </c:pt>
                      <c:pt idx="3665">
                        <c:v>8.7539999999999996</c:v>
                      </c:pt>
                      <c:pt idx="3666">
                        <c:v>9.0459999999999994</c:v>
                      </c:pt>
                      <c:pt idx="3667">
                        <c:v>9.2539999999999996</c:v>
                      </c:pt>
                      <c:pt idx="3668">
                        <c:v>10.835999999999901</c:v>
                      </c:pt>
                      <c:pt idx="3669">
                        <c:v>13.601999999999901</c:v>
                      </c:pt>
                      <c:pt idx="3670">
                        <c:v>16.576000000000001</c:v>
                      </c:pt>
                      <c:pt idx="3671">
                        <c:v>18.712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1-245E-482D-AC61-FE9DE8CF6B39}"/>
                  </c:ext>
                </c:extLst>
              </c15:ser>
            </c15:filteredScatterSeries>
            <c15:filteredScatterSeries>
              <c15:ser>
                <c:idx val="1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'01022022_14022022_0deg_black_cl'!$P$1</c15:sqref>
                        </c15:formulaRef>
                      </c:ext>
                    </c:extLst>
                    <c:strCache>
                      <c:ptCount val="1"/>
                      <c:pt idx="0">
                        <c:v>tHF_w_i</c:v>
                      </c:pt>
                    </c:strCache>
                  </c:strRef>
                </c:tx>
                <c:spPr>
                  <a:ln w="9525" cap="rnd">
                    <a:solidFill>
                      <a:schemeClr val="accent2"/>
                    </a:solidFill>
                    <a:prstDash val="lgDashDot"/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'01022022_14022022_0deg_black_cl'!$A$2:$A$3673</c15:sqref>
                        </c15:formulaRef>
                      </c:ext>
                    </c:extLst>
                    <c:numCache>
                      <c:formatCode>dd/mm\ hh:mm</c:formatCode>
                      <c:ptCount val="3672"/>
                      <c:pt idx="0">
                        <c:v>44593.670138888891</c:v>
                      </c:pt>
                      <c:pt idx="1">
                        <c:v>44593.673611111109</c:v>
                      </c:pt>
                      <c:pt idx="2">
                        <c:v>44593.677083333336</c:v>
                      </c:pt>
                      <c:pt idx="3">
                        <c:v>44593.680555555555</c:v>
                      </c:pt>
                      <c:pt idx="4">
                        <c:v>44593.684027777781</c:v>
                      </c:pt>
                      <c:pt idx="5">
                        <c:v>44593.6875</c:v>
                      </c:pt>
                      <c:pt idx="6">
                        <c:v>44593.690972222219</c:v>
                      </c:pt>
                      <c:pt idx="7">
                        <c:v>44593.694444444445</c:v>
                      </c:pt>
                      <c:pt idx="8">
                        <c:v>44593.697916666664</c:v>
                      </c:pt>
                      <c:pt idx="9">
                        <c:v>44593.701388888891</c:v>
                      </c:pt>
                      <c:pt idx="10">
                        <c:v>44593.704861111109</c:v>
                      </c:pt>
                      <c:pt idx="11">
                        <c:v>44593.708333333336</c:v>
                      </c:pt>
                      <c:pt idx="12">
                        <c:v>44593.711805555555</c:v>
                      </c:pt>
                      <c:pt idx="13">
                        <c:v>44593.715277777781</c:v>
                      </c:pt>
                      <c:pt idx="14">
                        <c:v>44593.71875</c:v>
                      </c:pt>
                      <c:pt idx="15">
                        <c:v>44593.722222222219</c:v>
                      </c:pt>
                      <c:pt idx="16">
                        <c:v>44593.725694444445</c:v>
                      </c:pt>
                      <c:pt idx="17">
                        <c:v>44593.729166666664</c:v>
                      </c:pt>
                      <c:pt idx="18">
                        <c:v>44593.732638888891</c:v>
                      </c:pt>
                      <c:pt idx="19">
                        <c:v>44593.736111111109</c:v>
                      </c:pt>
                      <c:pt idx="20">
                        <c:v>44593.739583333336</c:v>
                      </c:pt>
                      <c:pt idx="21">
                        <c:v>44593.743055555555</c:v>
                      </c:pt>
                      <c:pt idx="22">
                        <c:v>44593.746527777781</c:v>
                      </c:pt>
                      <c:pt idx="23">
                        <c:v>44593.75</c:v>
                      </c:pt>
                      <c:pt idx="24">
                        <c:v>44593.753472222219</c:v>
                      </c:pt>
                      <c:pt idx="25">
                        <c:v>44593.756944444445</c:v>
                      </c:pt>
                      <c:pt idx="26">
                        <c:v>44593.760416666664</c:v>
                      </c:pt>
                      <c:pt idx="27">
                        <c:v>44593.763888888891</c:v>
                      </c:pt>
                      <c:pt idx="28">
                        <c:v>44593.767361111109</c:v>
                      </c:pt>
                      <c:pt idx="29">
                        <c:v>44593.770833333336</c:v>
                      </c:pt>
                      <c:pt idx="30">
                        <c:v>44593.774305555555</c:v>
                      </c:pt>
                      <c:pt idx="31">
                        <c:v>44593.777777777781</c:v>
                      </c:pt>
                      <c:pt idx="32">
                        <c:v>44593.78125</c:v>
                      </c:pt>
                      <c:pt idx="33">
                        <c:v>44593.784722222219</c:v>
                      </c:pt>
                      <c:pt idx="34">
                        <c:v>44593.788194444445</c:v>
                      </c:pt>
                      <c:pt idx="35">
                        <c:v>44593.791666666664</c:v>
                      </c:pt>
                      <c:pt idx="36">
                        <c:v>44593.795138888891</c:v>
                      </c:pt>
                      <c:pt idx="37">
                        <c:v>44593.798611111109</c:v>
                      </c:pt>
                      <c:pt idx="38">
                        <c:v>44593.802083333336</c:v>
                      </c:pt>
                      <c:pt idx="39">
                        <c:v>44593.805555555555</c:v>
                      </c:pt>
                      <c:pt idx="40">
                        <c:v>44593.809027777781</c:v>
                      </c:pt>
                      <c:pt idx="41">
                        <c:v>44593.8125</c:v>
                      </c:pt>
                      <c:pt idx="42">
                        <c:v>44593.815972222219</c:v>
                      </c:pt>
                      <c:pt idx="43">
                        <c:v>44593.819444444445</c:v>
                      </c:pt>
                      <c:pt idx="44">
                        <c:v>44593.822916666664</c:v>
                      </c:pt>
                      <c:pt idx="45">
                        <c:v>44593.826388888891</c:v>
                      </c:pt>
                      <c:pt idx="46">
                        <c:v>44593.829861111109</c:v>
                      </c:pt>
                      <c:pt idx="47">
                        <c:v>44593.833333333336</c:v>
                      </c:pt>
                      <c:pt idx="48">
                        <c:v>44593.836805555555</c:v>
                      </c:pt>
                      <c:pt idx="49">
                        <c:v>44593.840277777781</c:v>
                      </c:pt>
                      <c:pt idx="50">
                        <c:v>44593.84375</c:v>
                      </c:pt>
                      <c:pt idx="51">
                        <c:v>44593.847222222219</c:v>
                      </c:pt>
                      <c:pt idx="52">
                        <c:v>44593.850694444445</c:v>
                      </c:pt>
                      <c:pt idx="53">
                        <c:v>44593.854166666664</c:v>
                      </c:pt>
                      <c:pt idx="54">
                        <c:v>44593.857638888891</c:v>
                      </c:pt>
                      <c:pt idx="55">
                        <c:v>44593.861111111109</c:v>
                      </c:pt>
                      <c:pt idx="56">
                        <c:v>44593.864583333336</c:v>
                      </c:pt>
                      <c:pt idx="57">
                        <c:v>44593.868055555555</c:v>
                      </c:pt>
                      <c:pt idx="58">
                        <c:v>44593.871527777781</c:v>
                      </c:pt>
                      <c:pt idx="59">
                        <c:v>44593.875</c:v>
                      </c:pt>
                      <c:pt idx="60">
                        <c:v>44593.878472222219</c:v>
                      </c:pt>
                      <c:pt idx="61">
                        <c:v>44593.881944444445</c:v>
                      </c:pt>
                      <c:pt idx="62">
                        <c:v>44593.885416666664</c:v>
                      </c:pt>
                      <c:pt idx="63">
                        <c:v>44593.888888888891</c:v>
                      </c:pt>
                      <c:pt idx="64">
                        <c:v>44593.892361111109</c:v>
                      </c:pt>
                      <c:pt idx="65">
                        <c:v>44593.895833333336</c:v>
                      </c:pt>
                      <c:pt idx="66">
                        <c:v>44593.899305555555</c:v>
                      </c:pt>
                      <c:pt idx="67">
                        <c:v>44593.902777777781</c:v>
                      </c:pt>
                      <c:pt idx="68">
                        <c:v>44593.90625</c:v>
                      </c:pt>
                      <c:pt idx="69">
                        <c:v>44593.909722222219</c:v>
                      </c:pt>
                      <c:pt idx="70">
                        <c:v>44593.913194444445</c:v>
                      </c:pt>
                      <c:pt idx="71">
                        <c:v>44593.916666666664</c:v>
                      </c:pt>
                      <c:pt idx="72">
                        <c:v>44593.920138888891</c:v>
                      </c:pt>
                      <c:pt idx="73">
                        <c:v>44593.923611111109</c:v>
                      </c:pt>
                      <c:pt idx="74">
                        <c:v>44593.927083333336</c:v>
                      </c:pt>
                      <c:pt idx="75">
                        <c:v>44593.930555555555</c:v>
                      </c:pt>
                      <c:pt idx="76">
                        <c:v>44593.934027777781</c:v>
                      </c:pt>
                      <c:pt idx="77">
                        <c:v>44593.9375</c:v>
                      </c:pt>
                      <c:pt idx="78">
                        <c:v>44593.940972222219</c:v>
                      </c:pt>
                      <c:pt idx="79">
                        <c:v>44593.944444444445</c:v>
                      </c:pt>
                      <c:pt idx="80">
                        <c:v>44593.947916666664</c:v>
                      </c:pt>
                      <c:pt idx="81">
                        <c:v>44593.951388888891</c:v>
                      </c:pt>
                      <c:pt idx="82">
                        <c:v>44593.954861111109</c:v>
                      </c:pt>
                      <c:pt idx="83">
                        <c:v>44593.958333333336</c:v>
                      </c:pt>
                      <c:pt idx="84">
                        <c:v>44593.961805555555</c:v>
                      </c:pt>
                      <c:pt idx="85">
                        <c:v>44593.965277777781</c:v>
                      </c:pt>
                      <c:pt idx="86">
                        <c:v>44593.96875</c:v>
                      </c:pt>
                      <c:pt idx="87">
                        <c:v>44593.972222222219</c:v>
                      </c:pt>
                      <c:pt idx="88">
                        <c:v>44593.975694444445</c:v>
                      </c:pt>
                      <c:pt idx="89">
                        <c:v>44593.979166666664</c:v>
                      </c:pt>
                      <c:pt idx="90">
                        <c:v>44593.982638888891</c:v>
                      </c:pt>
                      <c:pt idx="91">
                        <c:v>44593.986111111109</c:v>
                      </c:pt>
                      <c:pt idx="92">
                        <c:v>44593.989583333336</c:v>
                      </c:pt>
                      <c:pt idx="93">
                        <c:v>44593.993055555555</c:v>
                      </c:pt>
                      <c:pt idx="94">
                        <c:v>44593.996527777781</c:v>
                      </c:pt>
                      <c:pt idx="95">
                        <c:v>44594</c:v>
                      </c:pt>
                      <c:pt idx="96">
                        <c:v>44594.003472222219</c:v>
                      </c:pt>
                      <c:pt idx="97">
                        <c:v>44594.006944444445</c:v>
                      </c:pt>
                      <c:pt idx="98">
                        <c:v>44594.010416666664</c:v>
                      </c:pt>
                      <c:pt idx="99">
                        <c:v>44594.013888888891</c:v>
                      </c:pt>
                      <c:pt idx="100">
                        <c:v>44594.017361111109</c:v>
                      </c:pt>
                      <c:pt idx="101">
                        <c:v>44594.020833333336</c:v>
                      </c:pt>
                      <c:pt idx="102">
                        <c:v>44594.024305555555</c:v>
                      </c:pt>
                      <c:pt idx="103">
                        <c:v>44594.027777777781</c:v>
                      </c:pt>
                      <c:pt idx="104">
                        <c:v>44594.03125</c:v>
                      </c:pt>
                      <c:pt idx="105">
                        <c:v>44594.034722222219</c:v>
                      </c:pt>
                      <c:pt idx="106">
                        <c:v>44594.038194444445</c:v>
                      </c:pt>
                      <c:pt idx="107">
                        <c:v>44594.041666666664</c:v>
                      </c:pt>
                      <c:pt idx="108">
                        <c:v>44594.045138888891</c:v>
                      </c:pt>
                      <c:pt idx="109">
                        <c:v>44594.048611111109</c:v>
                      </c:pt>
                      <c:pt idx="110">
                        <c:v>44594.052083333336</c:v>
                      </c:pt>
                      <c:pt idx="111">
                        <c:v>44594.055555555555</c:v>
                      </c:pt>
                      <c:pt idx="112">
                        <c:v>44594.059027777781</c:v>
                      </c:pt>
                      <c:pt idx="113">
                        <c:v>44594.0625</c:v>
                      </c:pt>
                      <c:pt idx="114">
                        <c:v>44594.065972222219</c:v>
                      </c:pt>
                      <c:pt idx="115">
                        <c:v>44594.069444444445</c:v>
                      </c:pt>
                      <c:pt idx="116">
                        <c:v>44594.072916666664</c:v>
                      </c:pt>
                      <c:pt idx="117">
                        <c:v>44594.076388888891</c:v>
                      </c:pt>
                      <c:pt idx="118">
                        <c:v>44594.079861111109</c:v>
                      </c:pt>
                      <c:pt idx="119">
                        <c:v>44594.083333333336</c:v>
                      </c:pt>
                      <c:pt idx="120">
                        <c:v>44594.086805555555</c:v>
                      </c:pt>
                      <c:pt idx="121">
                        <c:v>44594.090277777781</c:v>
                      </c:pt>
                      <c:pt idx="122">
                        <c:v>44594.09375</c:v>
                      </c:pt>
                      <c:pt idx="123">
                        <c:v>44594.097222222219</c:v>
                      </c:pt>
                      <c:pt idx="124">
                        <c:v>44594.100694444445</c:v>
                      </c:pt>
                      <c:pt idx="125">
                        <c:v>44594.104166666664</c:v>
                      </c:pt>
                      <c:pt idx="126">
                        <c:v>44594.107638888891</c:v>
                      </c:pt>
                      <c:pt idx="127">
                        <c:v>44594.111111111109</c:v>
                      </c:pt>
                      <c:pt idx="128">
                        <c:v>44594.114583333336</c:v>
                      </c:pt>
                      <c:pt idx="129">
                        <c:v>44594.118055555555</c:v>
                      </c:pt>
                      <c:pt idx="130">
                        <c:v>44594.121527777781</c:v>
                      </c:pt>
                      <c:pt idx="131">
                        <c:v>44594.125</c:v>
                      </c:pt>
                      <c:pt idx="132">
                        <c:v>44594.128472222219</c:v>
                      </c:pt>
                      <c:pt idx="133">
                        <c:v>44594.131944444445</c:v>
                      </c:pt>
                      <c:pt idx="134">
                        <c:v>44594.135416666664</c:v>
                      </c:pt>
                      <c:pt idx="135">
                        <c:v>44594.138888888891</c:v>
                      </c:pt>
                      <c:pt idx="136">
                        <c:v>44594.142361111109</c:v>
                      </c:pt>
                      <c:pt idx="137">
                        <c:v>44594.145833333336</c:v>
                      </c:pt>
                      <c:pt idx="138">
                        <c:v>44594.149305555555</c:v>
                      </c:pt>
                      <c:pt idx="139">
                        <c:v>44594.152777777781</c:v>
                      </c:pt>
                      <c:pt idx="140">
                        <c:v>44594.15625</c:v>
                      </c:pt>
                      <c:pt idx="141">
                        <c:v>44594.159722222219</c:v>
                      </c:pt>
                      <c:pt idx="142">
                        <c:v>44594.163194444445</c:v>
                      </c:pt>
                      <c:pt idx="143">
                        <c:v>44594.166666666664</c:v>
                      </c:pt>
                      <c:pt idx="144">
                        <c:v>44594.170138888891</c:v>
                      </c:pt>
                      <c:pt idx="145">
                        <c:v>44594.173611111109</c:v>
                      </c:pt>
                      <c:pt idx="146">
                        <c:v>44594.177083333336</c:v>
                      </c:pt>
                      <c:pt idx="147">
                        <c:v>44594.180555555555</c:v>
                      </c:pt>
                      <c:pt idx="148">
                        <c:v>44594.184027777781</c:v>
                      </c:pt>
                      <c:pt idx="149">
                        <c:v>44594.1875</c:v>
                      </c:pt>
                      <c:pt idx="150">
                        <c:v>44594.190972222219</c:v>
                      </c:pt>
                      <c:pt idx="151">
                        <c:v>44594.194444444445</c:v>
                      </c:pt>
                      <c:pt idx="152">
                        <c:v>44594.197916666664</c:v>
                      </c:pt>
                      <c:pt idx="153">
                        <c:v>44594.201388888891</c:v>
                      </c:pt>
                      <c:pt idx="154">
                        <c:v>44594.204861111109</c:v>
                      </c:pt>
                      <c:pt idx="155">
                        <c:v>44594.208333333336</c:v>
                      </c:pt>
                      <c:pt idx="156">
                        <c:v>44594.211805555555</c:v>
                      </c:pt>
                      <c:pt idx="157">
                        <c:v>44594.215277777781</c:v>
                      </c:pt>
                      <c:pt idx="158">
                        <c:v>44594.21875</c:v>
                      </c:pt>
                      <c:pt idx="159">
                        <c:v>44594.222222222219</c:v>
                      </c:pt>
                      <c:pt idx="160">
                        <c:v>44594.225694444445</c:v>
                      </c:pt>
                      <c:pt idx="161">
                        <c:v>44594.229166666664</c:v>
                      </c:pt>
                      <c:pt idx="162">
                        <c:v>44594.232638888891</c:v>
                      </c:pt>
                      <c:pt idx="163">
                        <c:v>44594.236111111109</c:v>
                      </c:pt>
                      <c:pt idx="164">
                        <c:v>44594.239583333336</c:v>
                      </c:pt>
                      <c:pt idx="165">
                        <c:v>44594.243055555555</c:v>
                      </c:pt>
                      <c:pt idx="166">
                        <c:v>44594.246527777781</c:v>
                      </c:pt>
                      <c:pt idx="167">
                        <c:v>44594.25</c:v>
                      </c:pt>
                      <c:pt idx="168">
                        <c:v>44594.253472222219</c:v>
                      </c:pt>
                      <c:pt idx="169">
                        <c:v>44594.256944444445</c:v>
                      </c:pt>
                      <c:pt idx="170">
                        <c:v>44594.260416666664</c:v>
                      </c:pt>
                      <c:pt idx="171">
                        <c:v>44594.263888888891</c:v>
                      </c:pt>
                      <c:pt idx="172">
                        <c:v>44594.267361111109</c:v>
                      </c:pt>
                      <c:pt idx="173">
                        <c:v>44594.270833333336</c:v>
                      </c:pt>
                      <c:pt idx="174">
                        <c:v>44594.274305555555</c:v>
                      </c:pt>
                      <c:pt idx="175">
                        <c:v>44594.277777777781</c:v>
                      </c:pt>
                      <c:pt idx="176">
                        <c:v>44594.28125</c:v>
                      </c:pt>
                      <c:pt idx="177">
                        <c:v>44594.284722222219</c:v>
                      </c:pt>
                      <c:pt idx="178">
                        <c:v>44594.288194444445</c:v>
                      </c:pt>
                      <c:pt idx="179">
                        <c:v>44594.291666666664</c:v>
                      </c:pt>
                      <c:pt idx="180">
                        <c:v>44594.295138888891</c:v>
                      </c:pt>
                      <c:pt idx="181">
                        <c:v>44594.298611111109</c:v>
                      </c:pt>
                      <c:pt idx="182">
                        <c:v>44594.302083333336</c:v>
                      </c:pt>
                      <c:pt idx="183">
                        <c:v>44594.305555555555</c:v>
                      </c:pt>
                      <c:pt idx="184">
                        <c:v>44594.309027777781</c:v>
                      </c:pt>
                      <c:pt idx="185">
                        <c:v>44594.3125</c:v>
                      </c:pt>
                      <c:pt idx="186">
                        <c:v>44594.315972222219</c:v>
                      </c:pt>
                      <c:pt idx="187">
                        <c:v>44594.319444444445</c:v>
                      </c:pt>
                      <c:pt idx="188">
                        <c:v>44594.322916666664</c:v>
                      </c:pt>
                      <c:pt idx="189">
                        <c:v>44594.326388888891</c:v>
                      </c:pt>
                      <c:pt idx="190">
                        <c:v>44594.329861111109</c:v>
                      </c:pt>
                      <c:pt idx="191">
                        <c:v>44594.333333333336</c:v>
                      </c:pt>
                      <c:pt idx="192">
                        <c:v>44594.336805555555</c:v>
                      </c:pt>
                      <c:pt idx="193">
                        <c:v>44594.340277777781</c:v>
                      </c:pt>
                      <c:pt idx="194">
                        <c:v>44594.34375</c:v>
                      </c:pt>
                      <c:pt idx="195">
                        <c:v>44594.347222222219</c:v>
                      </c:pt>
                      <c:pt idx="196">
                        <c:v>44594.350694444445</c:v>
                      </c:pt>
                      <c:pt idx="197">
                        <c:v>44594.354166666664</c:v>
                      </c:pt>
                      <c:pt idx="198">
                        <c:v>44594.357638888891</c:v>
                      </c:pt>
                      <c:pt idx="199">
                        <c:v>44594.361111111109</c:v>
                      </c:pt>
                      <c:pt idx="200">
                        <c:v>44594.364583333336</c:v>
                      </c:pt>
                      <c:pt idx="201">
                        <c:v>44594.368055555555</c:v>
                      </c:pt>
                      <c:pt idx="202">
                        <c:v>44594.371527777781</c:v>
                      </c:pt>
                      <c:pt idx="203">
                        <c:v>44594.375</c:v>
                      </c:pt>
                      <c:pt idx="204">
                        <c:v>44594.378472222219</c:v>
                      </c:pt>
                      <c:pt idx="205">
                        <c:v>44594.381944444445</c:v>
                      </c:pt>
                      <c:pt idx="206">
                        <c:v>44594.385416666664</c:v>
                      </c:pt>
                      <c:pt idx="207">
                        <c:v>44594.388888888891</c:v>
                      </c:pt>
                      <c:pt idx="208">
                        <c:v>44594.392361111109</c:v>
                      </c:pt>
                      <c:pt idx="209">
                        <c:v>44594.395833333336</c:v>
                      </c:pt>
                      <c:pt idx="210">
                        <c:v>44594.399305555555</c:v>
                      </c:pt>
                      <c:pt idx="211">
                        <c:v>44594.402777777781</c:v>
                      </c:pt>
                      <c:pt idx="212">
                        <c:v>44594.40625</c:v>
                      </c:pt>
                      <c:pt idx="213">
                        <c:v>44594.409722222219</c:v>
                      </c:pt>
                      <c:pt idx="214">
                        <c:v>44594.413194444445</c:v>
                      </c:pt>
                      <c:pt idx="215">
                        <c:v>44594.416666666664</c:v>
                      </c:pt>
                      <c:pt idx="216">
                        <c:v>44594.420138888891</c:v>
                      </c:pt>
                      <c:pt idx="217">
                        <c:v>44594.423611111109</c:v>
                      </c:pt>
                      <c:pt idx="218">
                        <c:v>44594.427083333336</c:v>
                      </c:pt>
                      <c:pt idx="219">
                        <c:v>44594.430555555555</c:v>
                      </c:pt>
                      <c:pt idx="220">
                        <c:v>44594.434027777781</c:v>
                      </c:pt>
                      <c:pt idx="221">
                        <c:v>44594.4375</c:v>
                      </c:pt>
                      <c:pt idx="222">
                        <c:v>44594.440972222219</c:v>
                      </c:pt>
                      <c:pt idx="223">
                        <c:v>44594.444444444445</c:v>
                      </c:pt>
                      <c:pt idx="224">
                        <c:v>44594.447916666664</c:v>
                      </c:pt>
                      <c:pt idx="225">
                        <c:v>44594.451388888891</c:v>
                      </c:pt>
                      <c:pt idx="226">
                        <c:v>44594.454861111109</c:v>
                      </c:pt>
                      <c:pt idx="227">
                        <c:v>44594.458333333336</c:v>
                      </c:pt>
                      <c:pt idx="228">
                        <c:v>44594.461805555555</c:v>
                      </c:pt>
                      <c:pt idx="229">
                        <c:v>44594.465277777781</c:v>
                      </c:pt>
                      <c:pt idx="230">
                        <c:v>44594.46875</c:v>
                      </c:pt>
                      <c:pt idx="231">
                        <c:v>44594.472222222219</c:v>
                      </c:pt>
                      <c:pt idx="232">
                        <c:v>44594.475694444445</c:v>
                      </c:pt>
                      <c:pt idx="233">
                        <c:v>44594.479166666664</c:v>
                      </c:pt>
                      <c:pt idx="234">
                        <c:v>44594.482638888891</c:v>
                      </c:pt>
                      <c:pt idx="235">
                        <c:v>44594.486111111109</c:v>
                      </c:pt>
                      <c:pt idx="236">
                        <c:v>44594.489583333336</c:v>
                      </c:pt>
                      <c:pt idx="237">
                        <c:v>44594.493055555555</c:v>
                      </c:pt>
                      <c:pt idx="238">
                        <c:v>44594.496527777781</c:v>
                      </c:pt>
                      <c:pt idx="239">
                        <c:v>44594.5</c:v>
                      </c:pt>
                      <c:pt idx="240">
                        <c:v>44594.503472222219</c:v>
                      </c:pt>
                      <c:pt idx="241">
                        <c:v>44594.506944444445</c:v>
                      </c:pt>
                      <c:pt idx="242">
                        <c:v>44594.510416666664</c:v>
                      </c:pt>
                      <c:pt idx="243">
                        <c:v>44594.513888888891</c:v>
                      </c:pt>
                      <c:pt idx="244">
                        <c:v>44594.517361111109</c:v>
                      </c:pt>
                      <c:pt idx="245">
                        <c:v>44594.520833333336</c:v>
                      </c:pt>
                      <c:pt idx="246">
                        <c:v>44594.524305555555</c:v>
                      </c:pt>
                      <c:pt idx="247">
                        <c:v>44594.527777777781</c:v>
                      </c:pt>
                      <c:pt idx="248">
                        <c:v>44594.53125</c:v>
                      </c:pt>
                      <c:pt idx="249">
                        <c:v>44594.534722222219</c:v>
                      </c:pt>
                      <c:pt idx="250">
                        <c:v>44594.538194444445</c:v>
                      </c:pt>
                      <c:pt idx="251">
                        <c:v>44594.541666666664</c:v>
                      </c:pt>
                      <c:pt idx="252">
                        <c:v>44594.545138888891</c:v>
                      </c:pt>
                      <c:pt idx="253">
                        <c:v>44594.548611111109</c:v>
                      </c:pt>
                      <c:pt idx="254">
                        <c:v>44594.552083333336</c:v>
                      </c:pt>
                      <c:pt idx="255">
                        <c:v>44594.555555555555</c:v>
                      </c:pt>
                      <c:pt idx="256">
                        <c:v>44594.559027777781</c:v>
                      </c:pt>
                      <c:pt idx="257">
                        <c:v>44594.5625</c:v>
                      </c:pt>
                      <c:pt idx="258">
                        <c:v>44594.565972222219</c:v>
                      </c:pt>
                      <c:pt idx="259">
                        <c:v>44594.569444444445</c:v>
                      </c:pt>
                      <c:pt idx="260">
                        <c:v>44594.572916666664</c:v>
                      </c:pt>
                      <c:pt idx="261">
                        <c:v>44594.576388888891</c:v>
                      </c:pt>
                      <c:pt idx="262">
                        <c:v>44594.579861111109</c:v>
                      </c:pt>
                      <c:pt idx="263">
                        <c:v>44594.583333333336</c:v>
                      </c:pt>
                      <c:pt idx="264">
                        <c:v>44594.586805555555</c:v>
                      </c:pt>
                      <c:pt idx="265">
                        <c:v>44594.590277777781</c:v>
                      </c:pt>
                      <c:pt idx="266">
                        <c:v>44594.59375</c:v>
                      </c:pt>
                      <c:pt idx="267">
                        <c:v>44594.597222222219</c:v>
                      </c:pt>
                      <c:pt idx="268">
                        <c:v>44594.600694444445</c:v>
                      </c:pt>
                      <c:pt idx="269">
                        <c:v>44594.604166666664</c:v>
                      </c:pt>
                      <c:pt idx="270">
                        <c:v>44594.607638888891</c:v>
                      </c:pt>
                      <c:pt idx="271">
                        <c:v>44594.611111111109</c:v>
                      </c:pt>
                      <c:pt idx="272">
                        <c:v>44594.614583333336</c:v>
                      </c:pt>
                      <c:pt idx="273">
                        <c:v>44594.618055555555</c:v>
                      </c:pt>
                      <c:pt idx="274">
                        <c:v>44594.621527777781</c:v>
                      </c:pt>
                      <c:pt idx="275">
                        <c:v>44594.625</c:v>
                      </c:pt>
                      <c:pt idx="276">
                        <c:v>44594.628472222219</c:v>
                      </c:pt>
                      <c:pt idx="277">
                        <c:v>44594.631944444445</c:v>
                      </c:pt>
                      <c:pt idx="278">
                        <c:v>44594.635416666664</c:v>
                      </c:pt>
                      <c:pt idx="279">
                        <c:v>44594.638888888891</c:v>
                      </c:pt>
                      <c:pt idx="280">
                        <c:v>44594.642361111109</c:v>
                      </c:pt>
                      <c:pt idx="281">
                        <c:v>44594.645833333336</c:v>
                      </c:pt>
                      <c:pt idx="282">
                        <c:v>44594.649305555555</c:v>
                      </c:pt>
                      <c:pt idx="283">
                        <c:v>44594.652777777781</c:v>
                      </c:pt>
                      <c:pt idx="284">
                        <c:v>44594.65625</c:v>
                      </c:pt>
                      <c:pt idx="285">
                        <c:v>44594.659722222219</c:v>
                      </c:pt>
                      <c:pt idx="286">
                        <c:v>44594.663194444445</c:v>
                      </c:pt>
                      <c:pt idx="287">
                        <c:v>44594.666666666664</c:v>
                      </c:pt>
                      <c:pt idx="288">
                        <c:v>44594.670138888891</c:v>
                      </c:pt>
                      <c:pt idx="289">
                        <c:v>44594.673611111109</c:v>
                      </c:pt>
                      <c:pt idx="290">
                        <c:v>44594.677083333336</c:v>
                      </c:pt>
                      <c:pt idx="291">
                        <c:v>44594.680555555555</c:v>
                      </c:pt>
                      <c:pt idx="292">
                        <c:v>44594.684027777781</c:v>
                      </c:pt>
                      <c:pt idx="293">
                        <c:v>44594.6875</c:v>
                      </c:pt>
                      <c:pt idx="294">
                        <c:v>44594.690972222219</c:v>
                      </c:pt>
                      <c:pt idx="295">
                        <c:v>44594.694444444445</c:v>
                      </c:pt>
                      <c:pt idx="296">
                        <c:v>44594.697916666664</c:v>
                      </c:pt>
                      <c:pt idx="297">
                        <c:v>44594.701388888891</c:v>
                      </c:pt>
                      <c:pt idx="298">
                        <c:v>44594.704861111109</c:v>
                      </c:pt>
                      <c:pt idx="299">
                        <c:v>44594.708333333336</c:v>
                      </c:pt>
                      <c:pt idx="300">
                        <c:v>44594.711805555555</c:v>
                      </c:pt>
                      <c:pt idx="301">
                        <c:v>44594.715277777781</c:v>
                      </c:pt>
                      <c:pt idx="302">
                        <c:v>44594.71875</c:v>
                      </c:pt>
                      <c:pt idx="303">
                        <c:v>44594.722222222219</c:v>
                      </c:pt>
                      <c:pt idx="304">
                        <c:v>44594.725694444445</c:v>
                      </c:pt>
                      <c:pt idx="305">
                        <c:v>44594.729166666664</c:v>
                      </c:pt>
                      <c:pt idx="306">
                        <c:v>44594.732638888891</c:v>
                      </c:pt>
                      <c:pt idx="307">
                        <c:v>44594.736111111109</c:v>
                      </c:pt>
                      <c:pt idx="308">
                        <c:v>44594.739583333336</c:v>
                      </c:pt>
                      <c:pt idx="309">
                        <c:v>44594.743055555555</c:v>
                      </c:pt>
                      <c:pt idx="310">
                        <c:v>44594.746527777781</c:v>
                      </c:pt>
                      <c:pt idx="311">
                        <c:v>44594.75</c:v>
                      </c:pt>
                      <c:pt idx="312">
                        <c:v>44594.753472222219</c:v>
                      </c:pt>
                      <c:pt idx="313">
                        <c:v>44594.756944444445</c:v>
                      </c:pt>
                      <c:pt idx="314">
                        <c:v>44594.760416666664</c:v>
                      </c:pt>
                      <c:pt idx="315">
                        <c:v>44594.763888888891</c:v>
                      </c:pt>
                      <c:pt idx="316">
                        <c:v>44594.767361111109</c:v>
                      </c:pt>
                      <c:pt idx="317">
                        <c:v>44594.770833333336</c:v>
                      </c:pt>
                      <c:pt idx="318">
                        <c:v>44594.774305555555</c:v>
                      </c:pt>
                      <c:pt idx="319">
                        <c:v>44594.777777777781</c:v>
                      </c:pt>
                      <c:pt idx="320">
                        <c:v>44594.78125</c:v>
                      </c:pt>
                      <c:pt idx="321">
                        <c:v>44594.784722222219</c:v>
                      </c:pt>
                      <c:pt idx="322">
                        <c:v>44594.788194444445</c:v>
                      </c:pt>
                      <c:pt idx="323">
                        <c:v>44594.791666666664</c:v>
                      </c:pt>
                      <c:pt idx="324">
                        <c:v>44594.795138888891</c:v>
                      </c:pt>
                      <c:pt idx="325">
                        <c:v>44594.798611111109</c:v>
                      </c:pt>
                      <c:pt idx="326">
                        <c:v>44594.802083333336</c:v>
                      </c:pt>
                      <c:pt idx="327">
                        <c:v>44594.805555555555</c:v>
                      </c:pt>
                      <c:pt idx="328">
                        <c:v>44594.809027777781</c:v>
                      </c:pt>
                      <c:pt idx="329">
                        <c:v>44594.8125</c:v>
                      </c:pt>
                      <c:pt idx="330">
                        <c:v>44594.815972222219</c:v>
                      </c:pt>
                      <c:pt idx="331">
                        <c:v>44594.819444444445</c:v>
                      </c:pt>
                      <c:pt idx="332">
                        <c:v>44594.822916666664</c:v>
                      </c:pt>
                      <c:pt idx="333">
                        <c:v>44594.826388888891</c:v>
                      </c:pt>
                      <c:pt idx="334">
                        <c:v>44594.829861111109</c:v>
                      </c:pt>
                      <c:pt idx="335">
                        <c:v>44594.833333333336</c:v>
                      </c:pt>
                      <c:pt idx="336">
                        <c:v>44594.836805555555</c:v>
                      </c:pt>
                      <c:pt idx="337">
                        <c:v>44594.840277777781</c:v>
                      </c:pt>
                      <c:pt idx="338">
                        <c:v>44594.84375</c:v>
                      </c:pt>
                      <c:pt idx="339">
                        <c:v>44594.847222222219</c:v>
                      </c:pt>
                      <c:pt idx="340">
                        <c:v>44594.850694444445</c:v>
                      </c:pt>
                      <c:pt idx="341">
                        <c:v>44594.854166666664</c:v>
                      </c:pt>
                      <c:pt idx="342">
                        <c:v>44594.857638888891</c:v>
                      </c:pt>
                      <c:pt idx="343">
                        <c:v>44594.861111111109</c:v>
                      </c:pt>
                      <c:pt idx="344">
                        <c:v>44594.864583333336</c:v>
                      </c:pt>
                      <c:pt idx="345">
                        <c:v>44594.868055555555</c:v>
                      </c:pt>
                      <c:pt idx="346">
                        <c:v>44594.871527777781</c:v>
                      </c:pt>
                      <c:pt idx="347">
                        <c:v>44594.875</c:v>
                      </c:pt>
                      <c:pt idx="348">
                        <c:v>44594.878472222219</c:v>
                      </c:pt>
                      <c:pt idx="349">
                        <c:v>44594.881944444445</c:v>
                      </c:pt>
                      <c:pt idx="350">
                        <c:v>44594.885416666664</c:v>
                      </c:pt>
                      <c:pt idx="351">
                        <c:v>44594.888888888891</c:v>
                      </c:pt>
                      <c:pt idx="352">
                        <c:v>44594.892361111109</c:v>
                      </c:pt>
                      <c:pt idx="353">
                        <c:v>44594.895833333336</c:v>
                      </c:pt>
                      <c:pt idx="354">
                        <c:v>44594.899305555555</c:v>
                      </c:pt>
                      <c:pt idx="355">
                        <c:v>44594.902777777781</c:v>
                      </c:pt>
                      <c:pt idx="356">
                        <c:v>44594.90625</c:v>
                      </c:pt>
                      <c:pt idx="357">
                        <c:v>44594.909722222219</c:v>
                      </c:pt>
                      <c:pt idx="358">
                        <c:v>44594.913194444445</c:v>
                      </c:pt>
                      <c:pt idx="359">
                        <c:v>44594.916666666664</c:v>
                      </c:pt>
                      <c:pt idx="360">
                        <c:v>44594.920138888891</c:v>
                      </c:pt>
                      <c:pt idx="361">
                        <c:v>44594.923611111109</c:v>
                      </c:pt>
                      <c:pt idx="362">
                        <c:v>44594.927083333336</c:v>
                      </c:pt>
                      <c:pt idx="363">
                        <c:v>44594.930555555555</c:v>
                      </c:pt>
                      <c:pt idx="364">
                        <c:v>44594.934027777781</c:v>
                      </c:pt>
                      <c:pt idx="365">
                        <c:v>44594.9375</c:v>
                      </c:pt>
                      <c:pt idx="366">
                        <c:v>44594.940972222219</c:v>
                      </c:pt>
                      <c:pt idx="367">
                        <c:v>44594.944444444445</c:v>
                      </c:pt>
                      <c:pt idx="368">
                        <c:v>44594.947916666664</c:v>
                      </c:pt>
                      <c:pt idx="369">
                        <c:v>44594.951388888891</c:v>
                      </c:pt>
                      <c:pt idx="370">
                        <c:v>44594.954861111109</c:v>
                      </c:pt>
                      <c:pt idx="371">
                        <c:v>44594.958333333336</c:v>
                      </c:pt>
                      <c:pt idx="372">
                        <c:v>44594.961805555555</c:v>
                      </c:pt>
                      <c:pt idx="373">
                        <c:v>44594.965277777781</c:v>
                      </c:pt>
                      <c:pt idx="374">
                        <c:v>44594.96875</c:v>
                      </c:pt>
                      <c:pt idx="375">
                        <c:v>44594.972222222219</c:v>
                      </c:pt>
                      <c:pt idx="376">
                        <c:v>44594.975694444445</c:v>
                      </c:pt>
                      <c:pt idx="377">
                        <c:v>44594.979166666664</c:v>
                      </c:pt>
                      <c:pt idx="378">
                        <c:v>44594.982638888891</c:v>
                      </c:pt>
                      <c:pt idx="379">
                        <c:v>44594.986111111109</c:v>
                      </c:pt>
                      <c:pt idx="380">
                        <c:v>44594.989583333336</c:v>
                      </c:pt>
                      <c:pt idx="381">
                        <c:v>44594.993055555555</c:v>
                      </c:pt>
                      <c:pt idx="382">
                        <c:v>44594.996527777781</c:v>
                      </c:pt>
                      <c:pt idx="383">
                        <c:v>44595</c:v>
                      </c:pt>
                      <c:pt idx="384">
                        <c:v>44595.003472222219</c:v>
                      </c:pt>
                      <c:pt idx="385">
                        <c:v>44595.006944444445</c:v>
                      </c:pt>
                      <c:pt idx="386">
                        <c:v>44595.010416666664</c:v>
                      </c:pt>
                      <c:pt idx="387">
                        <c:v>44595.013888888891</c:v>
                      </c:pt>
                      <c:pt idx="388">
                        <c:v>44595.017361111109</c:v>
                      </c:pt>
                      <c:pt idx="389">
                        <c:v>44595.020833333336</c:v>
                      </c:pt>
                      <c:pt idx="390">
                        <c:v>44595.024305555555</c:v>
                      </c:pt>
                      <c:pt idx="391">
                        <c:v>44595.027777777781</c:v>
                      </c:pt>
                      <c:pt idx="392">
                        <c:v>44595.03125</c:v>
                      </c:pt>
                      <c:pt idx="393">
                        <c:v>44595.034722222219</c:v>
                      </c:pt>
                      <c:pt idx="394">
                        <c:v>44595.038194444445</c:v>
                      </c:pt>
                      <c:pt idx="395">
                        <c:v>44595.041666666664</c:v>
                      </c:pt>
                      <c:pt idx="396">
                        <c:v>44595.045138888891</c:v>
                      </c:pt>
                      <c:pt idx="397">
                        <c:v>44595.048611111109</c:v>
                      </c:pt>
                      <c:pt idx="398">
                        <c:v>44595.052083333336</c:v>
                      </c:pt>
                      <c:pt idx="399">
                        <c:v>44595.055555555555</c:v>
                      </c:pt>
                      <c:pt idx="400">
                        <c:v>44595.059027777781</c:v>
                      </c:pt>
                      <c:pt idx="401">
                        <c:v>44595.0625</c:v>
                      </c:pt>
                      <c:pt idx="402">
                        <c:v>44595.065972222219</c:v>
                      </c:pt>
                      <c:pt idx="403">
                        <c:v>44595.069444444445</c:v>
                      </c:pt>
                      <c:pt idx="404">
                        <c:v>44595.072916666664</c:v>
                      </c:pt>
                      <c:pt idx="405">
                        <c:v>44595.076388888891</c:v>
                      </c:pt>
                      <c:pt idx="406">
                        <c:v>44595.079861111109</c:v>
                      </c:pt>
                      <c:pt idx="407">
                        <c:v>44595.083333333336</c:v>
                      </c:pt>
                      <c:pt idx="408">
                        <c:v>44595.086805555555</c:v>
                      </c:pt>
                      <c:pt idx="409">
                        <c:v>44595.090277777781</c:v>
                      </c:pt>
                      <c:pt idx="410">
                        <c:v>44595.09375</c:v>
                      </c:pt>
                      <c:pt idx="411">
                        <c:v>44595.097222222219</c:v>
                      </c:pt>
                      <c:pt idx="412">
                        <c:v>44595.100694444445</c:v>
                      </c:pt>
                      <c:pt idx="413">
                        <c:v>44595.104166666664</c:v>
                      </c:pt>
                      <c:pt idx="414">
                        <c:v>44595.107638888891</c:v>
                      </c:pt>
                      <c:pt idx="415">
                        <c:v>44595.111111111109</c:v>
                      </c:pt>
                      <c:pt idx="416">
                        <c:v>44595.114583333336</c:v>
                      </c:pt>
                      <c:pt idx="417">
                        <c:v>44595.118055555555</c:v>
                      </c:pt>
                      <c:pt idx="418">
                        <c:v>44595.121527777781</c:v>
                      </c:pt>
                      <c:pt idx="419">
                        <c:v>44595.125</c:v>
                      </c:pt>
                      <c:pt idx="420">
                        <c:v>44595.128472222219</c:v>
                      </c:pt>
                      <c:pt idx="421">
                        <c:v>44595.131944444445</c:v>
                      </c:pt>
                      <c:pt idx="422">
                        <c:v>44595.135416666664</c:v>
                      </c:pt>
                      <c:pt idx="423">
                        <c:v>44595.138888888891</c:v>
                      </c:pt>
                      <c:pt idx="424">
                        <c:v>44595.142361111109</c:v>
                      </c:pt>
                      <c:pt idx="425">
                        <c:v>44595.145833333336</c:v>
                      </c:pt>
                      <c:pt idx="426">
                        <c:v>44595.149305555555</c:v>
                      </c:pt>
                      <c:pt idx="427">
                        <c:v>44595.152777777781</c:v>
                      </c:pt>
                      <c:pt idx="428">
                        <c:v>44595.15625</c:v>
                      </c:pt>
                      <c:pt idx="429">
                        <c:v>44595.159722222219</c:v>
                      </c:pt>
                      <c:pt idx="430">
                        <c:v>44595.163194444445</c:v>
                      </c:pt>
                      <c:pt idx="431">
                        <c:v>44595.166666666664</c:v>
                      </c:pt>
                      <c:pt idx="432">
                        <c:v>44595.170138888891</c:v>
                      </c:pt>
                      <c:pt idx="433">
                        <c:v>44595.173611111109</c:v>
                      </c:pt>
                      <c:pt idx="434">
                        <c:v>44595.177083333336</c:v>
                      </c:pt>
                      <c:pt idx="435">
                        <c:v>44595.180555555555</c:v>
                      </c:pt>
                      <c:pt idx="436">
                        <c:v>44595.184027777781</c:v>
                      </c:pt>
                      <c:pt idx="437">
                        <c:v>44595.1875</c:v>
                      </c:pt>
                      <c:pt idx="438">
                        <c:v>44595.190972222219</c:v>
                      </c:pt>
                      <c:pt idx="439">
                        <c:v>44595.194444444445</c:v>
                      </c:pt>
                      <c:pt idx="440">
                        <c:v>44595.197916666664</c:v>
                      </c:pt>
                      <c:pt idx="441">
                        <c:v>44595.201388888891</c:v>
                      </c:pt>
                      <c:pt idx="442">
                        <c:v>44595.204861111109</c:v>
                      </c:pt>
                      <c:pt idx="443">
                        <c:v>44595.208333333336</c:v>
                      </c:pt>
                      <c:pt idx="444">
                        <c:v>44595.211805555555</c:v>
                      </c:pt>
                      <c:pt idx="445">
                        <c:v>44595.215277777781</c:v>
                      </c:pt>
                      <c:pt idx="446">
                        <c:v>44595.21875</c:v>
                      </c:pt>
                      <c:pt idx="447">
                        <c:v>44595.222222222219</c:v>
                      </c:pt>
                      <c:pt idx="448">
                        <c:v>44595.225694444445</c:v>
                      </c:pt>
                      <c:pt idx="449">
                        <c:v>44595.229166666664</c:v>
                      </c:pt>
                      <c:pt idx="450">
                        <c:v>44595.232638888891</c:v>
                      </c:pt>
                      <c:pt idx="451">
                        <c:v>44595.236111111109</c:v>
                      </c:pt>
                      <c:pt idx="452">
                        <c:v>44595.239583333336</c:v>
                      </c:pt>
                      <c:pt idx="453">
                        <c:v>44595.243055555555</c:v>
                      </c:pt>
                      <c:pt idx="454">
                        <c:v>44595.246527777781</c:v>
                      </c:pt>
                      <c:pt idx="455">
                        <c:v>44595.25</c:v>
                      </c:pt>
                      <c:pt idx="456">
                        <c:v>44595.253472222219</c:v>
                      </c:pt>
                      <c:pt idx="457">
                        <c:v>44595.256944444445</c:v>
                      </c:pt>
                      <c:pt idx="458">
                        <c:v>44595.260416666664</c:v>
                      </c:pt>
                      <c:pt idx="459">
                        <c:v>44595.263888888891</c:v>
                      </c:pt>
                      <c:pt idx="460">
                        <c:v>44595.267361111109</c:v>
                      </c:pt>
                      <c:pt idx="461">
                        <c:v>44595.270833333336</c:v>
                      </c:pt>
                      <c:pt idx="462">
                        <c:v>44595.274305555555</c:v>
                      </c:pt>
                      <c:pt idx="463">
                        <c:v>44595.277777777781</c:v>
                      </c:pt>
                      <c:pt idx="464">
                        <c:v>44595.28125</c:v>
                      </c:pt>
                      <c:pt idx="465">
                        <c:v>44595.284722222219</c:v>
                      </c:pt>
                      <c:pt idx="466">
                        <c:v>44595.288194444445</c:v>
                      </c:pt>
                      <c:pt idx="467">
                        <c:v>44595.291666666664</c:v>
                      </c:pt>
                      <c:pt idx="468">
                        <c:v>44595.295138888891</c:v>
                      </c:pt>
                      <c:pt idx="469">
                        <c:v>44595.298611111109</c:v>
                      </c:pt>
                      <c:pt idx="470">
                        <c:v>44595.302083333336</c:v>
                      </c:pt>
                      <c:pt idx="471">
                        <c:v>44595.305555555555</c:v>
                      </c:pt>
                      <c:pt idx="472">
                        <c:v>44595.309027777781</c:v>
                      </c:pt>
                      <c:pt idx="473">
                        <c:v>44595.3125</c:v>
                      </c:pt>
                      <c:pt idx="474">
                        <c:v>44595.315972222219</c:v>
                      </c:pt>
                      <c:pt idx="475">
                        <c:v>44595.319444444445</c:v>
                      </c:pt>
                      <c:pt idx="476">
                        <c:v>44595.322916666664</c:v>
                      </c:pt>
                      <c:pt idx="477">
                        <c:v>44595.326388888891</c:v>
                      </c:pt>
                      <c:pt idx="478">
                        <c:v>44595.329861111109</c:v>
                      </c:pt>
                      <c:pt idx="479">
                        <c:v>44595.333333333336</c:v>
                      </c:pt>
                      <c:pt idx="480">
                        <c:v>44595.336805555555</c:v>
                      </c:pt>
                      <c:pt idx="481">
                        <c:v>44595.340277777781</c:v>
                      </c:pt>
                      <c:pt idx="482">
                        <c:v>44595.34375</c:v>
                      </c:pt>
                      <c:pt idx="483">
                        <c:v>44595.347222222219</c:v>
                      </c:pt>
                      <c:pt idx="484">
                        <c:v>44595.350694444445</c:v>
                      </c:pt>
                      <c:pt idx="485">
                        <c:v>44595.354166666664</c:v>
                      </c:pt>
                      <c:pt idx="486">
                        <c:v>44595.357638888891</c:v>
                      </c:pt>
                      <c:pt idx="487">
                        <c:v>44595.361111111109</c:v>
                      </c:pt>
                      <c:pt idx="488">
                        <c:v>44595.364583333336</c:v>
                      </c:pt>
                      <c:pt idx="489">
                        <c:v>44595.368055555555</c:v>
                      </c:pt>
                      <c:pt idx="490">
                        <c:v>44595.371527777781</c:v>
                      </c:pt>
                      <c:pt idx="491">
                        <c:v>44595.375</c:v>
                      </c:pt>
                      <c:pt idx="492">
                        <c:v>44595.378472222219</c:v>
                      </c:pt>
                      <c:pt idx="493">
                        <c:v>44595.381944444445</c:v>
                      </c:pt>
                      <c:pt idx="494">
                        <c:v>44595.385416666664</c:v>
                      </c:pt>
                      <c:pt idx="495">
                        <c:v>44595.388888888891</c:v>
                      </c:pt>
                      <c:pt idx="496">
                        <c:v>44595.392361111109</c:v>
                      </c:pt>
                      <c:pt idx="497">
                        <c:v>44595.395833333336</c:v>
                      </c:pt>
                      <c:pt idx="498">
                        <c:v>44595.399305555555</c:v>
                      </c:pt>
                      <c:pt idx="499">
                        <c:v>44595.402777777781</c:v>
                      </c:pt>
                      <c:pt idx="500">
                        <c:v>44595.40625</c:v>
                      </c:pt>
                      <c:pt idx="501">
                        <c:v>44595.409722222219</c:v>
                      </c:pt>
                      <c:pt idx="502">
                        <c:v>44595.413194444445</c:v>
                      </c:pt>
                      <c:pt idx="503">
                        <c:v>44595.416666666664</c:v>
                      </c:pt>
                      <c:pt idx="504">
                        <c:v>44595.420138888891</c:v>
                      </c:pt>
                      <c:pt idx="505">
                        <c:v>44595.423611111109</c:v>
                      </c:pt>
                      <c:pt idx="506">
                        <c:v>44595.427083333336</c:v>
                      </c:pt>
                      <c:pt idx="507">
                        <c:v>44595.430555555555</c:v>
                      </c:pt>
                      <c:pt idx="508">
                        <c:v>44595.434027777781</c:v>
                      </c:pt>
                      <c:pt idx="509">
                        <c:v>44595.4375</c:v>
                      </c:pt>
                      <c:pt idx="510">
                        <c:v>44595.440972222219</c:v>
                      </c:pt>
                      <c:pt idx="511">
                        <c:v>44595.444444444445</c:v>
                      </c:pt>
                      <c:pt idx="512">
                        <c:v>44595.447916666664</c:v>
                      </c:pt>
                      <c:pt idx="513">
                        <c:v>44595.451388888891</c:v>
                      </c:pt>
                      <c:pt idx="514">
                        <c:v>44595.454861111109</c:v>
                      </c:pt>
                      <c:pt idx="515">
                        <c:v>44595.458333333336</c:v>
                      </c:pt>
                      <c:pt idx="516">
                        <c:v>44595.461805555555</c:v>
                      </c:pt>
                      <c:pt idx="517">
                        <c:v>44595.465277777781</c:v>
                      </c:pt>
                      <c:pt idx="518">
                        <c:v>44595.46875</c:v>
                      </c:pt>
                      <c:pt idx="519">
                        <c:v>44595.472222222219</c:v>
                      </c:pt>
                      <c:pt idx="520">
                        <c:v>44595.475694444445</c:v>
                      </c:pt>
                      <c:pt idx="521">
                        <c:v>44595.479166666664</c:v>
                      </c:pt>
                      <c:pt idx="522">
                        <c:v>44595.482638888891</c:v>
                      </c:pt>
                      <c:pt idx="523">
                        <c:v>44595.486111111109</c:v>
                      </c:pt>
                      <c:pt idx="524">
                        <c:v>44595.489583333336</c:v>
                      </c:pt>
                      <c:pt idx="525">
                        <c:v>44595.493055555555</c:v>
                      </c:pt>
                      <c:pt idx="526">
                        <c:v>44595.496527777781</c:v>
                      </c:pt>
                      <c:pt idx="527">
                        <c:v>44595.5</c:v>
                      </c:pt>
                      <c:pt idx="528">
                        <c:v>44595.503472222219</c:v>
                      </c:pt>
                      <c:pt idx="529">
                        <c:v>44595.506944444445</c:v>
                      </c:pt>
                      <c:pt idx="530">
                        <c:v>44595.510416666664</c:v>
                      </c:pt>
                      <c:pt idx="531">
                        <c:v>44595.513888888891</c:v>
                      </c:pt>
                      <c:pt idx="532">
                        <c:v>44595.517361111109</c:v>
                      </c:pt>
                      <c:pt idx="533">
                        <c:v>44595.520833333336</c:v>
                      </c:pt>
                      <c:pt idx="534">
                        <c:v>44595.524305555555</c:v>
                      </c:pt>
                      <c:pt idx="535">
                        <c:v>44595.527777777781</c:v>
                      </c:pt>
                      <c:pt idx="536">
                        <c:v>44595.53125</c:v>
                      </c:pt>
                      <c:pt idx="537">
                        <c:v>44595.534722222219</c:v>
                      </c:pt>
                      <c:pt idx="538">
                        <c:v>44595.538194444445</c:v>
                      </c:pt>
                      <c:pt idx="539">
                        <c:v>44595.541666666664</c:v>
                      </c:pt>
                      <c:pt idx="540">
                        <c:v>44595.545138888891</c:v>
                      </c:pt>
                      <c:pt idx="541">
                        <c:v>44595.548611111109</c:v>
                      </c:pt>
                      <c:pt idx="542">
                        <c:v>44595.552083333336</c:v>
                      </c:pt>
                      <c:pt idx="543">
                        <c:v>44595.555555555555</c:v>
                      </c:pt>
                      <c:pt idx="544">
                        <c:v>44595.559027777781</c:v>
                      </c:pt>
                      <c:pt idx="545">
                        <c:v>44595.5625</c:v>
                      </c:pt>
                      <c:pt idx="546">
                        <c:v>44595.565972222219</c:v>
                      </c:pt>
                      <c:pt idx="547">
                        <c:v>44595.569444444445</c:v>
                      </c:pt>
                      <c:pt idx="548">
                        <c:v>44595.572916666664</c:v>
                      </c:pt>
                      <c:pt idx="549">
                        <c:v>44595.576388888891</c:v>
                      </c:pt>
                      <c:pt idx="550">
                        <c:v>44595.579861111109</c:v>
                      </c:pt>
                      <c:pt idx="551">
                        <c:v>44595.583333333336</c:v>
                      </c:pt>
                      <c:pt idx="552">
                        <c:v>44595.586805555555</c:v>
                      </c:pt>
                      <c:pt idx="553">
                        <c:v>44595.590277777781</c:v>
                      </c:pt>
                      <c:pt idx="554">
                        <c:v>44595.59375</c:v>
                      </c:pt>
                      <c:pt idx="555">
                        <c:v>44595.597222222219</c:v>
                      </c:pt>
                      <c:pt idx="556">
                        <c:v>44595.600694444445</c:v>
                      </c:pt>
                      <c:pt idx="557">
                        <c:v>44595.604166666664</c:v>
                      </c:pt>
                      <c:pt idx="558">
                        <c:v>44595.607638888891</c:v>
                      </c:pt>
                      <c:pt idx="559">
                        <c:v>44595.611111111109</c:v>
                      </c:pt>
                      <c:pt idx="560">
                        <c:v>44595.614583333336</c:v>
                      </c:pt>
                      <c:pt idx="561">
                        <c:v>44595.618055555555</c:v>
                      </c:pt>
                      <c:pt idx="562">
                        <c:v>44595.621527777781</c:v>
                      </c:pt>
                      <c:pt idx="563">
                        <c:v>44595.625</c:v>
                      </c:pt>
                      <c:pt idx="564">
                        <c:v>44595.628472222219</c:v>
                      </c:pt>
                      <c:pt idx="565">
                        <c:v>44595.631944444445</c:v>
                      </c:pt>
                      <c:pt idx="566">
                        <c:v>44595.635416666664</c:v>
                      </c:pt>
                      <c:pt idx="567">
                        <c:v>44595.638888888891</c:v>
                      </c:pt>
                      <c:pt idx="568">
                        <c:v>44595.642361111109</c:v>
                      </c:pt>
                      <c:pt idx="569">
                        <c:v>44595.645833333336</c:v>
                      </c:pt>
                      <c:pt idx="570">
                        <c:v>44595.649305555555</c:v>
                      </c:pt>
                      <c:pt idx="571">
                        <c:v>44595.652777777781</c:v>
                      </c:pt>
                      <c:pt idx="572">
                        <c:v>44595.65625</c:v>
                      </c:pt>
                      <c:pt idx="573">
                        <c:v>44595.659722222219</c:v>
                      </c:pt>
                      <c:pt idx="574">
                        <c:v>44595.663194444445</c:v>
                      </c:pt>
                      <c:pt idx="575">
                        <c:v>44595.666666666664</c:v>
                      </c:pt>
                      <c:pt idx="576">
                        <c:v>44595.670138888891</c:v>
                      </c:pt>
                      <c:pt idx="577">
                        <c:v>44595.673611111109</c:v>
                      </c:pt>
                      <c:pt idx="578">
                        <c:v>44595.677083333336</c:v>
                      </c:pt>
                      <c:pt idx="579">
                        <c:v>44595.680555555555</c:v>
                      </c:pt>
                      <c:pt idx="580">
                        <c:v>44595.684027777781</c:v>
                      </c:pt>
                      <c:pt idx="581">
                        <c:v>44595.6875</c:v>
                      </c:pt>
                      <c:pt idx="582">
                        <c:v>44595.690972222219</c:v>
                      </c:pt>
                      <c:pt idx="583">
                        <c:v>44595.694444444445</c:v>
                      </c:pt>
                      <c:pt idx="584">
                        <c:v>44595.697916666664</c:v>
                      </c:pt>
                      <c:pt idx="585">
                        <c:v>44595.701388888891</c:v>
                      </c:pt>
                      <c:pt idx="586">
                        <c:v>44595.704861111109</c:v>
                      </c:pt>
                      <c:pt idx="587">
                        <c:v>44595.708333333336</c:v>
                      </c:pt>
                      <c:pt idx="588">
                        <c:v>44595.711805555555</c:v>
                      </c:pt>
                      <c:pt idx="589">
                        <c:v>44595.715277777781</c:v>
                      </c:pt>
                      <c:pt idx="590">
                        <c:v>44595.71875</c:v>
                      </c:pt>
                      <c:pt idx="591">
                        <c:v>44595.722222222219</c:v>
                      </c:pt>
                      <c:pt idx="592">
                        <c:v>44595.725694444445</c:v>
                      </c:pt>
                      <c:pt idx="593">
                        <c:v>44595.729166666664</c:v>
                      </c:pt>
                      <c:pt idx="594">
                        <c:v>44595.732638888891</c:v>
                      </c:pt>
                      <c:pt idx="595">
                        <c:v>44595.736111111109</c:v>
                      </c:pt>
                      <c:pt idx="596">
                        <c:v>44595.739583333336</c:v>
                      </c:pt>
                      <c:pt idx="597">
                        <c:v>44595.743055555555</c:v>
                      </c:pt>
                      <c:pt idx="598">
                        <c:v>44595.746527777781</c:v>
                      </c:pt>
                      <c:pt idx="599">
                        <c:v>44595.75</c:v>
                      </c:pt>
                      <c:pt idx="600">
                        <c:v>44595.753472222219</c:v>
                      </c:pt>
                      <c:pt idx="601">
                        <c:v>44595.756944444445</c:v>
                      </c:pt>
                      <c:pt idx="602">
                        <c:v>44595.760416666664</c:v>
                      </c:pt>
                      <c:pt idx="603">
                        <c:v>44595.763888888891</c:v>
                      </c:pt>
                      <c:pt idx="604">
                        <c:v>44595.767361111109</c:v>
                      </c:pt>
                      <c:pt idx="605">
                        <c:v>44595.770833333336</c:v>
                      </c:pt>
                      <c:pt idx="606">
                        <c:v>44595.774305555555</c:v>
                      </c:pt>
                      <c:pt idx="607">
                        <c:v>44595.777777777781</c:v>
                      </c:pt>
                      <c:pt idx="608">
                        <c:v>44595.78125</c:v>
                      </c:pt>
                      <c:pt idx="609">
                        <c:v>44595.784722222219</c:v>
                      </c:pt>
                      <c:pt idx="610">
                        <c:v>44595.788194444445</c:v>
                      </c:pt>
                      <c:pt idx="611">
                        <c:v>44595.791666666664</c:v>
                      </c:pt>
                      <c:pt idx="612">
                        <c:v>44595.795138888891</c:v>
                      </c:pt>
                      <c:pt idx="613">
                        <c:v>44595.798611111109</c:v>
                      </c:pt>
                      <c:pt idx="614">
                        <c:v>44595.802083333336</c:v>
                      </c:pt>
                      <c:pt idx="615">
                        <c:v>44595.805555555555</c:v>
                      </c:pt>
                      <c:pt idx="616">
                        <c:v>44595.809027777781</c:v>
                      </c:pt>
                      <c:pt idx="617">
                        <c:v>44595.8125</c:v>
                      </c:pt>
                      <c:pt idx="618">
                        <c:v>44595.815972222219</c:v>
                      </c:pt>
                      <c:pt idx="619">
                        <c:v>44595.819444444445</c:v>
                      </c:pt>
                      <c:pt idx="620">
                        <c:v>44595.822916666664</c:v>
                      </c:pt>
                      <c:pt idx="621">
                        <c:v>44595.826388888891</c:v>
                      </c:pt>
                      <c:pt idx="622">
                        <c:v>44595.829861111109</c:v>
                      </c:pt>
                      <c:pt idx="623">
                        <c:v>44595.833333333336</c:v>
                      </c:pt>
                      <c:pt idx="624">
                        <c:v>44595.836805555555</c:v>
                      </c:pt>
                      <c:pt idx="625">
                        <c:v>44595.840277777781</c:v>
                      </c:pt>
                      <c:pt idx="626">
                        <c:v>44595.84375</c:v>
                      </c:pt>
                      <c:pt idx="627">
                        <c:v>44595.847222222219</c:v>
                      </c:pt>
                      <c:pt idx="628">
                        <c:v>44595.850694444445</c:v>
                      </c:pt>
                      <c:pt idx="629">
                        <c:v>44595.854166666664</c:v>
                      </c:pt>
                      <c:pt idx="630">
                        <c:v>44595.857638888891</c:v>
                      </c:pt>
                      <c:pt idx="631">
                        <c:v>44595.861111111109</c:v>
                      </c:pt>
                      <c:pt idx="632">
                        <c:v>44595.864583333336</c:v>
                      </c:pt>
                      <c:pt idx="633">
                        <c:v>44595.868055555555</c:v>
                      </c:pt>
                      <c:pt idx="634">
                        <c:v>44595.871527777781</c:v>
                      </c:pt>
                      <c:pt idx="635">
                        <c:v>44595.875</c:v>
                      </c:pt>
                      <c:pt idx="636">
                        <c:v>44595.878472222219</c:v>
                      </c:pt>
                      <c:pt idx="637">
                        <c:v>44595.881944444445</c:v>
                      </c:pt>
                      <c:pt idx="638">
                        <c:v>44595.885416666664</c:v>
                      </c:pt>
                      <c:pt idx="639">
                        <c:v>44595.888888888891</c:v>
                      </c:pt>
                      <c:pt idx="640">
                        <c:v>44595.892361111109</c:v>
                      </c:pt>
                      <c:pt idx="641">
                        <c:v>44595.895833333336</c:v>
                      </c:pt>
                      <c:pt idx="642">
                        <c:v>44595.899305555555</c:v>
                      </c:pt>
                      <c:pt idx="643">
                        <c:v>44595.902777777781</c:v>
                      </c:pt>
                      <c:pt idx="644">
                        <c:v>44595.90625</c:v>
                      </c:pt>
                      <c:pt idx="645">
                        <c:v>44595.909722222219</c:v>
                      </c:pt>
                      <c:pt idx="646">
                        <c:v>44595.913194444445</c:v>
                      </c:pt>
                      <c:pt idx="647">
                        <c:v>44595.916666666664</c:v>
                      </c:pt>
                      <c:pt idx="648">
                        <c:v>44595.920138888891</c:v>
                      </c:pt>
                      <c:pt idx="649">
                        <c:v>44595.923611111109</c:v>
                      </c:pt>
                      <c:pt idx="650">
                        <c:v>44595.927083333336</c:v>
                      </c:pt>
                      <c:pt idx="651">
                        <c:v>44595.930555555555</c:v>
                      </c:pt>
                      <c:pt idx="652">
                        <c:v>44595.934027777781</c:v>
                      </c:pt>
                      <c:pt idx="653">
                        <c:v>44595.9375</c:v>
                      </c:pt>
                      <c:pt idx="654">
                        <c:v>44595.940972222219</c:v>
                      </c:pt>
                      <c:pt idx="655">
                        <c:v>44595.944444444445</c:v>
                      </c:pt>
                      <c:pt idx="656">
                        <c:v>44595.947916666664</c:v>
                      </c:pt>
                      <c:pt idx="657">
                        <c:v>44595.951388888891</c:v>
                      </c:pt>
                      <c:pt idx="658">
                        <c:v>44595.954861111109</c:v>
                      </c:pt>
                      <c:pt idx="659">
                        <c:v>44595.958333333336</c:v>
                      </c:pt>
                      <c:pt idx="660">
                        <c:v>44595.961805555555</c:v>
                      </c:pt>
                      <c:pt idx="661">
                        <c:v>44595.965277777781</c:v>
                      </c:pt>
                      <c:pt idx="662">
                        <c:v>44595.96875</c:v>
                      </c:pt>
                      <c:pt idx="663">
                        <c:v>44595.972222222219</c:v>
                      </c:pt>
                      <c:pt idx="664">
                        <c:v>44595.975694444445</c:v>
                      </c:pt>
                      <c:pt idx="665">
                        <c:v>44595.979166666664</c:v>
                      </c:pt>
                      <c:pt idx="666">
                        <c:v>44595.982638888891</c:v>
                      </c:pt>
                      <c:pt idx="667">
                        <c:v>44595.986111111109</c:v>
                      </c:pt>
                      <c:pt idx="668">
                        <c:v>44595.989583333336</c:v>
                      </c:pt>
                      <c:pt idx="669">
                        <c:v>44595.993055555555</c:v>
                      </c:pt>
                      <c:pt idx="670">
                        <c:v>44595.996527777781</c:v>
                      </c:pt>
                      <c:pt idx="671">
                        <c:v>44596</c:v>
                      </c:pt>
                      <c:pt idx="672">
                        <c:v>44596.003472222219</c:v>
                      </c:pt>
                      <c:pt idx="673">
                        <c:v>44596.006944444445</c:v>
                      </c:pt>
                      <c:pt idx="674">
                        <c:v>44596.010416666664</c:v>
                      </c:pt>
                      <c:pt idx="675">
                        <c:v>44596.013888888891</c:v>
                      </c:pt>
                      <c:pt idx="676">
                        <c:v>44596.017361111109</c:v>
                      </c:pt>
                      <c:pt idx="677">
                        <c:v>44596.020833333336</c:v>
                      </c:pt>
                      <c:pt idx="678">
                        <c:v>44596.024305555555</c:v>
                      </c:pt>
                      <c:pt idx="679">
                        <c:v>44596.027777777781</c:v>
                      </c:pt>
                      <c:pt idx="680">
                        <c:v>44596.03125</c:v>
                      </c:pt>
                      <c:pt idx="681">
                        <c:v>44596.034722222219</c:v>
                      </c:pt>
                      <c:pt idx="682">
                        <c:v>44596.038194444445</c:v>
                      </c:pt>
                      <c:pt idx="683">
                        <c:v>44596.041666666664</c:v>
                      </c:pt>
                      <c:pt idx="684">
                        <c:v>44596.045138888891</c:v>
                      </c:pt>
                      <c:pt idx="685">
                        <c:v>44596.048611111109</c:v>
                      </c:pt>
                      <c:pt idx="686">
                        <c:v>44596.052083333336</c:v>
                      </c:pt>
                      <c:pt idx="687">
                        <c:v>44596.055555555555</c:v>
                      </c:pt>
                      <c:pt idx="688">
                        <c:v>44596.059027777781</c:v>
                      </c:pt>
                      <c:pt idx="689">
                        <c:v>44596.0625</c:v>
                      </c:pt>
                      <c:pt idx="690">
                        <c:v>44596.065972222219</c:v>
                      </c:pt>
                      <c:pt idx="691">
                        <c:v>44596.069444444445</c:v>
                      </c:pt>
                      <c:pt idx="692">
                        <c:v>44596.072916666664</c:v>
                      </c:pt>
                      <c:pt idx="693">
                        <c:v>44596.076388888891</c:v>
                      </c:pt>
                      <c:pt idx="694">
                        <c:v>44596.079861111109</c:v>
                      </c:pt>
                      <c:pt idx="695">
                        <c:v>44596.083333333336</c:v>
                      </c:pt>
                      <c:pt idx="696">
                        <c:v>44596.086805555555</c:v>
                      </c:pt>
                      <c:pt idx="697">
                        <c:v>44596.090277777781</c:v>
                      </c:pt>
                      <c:pt idx="698">
                        <c:v>44596.09375</c:v>
                      </c:pt>
                      <c:pt idx="699">
                        <c:v>44596.097222222219</c:v>
                      </c:pt>
                      <c:pt idx="700">
                        <c:v>44596.100694444445</c:v>
                      </c:pt>
                      <c:pt idx="701">
                        <c:v>44596.104166666664</c:v>
                      </c:pt>
                      <c:pt idx="702">
                        <c:v>44596.107638888891</c:v>
                      </c:pt>
                      <c:pt idx="703">
                        <c:v>44596.111111111109</c:v>
                      </c:pt>
                      <c:pt idx="704">
                        <c:v>44596.114583333336</c:v>
                      </c:pt>
                      <c:pt idx="705">
                        <c:v>44596.118055555555</c:v>
                      </c:pt>
                      <c:pt idx="706">
                        <c:v>44596.121527777781</c:v>
                      </c:pt>
                      <c:pt idx="707">
                        <c:v>44596.125</c:v>
                      </c:pt>
                      <c:pt idx="708">
                        <c:v>44596.128472222219</c:v>
                      </c:pt>
                      <c:pt idx="709">
                        <c:v>44596.131944444445</c:v>
                      </c:pt>
                      <c:pt idx="710">
                        <c:v>44596.135416666664</c:v>
                      </c:pt>
                      <c:pt idx="711">
                        <c:v>44596.138888888891</c:v>
                      </c:pt>
                      <c:pt idx="712">
                        <c:v>44596.142361111109</c:v>
                      </c:pt>
                      <c:pt idx="713">
                        <c:v>44596.145833333336</c:v>
                      </c:pt>
                      <c:pt idx="714">
                        <c:v>44596.149305555555</c:v>
                      </c:pt>
                      <c:pt idx="715">
                        <c:v>44596.152777777781</c:v>
                      </c:pt>
                      <c:pt idx="716">
                        <c:v>44596.15625</c:v>
                      </c:pt>
                      <c:pt idx="717">
                        <c:v>44596.159722222219</c:v>
                      </c:pt>
                      <c:pt idx="718">
                        <c:v>44596.163194444445</c:v>
                      </c:pt>
                      <c:pt idx="719">
                        <c:v>44596.166666666664</c:v>
                      </c:pt>
                      <c:pt idx="720">
                        <c:v>44596.170138888891</c:v>
                      </c:pt>
                      <c:pt idx="721">
                        <c:v>44596.173611111109</c:v>
                      </c:pt>
                      <c:pt idx="722">
                        <c:v>44596.177083333336</c:v>
                      </c:pt>
                      <c:pt idx="723">
                        <c:v>44596.180555555555</c:v>
                      </c:pt>
                      <c:pt idx="724">
                        <c:v>44596.184027777781</c:v>
                      </c:pt>
                      <c:pt idx="725">
                        <c:v>44596.1875</c:v>
                      </c:pt>
                      <c:pt idx="726">
                        <c:v>44596.190972222219</c:v>
                      </c:pt>
                      <c:pt idx="727">
                        <c:v>44596.194444444445</c:v>
                      </c:pt>
                      <c:pt idx="728">
                        <c:v>44596.197916666664</c:v>
                      </c:pt>
                      <c:pt idx="729">
                        <c:v>44596.201388888891</c:v>
                      </c:pt>
                      <c:pt idx="730">
                        <c:v>44596.204861111109</c:v>
                      </c:pt>
                      <c:pt idx="731">
                        <c:v>44596.208333333336</c:v>
                      </c:pt>
                      <c:pt idx="732">
                        <c:v>44596.211805555555</c:v>
                      </c:pt>
                      <c:pt idx="733">
                        <c:v>44596.215277777781</c:v>
                      </c:pt>
                      <c:pt idx="734">
                        <c:v>44596.21875</c:v>
                      </c:pt>
                      <c:pt idx="735">
                        <c:v>44596.222222222219</c:v>
                      </c:pt>
                      <c:pt idx="736">
                        <c:v>44596.225694444445</c:v>
                      </c:pt>
                      <c:pt idx="737">
                        <c:v>44596.229166666664</c:v>
                      </c:pt>
                      <c:pt idx="738">
                        <c:v>44596.232638888891</c:v>
                      </c:pt>
                      <c:pt idx="739">
                        <c:v>44596.236111111109</c:v>
                      </c:pt>
                      <c:pt idx="740">
                        <c:v>44596.239583333336</c:v>
                      </c:pt>
                      <c:pt idx="741">
                        <c:v>44596.243055555555</c:v>
                      </c:pt>
                      <c:pt idx="742">
                        <c:v>44596.246527777781</c:v>
                      </c:pt>
                      <c:pt idx="743">
                        <c:v>44596.25</c:v>
                      </c:pt>
                      <c:pt idx="744">
                        <c:v>44596.253472222219</c:v>
                      </c:pt>
                      <c:pt idx="745">
                        <c:v>44596.256944444445</c:v>
                      </c:pt>
                      <c:pt idx="746">
                        <c:v>44596.260416666664</c:v>
                      </c:pt>
                      <c:pt idx="747">
                        <c:v>44596.263888888891</c:v>
                      </c:pt>
                      <c:pt idx="748">
                        <c:v>44596.267361111109</c:v>
                      </c:pt>
                      <c:pt idx="749">
                        <c:v>44596.270833333336</c:v>
                      </c:pt>
                      <c:pt idx="750">
                        <c:v>44596.274305555555</c:v>
                      </c:pt>
                      <c:pt idx="751">
                        <c:v>44596.277777777781</c:v>
                      </c:pt>
                      <c:pt idx="752">
                        <c:v>44596.28125</c:v>
                      </c:pt>
                      <c:pt idx="753">
                        <c:v>44596.284722222219</c:v>
                      </c:pt>
                      <c:pt idx="754">
                        <c:v>44596.288194444445</c:v>
                      </c:pt>
                      <c:pt idx="755">
                        <c:v>44596.291666666664</c:v>
                      </c:pt>
                      <c:pt idx="756">
                        <c:v>44596.295138888891</c:v>
                      </c:pt>
                      <c:pt idx="757">
                        <c:v>44596.298611111109</c:v>
                      </c:pt>
                      <c:pt idx="758">
                        <c:v>44596.302083333336</c:v>
                      </c:pt>
                      <c:pt idx="759">
                        <c:v>44596.305555555555</c:v>
                      </c:pt>
                      <c:pt idx="760">
                        <c:v>44596.309027777781</c:v>
                      </c:pt>
                      <c:pt idx="761">
                        <c:v>44596.3125</c:v>
                      </c:pt>
                      <c:pt idx="762">
                        <c:v>44596.315972222219</c:v>
                      </c:pt>
                      <c:pt idx="763">
                        <c:v>44596.319444444445</c:v>
                      </c:pt>
                      <c:pt idx="764">
                        <c:v>44596.322916666664</c:v>
                      </c:pt>
                      <c:pt idx="765">
                        <c:v>44596.326388888891</c:v>
                      </c:pt>
                      <c:pt idx="766">
                        <c:v>44596.329861111109</c:v>
                      </c:pt>
                      <c:pt idx="767">
                        <c:v>44596.333333333336</c:v>
                      </c:pt>
                      <c:pt idx="768">
                        <c:v>44596.336805555555</c:v>
                      </c:pt>
                      <c:pt idx="769">
                        <c:v>44596.340277777781</c:v>
                      </c:pt>
                      <c:pt idx="770">
                        <c:v>44596.34375</c:v>
                      </c:pt>
                      <c:pt idx="771">
                        <c:v>44596.347222222219</c:v>
                      </c:pt>
                      <c:pt idx="772">
                        <c:v>44596.350694444445</c:v>
                      </c:pt>
                      <c:pt idx="773">
                        <c:v>44596.354166666664</c:v>
                      </c:pt>
                      <c:pt idx="774">
                        <c:v>44596.357638888891</c:v>
                      </c:pt>
                      <c:pt idx="775">
                        <c:v>44596.361111111109</c:v>
                      </c:pt>
                      <c:pt idx="776">
                        <c:v>44596.364583333336</c:v>
                      </c:pt>
                      <c:pt idx="777">
                        <c:v>44596.368055555555</c:v>
                      </c:pt>
                      <c:pt idx="778">
                        <c:v>44596.371527777781</c:v>
                      </c:pt>
                      <c:pt idx="779">
                        <c:v>44596.375</c:v>
                      </c:pt>
                      <c:pt idx="780">
                        <c:v>44596.378472222219</c:v>
                      </c:pt>
                      <c:pt idx="781">
                        <c:v>44596.381944444445</c:v>
                      </c:pt>
                      <c:pt idx="782">
                        <c:v>44596.385416666664</c:v>
                      </c:pt>
                      <c:pt idx="783">
                        <c:v>44596.388888888891</c:v>
                      </c:pt>
                      <c:pt idx="784">
                        <c:v>44596.392361111109</c:v>
                      </c:pt>
                      <c:pt idx="785">
                        <c:v>44596.395833333336</c:v>
                      </c:pt>
                      <c:pt idx="786">
                        <c:v>44596.399305555555</c:v>
                      </c:pt>
                      <c:pt idx="787">
                        <c:v>44596.402777777781</c:v>
                      </c:pt>
                      <c:pt idx="788">
                        <c:v>44596.40625</c:v>
                      </c:pt>
                      <c:pt idx="789">
                        <c:v>44596.409722222219</c:v>
                      </c:pt>
                      <c:pt idx="790">
                        <c:v>44596.413194444445</c:v>
                      </c:pt>
                      <c:pt idx="791">
                        <c:v>44596.416666666664</c:v>
                      </c:pt>
                      <c:pt idx="792">
                        <c:v>44596.420138888891</c:v>
                      </c:pt>
                      <c:pt idx="793">
                        <c:v>44596.423611111109</c:v>
                      </c:pt>
                      <c:pt idx="794">
                        <c:v>44596.427083333336</c:v>
                      </c:pt>
                      <c:pt idx="795">
                        <c:v>44596.430555555555</c:v>
                      </c:pt>
                      <c:pt idx="796">
                        <c:v>44596.434027777781</c:v>
                      </c:pt>
                      <c:pt idx="797">
                        <c:v>44596.4375</c:v>
                      </c:pt>
                      <c:pt idx="798">
                        <c:v>44596.440972222219</c:v>
                      </c:pt>
                      <c:pt idx="799">
                        <c:v>44596.444444444445</c:v>
                      </c:pt>
                      <c:pt idx="800">
                        <c:v>44596.447916666664</c:v>
                      </c:pt>
                      <c:pt idx="801">
                        <c:v>44596.451388888891</c:v>
                      </c:pt>
                      <c:pt idx="802">
                        <c:v>44596.454861111109</c:v>
                      </c:pt>
                      <c:pt idx="803">
                        <c:v>44596.458333333336</c:v>
                      </c:pt>
                      <c:pt idx="804">
                        <c:v>44596.461805555555</c:v>
                      </c:pt>
                      <c:pt idx="805">
                        <c:v>44596.465277777781</c:v>
                      </c:pt>
                      <c:pt idx="806">
                        <c:v>44596.46875</c:v>
                      </c:pt>
                      <c:pt idx="807">
                        <c:v>44596.472222222219</c:v>
                      </c:pt>
                      <c:pt idx="808">
                        <c:v>44596.475694444445</c:v>
                      </c:pt>
                      <c:pt idx="809">
                        <c:v>44596.479166666664</c:v>
                      </c:pt>
                      <c:pt idx="810">
                        <c:v>44596.482638888891</c:v>
                      </c:pt>
                      <c:pt idx="811">
                        <c:v>44596.486111111109</c:v>
                      </c:pt>
                      <c:pt idx="812">
                        <c:v>44596.489583333336</c:v>
                      </c:pt>
                      <c:pt idx="813">
                        <c:v>44596.493055555555</c:v>
                      </c:pt>
                      <c:pt idx="814">
                        <c:v>44596.496527777781</c:v>
                      </c:pt>
                      <c:pt idx="815">
                        <c:v>44596.5</c:v>
                      </c:pt>
                      <c:pt idx="816">
                        <c:v>44596.503472222219</c:v>
                      </c:pt>
                      <c:pt idx="817">
                        <c:v>44596.506944444445</c:v>
                      </c:pt>
                      <c:pt idx="818">
                        <c:v>44596.510416666664</c:v>
                      </c:pt>
                      <c:pt idx="819">
                        <c:v>44596.513888888891</c:v>
                      </c:pt>
                      <c:pt idx="820">
                        <c:v>44596.517361111109</c:v>
                      </c:pt>
                      <c:pt idx="821">
                        <c:v>44596.520833333336</c:v>
                      </c:pt>
                      <c:pt idx="822">
                        <c:v>44596.524305555555</c:v>
                      </c:pt>
                      <c:pt idx="823">
                        <c:v>44596.527777777781</c:v>
                      </c:pt>
                      <c:pt idx="824">
                        <c:v>44596.53125</c:v>
                      </c:pt>
                      <c:pt idx="825">
                        <c:v>44596.534722222219</c:v>
                      </c:pt>
                      <c:pt idx="826">
                        <c:v>44596.538194444445</c:v>
                      </c:pt>
                      <c:pt idx="827">
                        <c:v>44596.541666666664</c:v>
                      </c:pt>
                      <c:pt idx="828">
                        <c:v>44596.545138888891</c:v>
                      </c:pt>
                      <c:pt idx="829">
                        <c:v>44596.548611111109</c:v>
                      </c:pt>
                      <c:pt idx="830">
                        <c:v>44596.552083333336</c:v>
                      </c:pt>
                      <c:pt idx="831">
                        <c:v>44596.555555555555</c:v>
                      </c:pt>
                      <c:pt idx="832">
                        <c:v>44596.559027777781</c:v>
                      </c:pt>
                      <c:pt idx="833">
                        <c:v>44596.5625</c:v>
                      </c:pt>
                      <c:pt idx="834">
                        <c:v>44596.565972222219</c:v>
                      </c:pt>
                      <c:pt idx="835">
                        <c:v>44596.569444444445</c:v>
                      </c:pt>
                      <c:pt idx="836">
                        <c:v>44596.572916666664</c:v>
                      </c:pt>
                      <c:pt idx="837">
                        <c:v>44596.576388888891</c:v>
                      </c:pt>
                      <c:pt idx="838">
                        <c:v>44596.579861111109</c:v>
                      </c:pt>
                      <c:pt idx="839">
                        <c:v>44596.583333333336</c:v>
                      </c:pt>
                      <c:pt idx="840">
                        <c:v>44596.586805555555</c:v>
                      </c:pt>
                      <c:pt idx="841">
                        <c:v>44596.590277777781</c:v>
                      </c:pt>
                      <c:pt idx="842">
                        <c:v>44596.59375</c:v>
                      </c:pt>
                      <c:pt idx="843">
                        <c:v>44596.597222222219</c:v>
                      </c:pt>
                      <c:pt idx="844">
                        <c:v>44596.600694444445</c:v>
                      </c:pt>
                      <c:pt idx="845">
                        <c:v>44596.604166666664</c:v>
                      </c:pt>
                      <c:pt idx="846">
                        <c:v>44596.607638888891</c:v>
                      </c:pt>
                      <c:pt idx="847">
                        <c:v>44596.611111111109</c:v>
                      </c:pt>
                      <c:pt idx="848">
                        <c:v>44596.614583333336</c:v>
                      </c:pt>
                      <c:pt idx="849">
                        <c:v>44596.618055555555</c:v>
                      </c:pt>
                      <c:pt idx="850">
                        <c:v>44596.621527777781</c:v>
                      </c:pt>
                      <c:pt idx="851">
                        <c:v>44596.625</c:v>
                      </c:pt>
                      <c:pt idx="852">
                        <c:v>44596.628472222219</c:v>
                      </c:pt>
                      <c:pt idx="853">
                        <c:v>44596.631944444445</c:v>
                      </c:pt>
                      <c:pt idx="854">
                        <c:v>44596.635416666664</c:v>
                      </c:pt>
                      <c:pt idx="855">
                        <c:v>44596.638888888891</c:v>
                      </c:pt>
                      <c:pt idx="856">
                        <c:v>44596.642361111109</c:v>
                      </c:pt>
                      <c:pt idx="857">
                        <c:v>44596.645833333336</c:v>
                      </c:pt>
                      <c:pt idx="858">
                        <c:v>44596.649305555555</c:v>
                      </c:pt>
                      <c:pt idx="859">
                        <c:v>44596.652777777781</c:v>
                      </c:pt>
                      <c:pt idx="860">
                        <c:v>44596.65625</c:v>
                      </c:pt>
                      <c:pt idx="861">
                        <c:v>44596.659722222219</c:v>
                      </c:pt>
                      <c:pt idx="862">
                        <c:v>44596.663194444445</c:v>
                      </c:pt>
                      <c:pt idx="863">
                        <c:v>44596.666666666664</c:v>
                      </c:pt>
                      <c:pt idx="864">
                        <c:v>44596.670138888891</c:v>
                      </c:pt>
                      <c:pt idx="865">
                        <c:v>44596.673611111109</c:v>
                      </c:pt>
                      <c:pt idx="866">
                        <c:v>44596.677083333336</c:v>
                      </c:pt>
                      <c:pt idx="867">
                        <c:v>44596.680555555555</c:v>
                      </c:pt>
                      <c:pt idx="868">
                        <c:v>44596.684027777781</c:v>
                      </c:pt>
                      <c:pt idx="869">
                        <c:v>44596.6875</c:v>
                      </c:pt>
                      <c:pt idx="870">
                        <c:v>44596.690972222219</c:v>
                      </c:pt>
                      <c:pt idx="871">
                        <c:v>44596.694444444445</c:v>
                      </c:pt>
                      <c:pt idx="872">
                        <c:v>44596.697916666664</c:v>
                      </c:pt>
                      <c:pt idx="873">
                        <c:v>44596.701388888891</c:v>
                      </c:pt>
                      <c:pt idx="874">
                        <c:v>44596.704861111109</c:v>
                      </c:pt>
                      <c:pt idx="875">
                        <c:v>44596.708333333336</c:v>
                      </c:pt>
                      <c:pt idx="876">
                        <c:v>44596.711805555555</c:v>
                      </c:pt>
                      <c:pt idx="877">
                        <c:v>44596.715277777781</c:v>
                      </c:pt>
                      <c:pt idx="878">
                        <c:v>44596.71875</c:v>
                      </c:pt>
                      <c:pt idx="879">
                        <c:v>44596.722222222219</c:v>
                      </c:pt>
                      <c:pt idx="880">
                        <c:v>44596.725694444445</c:v>
                      </c:pt>
                      <c:pt idx="881">
                        <c:v>44596.729166666664</c:v>
                      </c:pt>
                      <c:pt idx="882">
                        <c:v>44596.732638888891</c:v>
                      </c:pt>
                      <c:pt idx="883">
                        <c:v>44596.736111111109</c:v>
                      </c:pt>
                      <c:pt idx="884">
                        <c:v>44596.739583333336</c:v>
                      </c:pt>
                      <c:pt idx="885">
                        <c:v>44596.743055555555</c:v>
                      </c:pt>
                      <c:pt idx="886">
                        <c:v>44596.746527777781</c:v>
                      </c:pt>
                      <c:pt idx="887">
                        <c:v>44596.75</c:v>
                      </c:pt>
                      <c:pt idx="888">
                        <c:v>44596.753472222219</c:v>
                      </c:pt>
                      <c:pt idx="889">
                        <c:v>44596.756944444445</c:v>
                      </c:pt>
                      <c:pt idx="890">
                        <c:v>44596.760416666664</c:v>
                      </c:pt>
                      <c:pt idx="891">
                        <c:v>44596.763888888891</c:v>
                      </c:pt>
                      <c:pt idx="892">
                        <c:v>44596.767361111109</c:v>
                      </c:pt>
                      <c:pt idx="893">
                        <c:v>44596.770833333336</c:v>
                      </c:pt>
                      <c:pt idx="894">
                        <c:v>44596.774305555555</c:v>
                      </c:pt>
                      <c:pt idx="895">
                        <c:v>44596.777777777781</c:v>
                      </c:pt>
                      <c:pt idx="896">
                        <c:v>44596.78125</c:v>
                      </c:pt>
                      <c:pt idx="897">
                        <c:v>44596.784722222219</c:v>
                      </c:pt>
                      <c:pt idx="898">
                        <c:v>44596.788194444445</c:v>
                      </c:pt>
                      <c:pt idx="899">
                        <c:v>44596.791666666664</c:v>
                      </c:pt>
                      <c:pt idx="900">
                        <c:v>44596.795138888891</c:v>
                      </c:pt>
                      <c:pt idx="901">
                        <c:v>44596.798611111109</c:v>
                      </c:pt>
                      <c:pt idx="902">
                        <c:v>44596.802083333336</c:v>
                      </c:pt>
                      <c:pt idx="903">
                        <c:v>44596.805555555555</c:v>
                      </c:pt>
                      <c:pt idx="904">
                        <c:v>44596.809027777781</c:v>
                      </c:pt>
                      <c:pt idx="905">
                        <c:v>44596.8125</c:v>
                      </c:pt>
                      <c:pt idx="906">
                        <c:v>44596.815972222219</c:v>
                      </c:pt>
                      <c:pt idx="907">
                        <c:v>44596.819444444445</c:v>
                      </c:pt>
                      <c:pt idx="908">
                        <c:v>44596.822916666664</c:v>
                      </c:pt>
                      <c:pt idx="909">
                        <c:v>44596.826388888891</c:v>
                      </c:pt>
                      <c:pt idx="910">
                        <c:v>44596.829861111109</c:v>
                      </c:pt>
                      <c:pt idx="911">
                        <c:v>44596.833333333336</c:v>
                      </c:pt>
                      <c:pt idx="912">
                        <c:v>44596.836805555555</c:v>
                      </c:pt>
                      <c:pt idx="913">
                        <c:v>44596.840277777781</c:v>
                      </c:pt>
                      <c:pt idx="914">
                        <c:v>44596.84375</c:v>
                      </c:pt>
                      <c:pt idx="915">
                        <c:v>44596.847222222219</c:v>
                      </c:pt>
                      <c:pt idx="916">
                        <c:v>44596.850694444445</c:v>
                      </c:pt>
                      <c:pt idx="917">
                        <c:v>44596.854166666664</c:v>
                      </c:pt>
                      <c:pt idx="918">
                        <c:v>44596.857638888891</c:v>
                      </c:pt>
                      <c:pt idx="919">
                        <c:v>44596.861111111109</c:v>
                      </c:pt>
                      <c:pt idx="920">
                        <c:v>44596.864583333336</c:v>
                      </c:pt>
                      <c:pt idx="921">
                        <c:v>44596.868055555555</c:v>
                      </c:pt>
                      <c:pt idx="922">
                        <c:v>44596.871527777781</c:v>
                      </c:pt>
                      <c:pt idx="923">
                        <c:v>44596.875</c:v>
                      </c:pt>
                      <c:pt idx="924">
                        <c:v>44596.878472222219</c:v>
                      </c:pt>
                      <c:pt idx="925">
                        <c:v>44596.881944444445</c:v>
                      </c:pt>
                      <c:pt idx="926">
                        <c:v>44596.885416666664</c:v>
                      </c:pt>
                      <c:pt idx="927">
                        <c:v>44596.888888888891</c:v>
                      </c:pt>
                      <c:pt idx="928">
                        <c:v>44596.892361111109</c:v>
                      </c:pt>
                      <c:pt idx="929">
                        <c:v>44596.895833333336</c:v>
                      </c:pt>
                      <c:pt idx="930">
                        <c:v>44596.899305555555</c:v>
                      </c:pt>
                      <c:pt idx="931">
                        <c:v>44596.902777777781</c:v>
                      </c:pt>
                      <c:pt idx="932">
                        <c:v>44596.90625</c:v>
                      </c:pt>
                      <c:pt idx="933">
                        <c:v>44596.909722222219</c:v>
                      </c:pt>
                      <c:pt idx="934">
                        <c:v>44596.913194444445</c:v>
                      </c:pt>
                      <c:pt idx="935">
                        <c:v>44596.916666666664</c:v>
                      </c:pt>
                      <c:pt idx="936">
                        <c:v>44596.920138888891</c:v>
                      </c:pt>
                      <c:pt idx="937">
                        <c:v>44596.923611111109</c:v>
                      </c:pt>
                      <c:pt idx="938">
                        <c:v>44596.927083333336</c:v>
                      </c:pt>
                      <c:pt idx="939">
                        <c:v>44596.930555555555</c:v>
                      </c:pt>
                      <c:pt idx="940">
                        <c:v>44596.934027777781</c:v>
                      </c:pt>
                      <c:pt idx="941">
                        <c:v>44596.9375</c:v>
                      </c:pt>
                      <c:pt idx="942">
                        <c:v>44596.940972222219</c:v>
                      </c:pt>
                      <c:pt idx="943">
                        <c:v>44596.944444444445</c:v>
                      </c:pt>
                      <c:pt idx="944">
                        <c:v>44596.947916666664</c:v>
                      </c:pt>
                      <c:pt idx="945">
                        <c:v>44596.951388888891</c:v>
                      </c:pt>
                      <c:pt idx="946">
                        <c:v>44596.954861111109</c:v>
                      </c:pt>
                      <c:pt idx="947">
                        <c:v>44596.958333333336</c:v>
                      </c:pt>
                      <c:pt idx="948">
                        <c:v>44596.961805555555</c:v>
                      </c:pt>
                      <c:pt idx="949">
                        <c:v>44596.965277777781</c:v>
                      </c:pt>
                      <c:pt idx="950">
                        <c:v>44596.96875</c:v>
                      </c:pt>
                      <c:pt idx="951">
                        <c:v>44596.972222222219</c:v>
                      </c:pt>
                      <c:pt idx="952">
                        <c:v>44596.975694444445</c:v>
                      </c:pt>
                      <c:pt idx="953">
                        <c:v>44596.979166666664</c:v>
                      </c:pt>
                      <c:pt idx="954">
                        <c:v>44596.982638888891</c:v>
                      </c:pt>
                      <c:pt idx="955">
                        <c:v>44596.986111111109</c:v>
                      </c:pt>
                      <c:pt idx="956">
                        <c:v>44596.989583333336</c:v>
                      </c:pt>
                      <c:pt idx="957">
                        <c:v>44596.993055555555</c:v>
                      </c:pt>
                      <c:pt idx="958">
                        <c:v>44596.996527777781</c:v>
                      </c:pt>
                      <c:pt idx="959">
                        <c:v>44597</c:v>
                      </c:pt>
                      <c:pt idx="960">
                        <c:v>44597.003472222219</c:v>
                      </c:pt>
                      <c:pt idx="961">
                        <c:v>44597.006944444445</c:v>
                      </c:pt>
                      <c:pt idx="962">
                        <c:v>44597.010416666664</c:v>
                      </c:pt>
                      <c:pt idx="963">
                        <c:v>44597.013888888891</c:v>
                      </c:pt>
                      <c:pt idx="964">
                        <c:v>44597.017361111109</c:v>
                      </c:pt>
                      <c:pt idx="965">
                        <c:v>44597.020833333336</c:v>
                      </c:pt>
                      <c:pt idx="966">
                        <c:v>44597.024305555555</c:v>
                      </c:pt>
                      <c:pt idx="967">
                        <c:v>44597.027777777781</c:v>
                      </c:pt>
                      <c:pt idx="968">
                        <c:v>44597.03125</c:v>
                      </c:pt>
                      <c:pt idx="969">
                        <c:v>44597.034722222219</c:v>
                      </c:pt>
                      <c:pt idx="970">
                        <c:v>44597.038194444445</c:v>
                      </c:pt>
                      <c:pt idx="971">
                        <c:v>44597.041666666664</c:v>
                      </c:pt>
                      <c:pt idx="972">
                        <c:v>44597.045138888891</c:v>
                      </c:pt>
                      <c:pt idx="973">
                        <c:v>44597.048611111109</c:v>
                      </c:pt>
                      <c:pt idx="974">
                        <c:v>44597.052083333336</c:v>
                      </c:pt>
                      <c:pt idx="975">
                        <c:v>44597.055555555555</c:v>
                      </c:pt>
                      <c:pt idx="976">
                        <c:v>44597.059027777781</c:v>
                      </c:pt>
                      <c:pt idx="977">
                        <c:v>44597.0625</c:v>
                      </c:pt>
                      <c:pt idx="978">
                        <c:v>44597.065972222219</c:v>
                      </c:pt>
                      <c:pt idx="979">
                        <c:v>44597.069444444445</c:v>
                      </c:pt>
                      <c:pt idx="980">
                        <c:v>44597.072916666664</c:v>
                      </c:pt>
                      <c:pt idx="981">
                        <c:v>44597.076388888891</c:v>
                      </c:pt>
                      <c:pt idx="982">
                        <c:v>44597.079861111109</c:v>
                      </c:pt>
                      <c:pt idx="983">
                        <c:v>44597.083333333336</c:v>
                      </c:pt>
                      <c:pt idx="984">
                        <c:v>44597.086805555555</c:v>
                      </c:pt>
                      <c:pt idx="985">
                        <c:v>44597.090277777781</c:v>
                      </c:pt>
                      <c:pt idx="986">
                        <c:v>44597.09375</c:v>
                      </c:pt>
                      <c:pt idx="987">
                        <c:v>44597.097222222219</c:v>
                      </c:pt>
                      <c:pt idx="988">
                        <c:v>44597.100694444445</c:v>
                      </c:pt>
                      <c:pt idx="989">
                        <c:v>44597.104166666664</c:v>
                      </c:pt>
                      <c:pt idx="990">
                        <c:v>44597.107638888891</c:v>
                      </c:pt>
                      <c:pt idx="991">
                        <c:v>44597.111111111109</c:v>
                      </c:pt>
                      <c:pt idx="992">
                        <c:v>44597.114583333336</c:v>
                      </c:pt>
                      <c:pt idx="993">
                        <c:v>44597.118055555555</c:v>
                      </c:pt>
                      <c:pt idx="994">
                        <c:v>44597.121527777781</c:v>
                      </c:pt>
                      <c:pt idx="995">
                        <c:v>44597.125</c:v>
                      </c:pt>
                      <c:pt idx="996">
                        <c:v>44597.128472222219</c:v>
                      </c:pt>
                      <c:pt idx="997">
                        <c:v>44597.131944444445</c:v>
                      </c:pt>
                      <c:pt idx="998">
                        <c:v>44597.135416666664</c:v>
                      </c:pt>
                      <c:pt idx="999">
                        <c:v>44597.138888888891</c:v>
                      </c:pt>
                      <c:pt idx="1000">
                        <c:v>44597.142361111109</c:v>
                      </c:pt>
                      <c:pt idx="1001">
                        <c:v>44597.145833333336</c:v>
                      </c:pt>
                      <c:pt idx="1002">
                        <c:v>44597.149305555555</c:v>
                      </c:pt>
                      <c:pt idx="1003">
                        <c:v>44597.152777777781</c:v>
                      </c:pt>
                      <c:pt idx="1004">
                        <c:v>44597.15625</c:v>
                      </c:pt>
                      <c:pt idx="1005">
                        <c:v>44597.159722222219</c:v>
                      </c:pt>
                      <c:pt idx="1006">
                        <c:v>44597.163194444445</c:v>
                      </c:pt>
                      <c:pt idx="1007">
                        <c:v>44597.166666666664</c:v>
                      </c:pt>
                      <c:pt idx="1008">
                        <c:v>44597.170138888891</c:v>
                      </c:pt>
                      <c:pt idx="1009">
                        <c:v>44597.173611111109</c:v>
                      </c:pt>
                      <c:pt idx="1010">
                        <c:v>44597.177083333336</c:v>
                      </c:pt>
                      <c:pt idx="1011">
                        <c:v>44597.180555555555</c:v>
                      </c:pt>
                      <c:pt idx="1012">
                        <c:v>44597.184027777781</c:v>
                      </c:pt>
                      <c:pt idx="1013">
                        <c:v>44597.1875</c:v>
                      </c:pt>
                      <c:pt idx="1014">
                        <c:v>44597.190972222219</c:v>
                      </c:pt>
                      <c:pt idx="1015">
                        <c:v>44597.194444444445</c:v>
                      </c:pt>
                      <c:pt idx="1016">
                        <c:v>44597.197916666664</c:v>
                      </c:pt>
                      <c:pt idx="1017">
                        <c:v>44597.201388888891</c:v>
                      </c:pt>
                      <c:pt idx="1018">
                        <c:v>44597.204861111109</c:v>
                      </c:pt>
                      <c:pt idx="1019">
                        <c:v>44597.208333333336</c:v>
                      </c:pt>
                      <c:pt idx="1020">
                        <c:v>44597.211805555555</c:v>
                      </c:pt>
                      <c:pt idx="1021">
                        <c:v>44597.215277777781</c:v>
                      </c:pt>
                      <c:pt idx="1022">
                        <c:v>44597.21875</c:v>
                      </c:pt>
                      <c:pt idx="1023">
                        <c:v>44597.222222222219</c:v>
                      </c:pt>
                      <c:pt idx="1024">
                        <c:v>44597.225694444445</c:v>
                      </c:pt>
                      <c:pt idx="1025">
                        <c:v>44597.229166666664</c:v>
                      </c:pt>
                      <c:pt idx="1026">
                        <c:v>44597.232638888891</c:v>
                      </c:pt>
                      <c:pt idx="1027">
                        <c:v>44597.236111111109</c:v>
                      </c:pt>
                      <c:pt idx="1028">
                        <c:v>44597.239583333336</c:v>
                      </c:pt>
                      <c:pt idx="1029">
                        <c:v>44597.243055555555</c:v>
                      </c:pt>
                      <c:pt idx="1030">
                        <c:v>44597.246527777781</c:v>
                      </c:pt>
                      <c:pt idx="1031">
                        <c:v>44597.25</c:v>
                      </c:pt>
                      <c:pt idx="1032">
                        <c:v>44597.253472222219</c:v>
                      </c:pt>
                      <c:pt idx="1033">
                        <c:v>44597.256944444445</c:v>
                      </c:pt>
                      <c:pt idx="1034">
                        <c:v>44597.260416666664</c:v>
                      </c:pt>
                      <c:pt idx="1035">
                        <c:v>44597.263888888891</c:v>
                      </c:pt>
                      <c:pt idx="1036">
                        <c:v>44597.267361111109</c:v>
                      </c:pt>
                      <c:pt idx="1037">
                        <c:v>44597.270833333336</c:v>
                      </c:pt>
                      <c:pt idx="1038">
                        <c:v>44597.274305555555</c:v>
                      </c:pt>
                      <c:pt idx="1039">
                        <c:v>44597.277777777781</c:v>
                      </c:pt>
                      <c:pt idx="1040">
                        <c:v>44597.28125</c:v>
                      </c:pt>
                      <c:pt idx="1041">
                        <c:v>44597.284722222219</c:v>
                      </c:pt>
                      <c:pt idx="1042">
                        <c:v>44597.288194444445</c:v>
                      </c:pt>
                      <c:pt idx="1043">
                        <c:v>44597.291666666664</c:v>
                      </c:pt>
                      <c:pt idx="1044">
                        <c:v>44597.295138888891</c:v>
                      </c:pt>
                      <c:pt idx="1045">
                        <c:v>44597.298611111109</c:v>
                      </c:pt>
                      <c:pt idx="1046">
                        <c:v>44597.302083333336</c:v>
                      </c:pt>
                      <c:pt idx="1047">
                        <c:v>44597.305555555555</c:v>
                      </c:pt>
                      <c:pt idx="1048">
                        <c:v>44597.309027777781</c:v>
                      </c:pt>
                      <c:pt idx="1049">
                        <c:v>44597.3125</c:v>
                      </c:pt>
                      <c:pt idx="1050">
                        <c:v>44597.315972222219</c:v>
                      </c:pt>
                      <c:pt idx="1051">
                        <c:v>44597.319444444445</c:v>
                      </c:pt>
                      <c:pt idx="1052">
                        <c:v>44597.322916666664</c:v>
                      </c:pt>
                      <c:pt idx="1053">
                        <c:v>44597.326388888891</c:v>
                      </c:pt>
                      <c:pt idx="1054">
                        <c:v>44597.329861111109</c:v>
                      </c:pt>
                      <c:pt idx="1055">
                        <c:v>44597.333333333336</c:v>
                      </c:pt>
                      <c:pt idx="1056">
                        <c:v>44597.336805555555</c:v>
                      </c:pt>
                      <c:pt idx="1057">
                        <c:v>44597.340277777781</c:v>
                      </c:pt>
                      <c:pt idx="1058">
                        <c:v>44597.34375</c:v>
                      </c:pt>
                      <c:pt idx="1059">
                        <c:v>44597.347222222219</c:v>
                      </c:pt>
                      <c:pt idx="1060">
                        <c:v>44597.350694444445</c:v>
                      </c:pt>
                      <c:pt idx="1061">
                        <c:v>44597.354166666664</c:v>
                      </c:pt>
                      <c:pt idx="1062">
                        <c:v>44597.357638888891</c:v>
                      </c:pt>
                      <c:pt idx="1063">
                        <c:v>44597.361111111109</c:v>
                      </c:pt>
                      <c:pt idx="1064">
                        <c:v>44597.364583333336</c:v>
                      </c:pt>
                      <c:pt idx="1065">
                        <c:v>44597.368055555555</c:v>
                      </c:pt>
                      <c:pt idx="1066">
                        <c:v>44597.371527777781</c:v>
                      </c:pt>
                      <c:pt idx="1067">
                        <c:v>44597.375</c:v>
                      </c:pt>
                      <c:pt idx="1068">
                        <c:v>44597.378472222219</c:v>
                      </c:pt>
                      <c:pt idx="1069">
                        <c:v>44597.381944444445</c:v>
                      </c:pt>
                      <c:pt idx="1070">
                        <c:v>44597.385416666664</c:v>
                      </c:pt>
                      <c:pt idx="1071">
                        <c:v>44597.388888888891</c:v>
                      </c:pt>
                      <c:pt idx="1072">
                        <c:v>44597.392361111109</c:v>
                      </c:pt>
                      <c:pt idx="1073">
                        <c:v>44597.395833333336</c:v>
                      </c:pt>
                      <c:pt idx="1074">
                        <c:v>44597.399305555555</c:v>
                      </c:pt>
                      <c:pt idx="1075">
                        <c:v>44597.402777777781</c:v>
                      </c:pt>
                      <c:pt idx="1076">
                        <c:v>44597.40625</c:v>
                      </c:pt>
                      <c:pt idx="1077">
                        <c:v>44597.409722222219</c:v>
                      </c:pt>
                      <c:pt idx="1078">
                        <c:v>44597.413194444445</c:v>
                      </c:pt>
                      <c:pt idx="1079">
                        <c:v>44597.416666666664</c:v>
                      </c:pt>
                      <c:pt idx="1080">
                        <c:v>44597.420138888891</c:v>
                      </c:pt>
                      <c:pt idx="1081">
                        <c:v>44597.423611111109</c:v>
                      </c:pt>
                      <c:pt idx="1082">
                        <c:v>44597.427083333336</c:v>
                      </c:pt>
                      <c:pt idx="1083">
                        <c:v>44597.430555555555</c:v>
                      </c:pt>
                      <c:pt idx="1084">
                        <c:v>44597.434027777781</c:v>
                      </c:pt>
                      <c:pt idx="1085">
                        <c:v>44597.4375</c:v>
                      </c:pt>
                      <c:pt idx="1086">
                        <c:v>44597.440972222219</c:v>
                      </c:pt>
                      <c:pt idx="1087">
                        <c:v>44597.444444444445</c:v>
                      </c:pt>
                      <c:pt idx="1088">
                        <c:v>44597.447916666664</c:v>
                      </c:pt>
                      <c:pt idx="1089">
                        <c:v>44597.451388888891</c:v>
                      </c:pt>
                      <c:pt idx="1090">
                        <c:v>44597.454861111109</c:v>
                      </c:pt>
                      <c:pt idx="1091">
                        <c:v>44597.458333333336</c:v>
                      </c:pt>
                      <c:pt idx="1092">
                        <c:v>44597.461805555555</c:v>
                      </c:pt>
                      <c:pt idx="1093">
                        <c:v>44597.465277777781</c:v>
                      </c:pt>
                      <c:pt idx="1094">
                        <c:v>44597.46875</c:v>
                      </c:pt>
                      <c:pt idx="1095">
                        <c:v>44597.472222222219</c:v>
                      </c:pt>
                      <c:pt idx="1096">
                        <c:v>44597.475694444445</c:v>
                      </c:pt>
                      <c:pt idx="1097">
                        <c:v>44597.479166666664</c:v>
                      </c:pt>
                      <c:pt idx="1098">
                        <c:v>44597.482638888891</c:v>
                      </c:pt>
                      <c:pt idx="1099">
                        <c:v>44597.486111111109</c:v>
                      </c:pt>
                      <c:pt idx="1100">
                        <c:v>44597.489583333336</c:v>
                      </c:pt>
                      <c:pt idx="1101">
                        <c:v>44597.493055555555</c:v>
                      </c:pt>
                      <c:pt idx="1102">
                        <c:v>44597.496527777781</c:v>
                      </c:pt>
                      <c:pt idx="1103">
                        <c:v>44597.5</c:v>
                      </c:pt>
                      <c:pt idx="1104">
                        <c:v>44597.503472222219</c:v>
                      </c:pt>
                      <c:pt idx="1105">
                        <c:v>44597.506944444445</c:v>
                      </c:pt>
                      <c:pt idx="1106">
                        <c:v>44597.510416666664</c:v>
                      </c:pt>
                      <c:pt idx="1107">
                        <c:v>44597.513888888891</c:v>
                      </c:pt>
                      <c:pt idx="1108">
                        <c:v>44597.517361111109</c:v>
                      </c:pt>
                      <c:pt idx="1109">
                        <c:v>44597.520833333336</c:v>
                      </c:pt>
                      <c:pt idx="1110">
                        <c:v>44597.524305555555</c:v>
                      </c:pt>
                      <c:pt idx="1111">
                        <c:v>44597.527777777781</c:v>
                      </c:pt>
                      <c:pt idx="1112">
                        <c:v>44597.53125</c:v>
                      </c:pt>
                      <c:pt idx="1113">
                        <c:v>44597.534722222219</c:v>
                      </c:pt>
                      <c:pt idx="1114">
                        <c:v>44597.538194444445</c:v>
                      </c:pt>
                      <c:pt idx="1115">
                        <c:v>44597.541666666664</c:v>
                      </c:pt>
                      <c:pt idx="1116">
                        <c:v>44597.545138888891</c:v>
                      </c:pt>
                      <c:pt idx="1117">
                        <c:v>44597.548611111109</c:v>
                      </c:pt>
                      <c:pt idx="1118">
                        <c:v>44597.552083333336</c:v>
                      </c:pt>
                      <c:pt idx="1119">
                        <c:v>44597.555555555555</c:v>
                      </c:pt>
                      <c:pt idx="1120">
                        <c:v>44597.559027777781</c:v>
                      </c:pt>
                      <c:pt idx="1121">
                        <c:v>44597.5625</c:v>
                      </c:pt>
                      <c:pt idx="1122">
                        <c:v>44597.565972222219</c:v>
                      </c:pt>
                      <c:pt idx="1123">
                        <c:v>44597.569444444445</c:v>
                      </c:pt>
                      <c:pt idx="1124">
                        <c:v>44597.572916666664</c:v>
                      </c:pt>
                      <c:pt idx="1125">
                        <c:v>44597.576388888891</c:v>
                      </c:pt>
                      <c:pt idx="1126">
                        <c:v>44597.579861111109</c:v>
                      </c:pt>
                      <c:pt idx="1127">
                        <c:v>44597.583333333336</c:v>
                      </c:pt>
                      <c:pt idx="1128">
                        <c:v>44597.586805555555</c:v>
                      </c:pt>
                      <c:pt idx="1129">
                        <c:v>44597.590277777781</c:v>
                      </c:pt>
                      <c:pt idx="1130">
                        <c:v>44597.59375</c:v>
                      </c:pt>
                      <c:pt idx="1131">
                        <c:v>44597.597222222219</c:v>
                      </c:pt>
                      <c:pt idx="1132">
                        <c:v>44597.600694444445</c:v>
                      </c:pt>
                      <c:pt idx="1133">
                        <c:v>44597.604166666664</c:v>
                      </c:pt>
                      <c:pt idx="1134">
                        <c:v>44597.607638888891</c:v>
                      </c:pt>
                      <c:pt idx="1135">
                        <c:v>44597.611111111109</c:v>
                      </c:pt>
                      <c:pt idx="1136">
                        <c:v>44597.614583333336</c:v>
                      </c:pt>
                      <c:pt idx="1137">
                        <c:v>44597.618055555555</c:v>
                      </c:pt>
                      <c:pt idx="1138">
                        <c:v>44597.621527777781</c:v>
                      </c:pt>
                      <c:pt idx="1139">
                        <c:v>44597.625</c:v>
                      </c:pt>
                      <c:pt idx="1140">
                        <c:v>44597.628472222219</c:v>
                      </c:pt>
                      <c:pt idx="1141">
                        <c:v>44597.631944444445</c:v>
                      </c:pt>
                      <c:pt idx="1142">
                        <c:v>44597.635416666664</c:v>
                      </c:pt>
                      <c:pt idx="1143">
                        <c:v>44597.638888888891</c:v>
                      </c:pt>
                      <c:pt idx="1144">
                        <c:v>44597.642361111109</c:v>
                      </c:pt>
                      <c:pt idx="1145">
                        <c:v>44597.645833333336</c:v>
                      </c:pt>
                      <c:pt idx="1146">
                        <c:v>44597.649305555555</c:v>
                      </c:pt>
                      <c:pt idx="1147">
                        <c:v>44597.652777777781</c:v>
                      </c:pt>
                      <c:pt idx="1148">
                        <c:v>44597.65625</c:v>
                      </c:pt>
                      <c:pt idx="1149">
                        <c:v>44597.659722222219</c:v>
                      </c:pt>
                      <c:pt idx="1150">
                        <c:v>44597.663194444445</c:v>
                      </c:pt>
                      <c:pt idx="1151">
                        <c:v>44597.666666666664</c:v>
                      </c:pt>
                      <c:pt idx="1152">
                        <c:v>44597.670138888891</c:v>
                      </c:pt>
                      <c:pt idx="1153">
                        <c:v>44597.673611111109</c:v>
                      </c:pt>
                      <c:pt idx="1154">
                        <c:v>44597.677083333336</c:v>
                      </c:pt>
                      <c:pt idx="1155">
                        <c:v>44597.680555555555</c:v>
                      </c:pt>
                      <c:pt idx="1156">
                        <c:v>44597.684027777781</c:v>
                      </c:pt>
                      <c:pt idx="1157">
                        <c:v>44597.6875</c:v>
                      </c:pt>
                      <c:pt idx="1158">
                        <c:v>44597.690972222219</c:v>
                      </c:pt>
                      <c:pt idx="1159">
                        <c:v>44597.694444444445</c:v>
                      </c:pt>
                      <c:pt idx="1160">
                        <c:v>44597.697916666664</c:v>
                      </c:pt>
                      <c:pt idx="1161">
                        <c:v>44597.701388888891</c:v>
                      </c:pt>
                      <c:pt idx="1162">
                        <c:v>44597.704861111109</c:v>
                      </c:pt>
                      <c:pt idx="1163">
                        <c:v>44597.708333333336</c:v>
                      </c:pt>
                      <c:pt idx="1164">
                        <c:v>44597.711805555555</c:v>
                      </c:pt>
                      <c:pt idx="1165">
                        <c:v>44597.715277777781</c:v>
                      </c:pt>
                      <c:pt idx="1166">
                        <c:v>44597.71875</c:v>
                      </c:pt>
                      <c:pt idx="1167">
                        <c:v>44597.722222222219</c:v>
                      </c:pt>
                      <c:pt idx="1168">
                        <c:v>44597.725694444445</c:v>
                      </c:pt>
                      <c:pt idx="1169">
                        <c:v>44597.729166666664</c:v>
                      </c:pt>
                      <c:pt idx="1170">
                        <c:v>44597.732638888891</c:v>
                      </c:pt>
                      <c:pt idx="1171">
                        <c:v>44597.736111111109</c:v>
                      </c:pt>
                      <c:pt idx="1172">
                        <c:v>44597.739583333336</c:v>
                      </c:pt>
                      <c:pt idx="1173">
                        <c:v>44597.743055555555</c:v>
                      </c:pt>
                      <c:pt idx="1174">
                        <c:v>44597.746527777781</c:v>
                      </c:pt>
                      <c:pt idx="1175">
                        <c:v>44597.75</c:v>
                      </c:pt>
                      <c:pt idx="1176">
                        <c:v>44597.753472222219</c:v>
                      </c:pt>
                      <c:pt idx="1177">
                        <c:v>44597.756944444445</c:v>
                      </c:pt>
                      <c:pt idx="1178">
                        <c:v>44597.760416666664</c:v>
                      </c:pt>
                      <c:pt idx="1179">
                        <c:v>44597.763888888891</c:v>
                      </c:pt>
                      <c:pt idx="1180">
                        <c:v>44597.767361111109</c:v>
                      </c:pt>
                      <c:pt idx="1181">
                        <c:v>44597.770833333336</c:v>
                      </c:pt>
                      <c:pt idx="1182">
                        <c:v>44597.774305555555</c:v>
                      </c:pt>
                      <c:pt idx="1183">
                        <c:v>44597.777777777781</c:v>
                      </c:pt>
                      <c:pt idx="1184">
                        <c:v>44597.78125</c:v>
                      </c:pt>
                      <c:pt idx="1185">
                        <c:v>44597.784722222219</c:v>
                      </c:pt>
                      <c:pt idx="1186">
                        <c:v>44597.788194444445</c:v>
                      </c:pt>
                      <c:pt idx="1187">
                        <c:v>44597.791666666664</c:v>
                      </c:pt>
                      <c:pt idx="1188">
                        <c:v>44597.795138888891</c:v>
                      </c:pt>
                      <c:pt idx="1189">
                        <c:v>44597.798611111109</c:v>
                      </c:pt>
                      <c:pt idx="1190">
                        <c:v>44597.802083333336</c:v>
                      </c:pt>
                      <c:pt idx="1191">
                        <c:v>44597.805555555555</c:v>
                      </c:pt>
                      <c:pt idx="1192">
                        <c:v>44597.809027777781</c:v>
                      </c:pt>
                      <c:pt idx="1193">
                        <c:v>44597.8125</c:v>
                      </c:pt>
                      <c:pt idx="1194">
                        <c:v>44597.815972222219</c:v>
                      </c:pt>
                      <c:pt idx="1195">
                        <c:v>44597.819444444445</c:v>
                      </c:pt>
                      <c:pt idx="1196">
                        <c:v>44597.822916666664</c:v>
                      </c:pt>
                      <c:pt idx="1197">
                        <c:v>44597.826388888891</c:v>
                      </c:pt>
                      <c:pt idx="1198">
                        <c:v>44597.829861111109</c:v>
                      </c:pt>
                      <c:pt idx="1199">
                        <c:v>44597.833333333336</c:v>
                      </c:pt>
                      <c:pt idx="1200">
                        <c:v>44597.836805555555</c:v>
                      </c:pt>
                      <c:pt idx="1201">
                        <c:v>44597.840277777781</c:v>
                      </c:pt>
                      <c:pt idx="1202">
                        <c:v>44597.84375</c:v>
                      </c:pt>
                      <c:pt idx="1203">
                        <c:v>44597.847222222219</c:v>
                      </c:pt>
                      <c:pt idx="1204">
                        <c:v>44597.850694444445</c:v>
                      </c:pt>
                      <c:pt idx="1205">
                        <c:v>44597.854166666664</c:v>
                      </c:pt>
                      <c:pt idx="1206">
                        <c:v>44597.857638888891</c:v>
                      </c:pt>
                      <c:pt idx="1207">
                        <c:v>44597.861111111109</c:v>
                      </c:pt>
                      <c:pt idx="1208">
                        <c:v>44597.864583333336</c:v>
                      </c:pt>
                      <c:pt idx="1209">
                        <c:v>44597.868055555555</c:v>
                      </c:pt>
                      <c:pt idx="1210">
                        <c:v>44597.871527777781</c:v>
                      </c:pt>
                      <c:pt idx="1211">
                        <c:v>44597.875</c:v>
                      </c:pt>
                      <c:pt idx="1212">
                        <c:v>44597.878472222219</c:v>
                      </c:pt>
                      <c:pt idx="1213">
                        <c:v>44597.881944444445</c:v>
                      </c:pt>
                      <c:pt idx="1214">
                        <c:v>44597.885416666664</c:v>
                      </c:pt>
                      <c:pt idx="1215">
                        <c:v>44597.888888888891</c:v>
                      </c:pt>
                      <c:pt idx="1216">
                        <c:v>44597.892361111109</c:v>
                      </c:pt>
                      <c:pt idx="1217">
                        <c:v>44597.895833333336</c:v>
                      </c:pt>
                      <c:pt idx="1218">
                        <c:v>44597.899305555555</c:v>
                      </c:pt>
                      <c:pt idx="1219">
                        <c:v>44597.902777777781</c:v>
                      </c:pt>
                      <c:pt idx="1220">
                        <c:v>44597.90625</c:v>
                      </c:pt>
                      <c:pt idx="1221">
                        <c:v>44597.909722222219</c:v>
                      </c:pt>
                      <c:pt idx="1222">
                        <c:v>44597.913194444445</c:v>
                      </c:pt>
                      <c:pt idx="1223">
                        <c:v>44597.916666666664</c:v>
                      </c:pt>
                      <c:pt idx="1224">
                        <c:v>44597.920138888891</c:v>
                      </c:pt>
                      <c:pt idx="1225">
                        <c:v>44597.923611111109</c:v>
                      </c:pt>
                      <c:pt idx="1226">
                        <c:v>44597.927083333336</c:v>
                      </c:pt>
                      <c:pt idx="1227">
                        <c:v>44597.930555555555</c:v>
                      </c:pt>
                      <c:pt idx="1228">
                        <c:v>44597.934027777781</c:v>
                      </c:pt>
                      <c:pt idx="1229">
                        <c:v>44597.9375</c:v>
                      </c:pt>
                      <c:pt idx="1230">
                        <c:v>44597.940972222219</c:v>
                      </c:pt>
                      <c:pt idx="1231">
                        <c:v>44597.944444444445</c:v>
                      </c:pt>
                      <c:pt idx="1232">
                        <c:v>44597.947916666664</c:v>
                      </c:pt>
                      <c:pt idx="1233">
                        <c:v>44597.951388888891</c:v>
                      </c:pt>
                      <c:pt idx="1234">
                        <c:v>44597.954861111109</c:v>
                      </c:pt>
                      <c:pt idx="1235">
                        <c:v>44597.958333333336</c:v>
                      </c:pt>
                      <c:pt idx="1236">
                        <c:v>44597.961805555555</c:v>
                      </c:pt>
                      <c:pt idx="1237">
                        <c:v>44597.965277777781</c:v>
                      </c:pt>
                      <c:pt idx="1238">
                        <c:v>44597.96875</c:v>
                      </c:pt>
                      <c:pt idx="1239">
                        <c:v>44597.972222222219</c:v>
                      </c:pt>
                      <c:pt idx="1240">
                        <c:v>44597.975694444445</c:v>
                      </c:pt>
                      <c:pt idx="1241">
                        <c:v>44597.979166666664</c:v>
                      </c:pt>
                      <c:pt idx="1242">
                        <c:v>44597.982638888891</c:v>
                      </c:pt>
                      <c:pt idx="1243">
                        <c:v>44597.986111111109</c:v>
                      </c:pt>
                      <c:pt idx="1244">
                        <c:v>44597.989583333336</c:v>
                      </c:pt>
                      <c:pt idx="1245">
                        <c:v>44597.993055555555</c:v>
                      </c:pt>
                      <c:pt idx="1246">
                        <c:v>44597.996527777781</c:v>
                      </c:pt>
                      <c:pt idx="1247">
                        <c:v>44598</c:v>
                      </c:pt>
                      <c:pt idx="1248">
                        <c:v>44598.003472222219</c:v>
                      </c:pt>
                      <c:pt idx="1249">
                        <c:v>44598.006944444445</c:v>
                      </c:pt>
                      <c:pt idx="1250">
                        <c:v>44598.010416666664</c:v>
                      </c:pt>
                      <c:pt idx="1251">
                        <c:v>44598.013888888891</c:v>
                      </c:pt>
                      <c:pt idx="1252">
                        <c:v>44598.017361111109</c:v>
                      </c:pt>
                      <c:pt idx="1253">
                        <c:v>44598.020833333336</c:v>
                      </c:pt>
                      <c:pt idx="1254">
                        <c:v>44598.024305555555</c:v>
                      </c:pt>
                      <c:pt idx="1255">
                        <c:v>44598.027777777781</c:v>
                      </c:pt>
                      <c:pt idx="1256">
                        <c:v>44598.03125</c:v>
                      </c:pt>
                      <c:pt idx="1257">
                        <c:v>44598.034722222219</c:v>
                      </c:pt>
                      <c:pt idx="1258">
                        <c:v>44598.038194444445</c:v>
                      </c:pt>
                      <c:pt idx="1259">
                        <c:v>44598.041666666664</c:v>
                      </c:pt>
                      <c:pt idx="1260">
                        <c:v>44598.045138888891</c:v>
                      </c:pt>
                      <c:pt idx="1261">
                        <c:v>44598.048611111109</c:v>
                      </c:pt>
                      <c:pt idx="1262">
                        <c:v>44598.052083333336</c:v>
                      </c:pt>
                      <c:pt idx="1263">
                        <c:v>44598.055555555555</c:v>
                      </c:pt>
                      <c:pt idx="1264">
                        <c:v>44598.059027777781</c:v>
                      </c:pt>
                      <c:pt idx="1265">
                        <c:v>44598.0625</c:v>
                      </c:pt>
                      <c:pt idx="1266">
                        <c:v>44598.065972222219</c:v>
                      </c:pt>
                      <c:pt idx="1267">
                        <c:v>44598.069444444445</c:v>
                      </c:pt>
                      <c:pt idx="1268">
                        <c:v>44598.072916666664</c:v>
                      </c:pt>
                      <c:pt idx="1269">
                        <c:v>44598.076388888891</c:v>
                      </c:pt>
                      <c:pt idx="1270">
                        <c:v>44598.079861111109</c:v>
                      </c:pt>
                      <c:pt idx="1271">
                        <c:v>44598.083333333336</c:v>
                      </c:pt>
                      <c:pt idx="1272">
                        <c:v>44598.086805555555</c:v>
                      </c:pt>
                      <c:pt idx="1273">
                        <c:v>44598.090277777781</c:v>
                      </c:pt>
                      <c:pt idx="1274">
                        <c:v>44598.09375</c:v>
                      </c:pt>
                      <c:pt idx="1275">
                        <c:v>44598.097222222219</c:v>
                      </c:pt>
                      <c:pt idx="1276">
                        <c:v>44598.100694444445</c:v>
                      </c:pt>
                      <c:pt idx="1277">
                        <c:v>44598.104166666664</c:v>
                      </c:pt>
                      <c:pt idx="1278">
                        <c:v>44598.107638888891</c:v>
                      </c:pt>
                      <c:pt idx="1279">
                        <c:v>44598.111111111109</c:v>
                      </c:pt>
                      <c:pt idx="1280">
                        <c:v>44598.114583333336</c:v>
                      </c:pt>
                      <c:pt idx="1281">
                        <c:v>44598.118055555555</c:v>
                      </c:pt>
                      <c:pt idx="1282">
                        <c:v>44598.121527777781</c:v>
                      </c:pt>
                      <c:pt idx="1283">
                        <c:v>44598.125</c:v>
                      </c:pt>
                      <c:pt idx="1284">
                        <c:v>44598.128472222219</c:v>
                      </c:pt>
                      <c:pt idx="1285">
                        <c:v>44598.131944444445</c:v>
                      </c:pt>
                      <c:pt idx="1286">
                        <c:v>44598.135416666664</c:v>
                      </c:pt>
                      <c:pt idx="1287">
                        <c:v>44598.138888888891</c:v>
                      </c:pt>
                      <c:pt idx="1288">
                        <c:v>44598.142361111109</c:v>
                      </c:pt>
                      <c:pt idx="1289">
                        <c:v>44598.145833333336</c:v>
                      </c:pt>
                      <c:pt idx="1290">
                        <c:v>44598.149305555555</c:v>
                      </c:pt>
                      <c:pt idx="1291">
                        <c:v>44598.152777777781</c:v>
                      </c:pt>
                      <c:pt idx="1292">
                        <c:v>44598.15625</c:v>
                      </c:pt>
                      <c:pt idx="1293">
                        <c:v>44598.159722222219</c:v>
                      </c:pt>
                      <c:pt idx="1294">
                        <c:v>44598.163194444445</c:v>
                      </c:pt>
                      <c:pt idx="1295">
                        <c:v>44598.166666666664</c:v>
                      </c:pt>
                      <c:pt idx="1296">
                        <c:v>44598.170138888891</c:v>
                      </c:pt>
                      <c:pt idx="1297">
                        <c:v>44598.173611111109</c:v>
                      </c:pt>
                      <c:pt idx="1298">
                        <c:v>44598.177083333336</c:v>
                      </c:pt>
                      <c:pt idx="1299">
                        <c:v>44598.180555555555</c:v>
                      </c:pt>
                      <c:pt idx="1300">
                        <c:v>44598.184027777781</c:v>
                      </c:pt>
                      <c:pt idx="1301">
                        <c:v>44598.1875</c:v>
                      </c:pt>
                      <c:pt idx="1302">
                        <c:v>44598.190972222219</c:v>
                      </c:pt>
                      <c:pt idx="1303">
                        <c:v>44598.194444444445</c:v>
                      </c:pt>
                      <c:pt idx="1304">
                        <c:v>44598.197916666664</c:v>
                      </c:pt>
                      <c:pt idx="1305">
                        <c:v>44598.201388888891</c:v>
                      </c:pt>
                      <c:pt idx="1306">
                        <c:v>44598.204861111109</c:v>
                      </c:pt>
                      <c:pt idx="1307">
                        <c:v>44598.208333333336</c:v>
                      </c:pt>
                      <c:pt idx="1308">
                        <c:v>44598.211805555555</c:v>
                      </c:pt>
                      <c:pt idx="1309">
                        <c:v>44598.215277777781</c:v>
                      </c:pt>
                      <c:pt idx="1310">
                        <c:v>44598.21875</c:v>
                      </c:pt>
                      <c:pt idx="1311">
                        <c:v>44598.222222222219</c:v>
                      </c:pt>
                      <c:pt idx="1312">
                        <c:v>44598.225694444445</c:v>
                      </c:pt>
                      <c:pt idx="1313">
                        <c:v>44598.229166666664</c:v>
                      </c:pt>
                      <c:pt idx="1314">
                        <c:v>44598.232638888891</c:v>
                      </c:pt>
                      <c:pt idx="1315">
                        <c:v>44598.236111111109</c:v>
                      </c:pt>
                      <c:pt idx="1316">
                        <c:v>44598.239583333336</c:v>
                      </c:pt>
                      <c:pt idx="1317">
                        <c:v>44598.243055555555</c:v>
                      </c:pt>
                      <c:pt idx="1318">
                        <c:v>44598.246527777781</c:v>
                      </c:pt>
                      <c:pt idx="1319">
                        <c:v>44598.25</c:v>
                      </c:pt>
                      <c:pt idx="1320">
                        <c:v>44598.253472222219</c:v>
                      </c:pt>
                      <c:pt idx="1321">
                        <c:v>44598.256944444445</c:v>
                      </c:pt>
                      <c:pt idx="1322">
                        <c:v>44598.260416666664</c:v>
                      </c:pt>
                      <c:pt idx="1323">
                        <c:v>44598.263888888891</c:v>
                      </c:pt>
                      <c:pt idx="1324">
                        <c:v>44598.267361111109</c:v>
                      </c:pt>
                      <c:pt idx="1325">
                        <c:v>44598.270833333336</c:v>
                      </c:pt>
                      <c:pt idx="1326">
                        <c:v>44598.274305555555</c:v>
                      </c:pt>
                      <c:pt idx="1327">
                        <c:v>44598.277777777781</c:v>
                      </c:pt>
                      <c:pt idx="1328">
                        <c:v>44598.28125</c:v>
                      </c:pt>
                      <c:pt idx="1329">
                        <c:v>44598.284722222219</c:v>
                      </c:pt>
                      <c:pt idx="1330">
                        <c:v>44598.288194444445</c:v>
                      </c:pt>
                      <c:pt idx="1331">
                        <c:v>44598.291666666664</c:v>
                      </c:pt>
                      <c:pt idx="1332">
                        <c:v>44598.295138888891</c:v>
                      </c:pt>
                      <c:pt idx="1333">
                        <c:v>44598.298611111109</c:v>
                      </c:pt>
                      <c:pt idx="1334">
                        <c:v>44598.302083333336</c:v>
                      </c:pt>
                      <c:pt idx="1335">
                        <c:v>44598.305555555555</c:v>
                      </c:pt>
                      <c:pt idx="1336">
                        <c:v>44598.309027777781</c:v>
                      </c:pt>
                      <c:pt idx="1337">
                        <c:v>44598.3125</c:v>
                      </c:pt>
                      <c:pt idx="1338">
                        <c:v>44598.315972222219</c:v>
                      </c:pt>
                      <c:pt idx="1339">
                        <c:v>44598.319444444445</c:v>
                      </c:pt>
                      <c:pt idx="1340">
                        <c:v>44598.322916666664</c:v>
                      </c:pt>
                      <c:pt idx="1341">
                        <c:v>44598.326388888891</c:v>
                      </c:pt>
                      <c:pt idx="1342">
                        <c:v>44598.329861111109</c:v>
                      </c:pt>
                      <c:pt idx="1343">
                        <c:v>44598.333333333336</c:v>
                      </c:pt>
                      <c:pt idx="1344">
                        <c:v>44598.336805555555</c:v>
                      </c:pt>
                      <c:pt idx="1345">
                        <c:v>44598.340277777781</c:v>
                      </c:pt>
                      <c:pt idx="1346">
                        <c:v>44598.34375</c:v>
                      </c:pt>
                      <c:pt idx="1347">
                        <c:v>44598.347222222219</c:v>
                      </c:pt>
                      <c:pt idx="1348">
                        <c:v>44598.350694444445</c:v>
                      </c:pt>
                      <c:pt idx="1349">
                        <c:v>44598.354166666664</c:v>
                      </c:pt>
                      <c:pt idx="1350">
                        <c:v>44598.357638888891</c:v>
                      </c:pt>
                      <c:pt idx="1351">
                        <c:v>44598.361111111109</c:v>
                      </c:pt>
                      <c:pt idx="1352">
                        <c:v>44598.364583333336</c:v>
                      </c:pt>
                      <c:pt idx="1353">
                        <c:v>44598.368055555555</c:v>
                      </c:pt>
                      <c:pt idx="1354">
                        <c:v>44598.371527777781</c:v>
                      </c:pt>
                      <c:pt idx="1355">
                        <c:v>44598.375</c:v>
                      </c:pt>
                      <c:pt idx="1356">
                        <c:v>44598.378472222219</c:v>
                      </c:pt>
                      <c:pt idx="1357">
                        <c:v>44598.381944444445</c:v>
                      </c:pt>
                      <c:pt idx="1358">
                        <c:v>44598.385416666664</c:v>
                      </c:pt>
                      <c:pt idx="1359">
                        <c:v>44598.388888888891</c:v>
                      </c:pt>
                      <c:pt idx="1360">
                        <c:v>44598.392361111109</c:v>
                      </c:pt>
                      <c:pt idx="1361">
                        <c:v>44598.395833333336</c:v>
                      </c:pt>
                      <c:pt idx="1362">
                        <c:v>44598.399305555555</c:v>
                      </c:pt>
                      <c:pt idx="1363">
                        <c:v>44598.402777777781</c:v>
                      </c:pt>
                      <c:pt idx="1364">
                        <c:v>44598.40625</c:v>
                      </c:pt>
                      <c:pt idx="1365">
                        <c:v>44598.409722222219</c:v>
                      </c:pt>
                      <c:pt idx="1366">
                        <c:v>44598.413194444445</c:v>
                      </c:pt>
                      <c:pt idx="1367">
                        <c:v>44598.416666666664</c:v>
                      </c:pt>
                      <c:pt idx="1368">
                        <c:v>44598.420138888891</c:v>
                      </c:pt>
                      <c:pt idx="1369">
                        <c:v>44598.423611111109</c:v>
                      </c:pt>
                      <c:pt idx="1370">
                        <c:v>44598.427083333336</c:v>
                      </c:pt>
                      <c:pt idx="1371">
                        <c:v>44598.430555555555</c:v>
                      </c:pt>
                      <c:pt idx="1372">
                        <c:v>44598.434027777781</c:v>
                      </c:pt>
                      <c:pt idx="1373">
                        <c:v>44598.4375</c:v>
                      </c:pt>
                      <c:pt idx="1374">
                        <c:v>44598.440972222219</c:v>
                      </c:pt>
                      <c:pt idx="1375">
                        <c:v>44598.444444444445</c:v>
                      </c:pt>
                      <c:pt idx="1376">
                        <c:v>44598.447916666664</c:v>
                      </c:pt>
                      <c:pt idx="1377">
                        <c:v>44598.451388888891</c:v>
                      </c:pt>
                      <c:pt idx="1378">
                        <c:v>44598.454861111109</c:v>
                      </c:pt>
                      <c:pt idx="1379">
                        <c:v>44598.458333333336</c:v>
                      </c:pt>
                      <c:pt idx="1380">
                        <c:v>44598.461805555555</c:v>
                      </c:pt>
                      <c:pt idx="1381">
                        <c:v>44598.465277777781</c:v>
                      </c:pt>
                      <c:pt idx="1382">
                        <c:v>44598.46875</c:v>
                      </c:pt>
                      <c:pt idx="1383">
                        <c:v>44598.472222222219</c:v>
                      </c:pt>
                      <c:pt idx="1384">
                        <c:v>44598.475694444445</c:v>
                      </c:pt>
                      <c:pt idx="1385">
                        <c:v>44598.479166666664</c:v>
                      </c:pt>
                      <c:pt idx="1386">
                        <c:v>44598.482638888891</c:v>
                      </c:pt>
                      <c:pt idx="1387">
                        <c:v>44598.486111111109</c:v>
                      </c:pt>
                      <c:pt idx="1388">
                        <c:v>44598.489583333336</c:v>
                      </c:pt>
                      <c:pt idx="1389">
                        <c:v>44598.493055555555</c:v>
                      </c:pt>
                      <c:pt idx="1390">
                        <c:v>44598.496527777781</c:v>
                      </c:pt>
                      <c:pt idx="1391">
                        <c:v>44598.5</c:v>
                      </c:pt>
                      <c:pt idx="1392">
                        <c:v>44598.503472222219</c:v>
                      </c:pt>
                      <c:pt idx="1393">
                        <c:v>44598.506944444445</c:v>
                      </c:pt>
                      <c:pt idx="1394">
                        <c:v>44598.510416666664</c:v>
                      </c:pt>
                      <c:pt idx="1395">
                        <c:v>44598.513888888891</c:v>
                      </c:pt>
                      <c:pt idx="1396">
                        <c:v>44598.517361111109</c:v>
                      </c:pt>
                      <c:pt idx="1397">
                        <c:v>44598.520833333336</c:v>
                      </c:pt>
                      <c:pt idx="1398">
                        <c:v>44598.524305555555</c:v>
                      </c:pt>
                      <c:pt idx="1399">
                        <c:v>44598.527777777781</c:v>
                      </c:pt>
                      <c:pt idx="1400">
                        <c:v>44598.53125</c:v>
                      </c:pt>
                      <c:pt idx="1401">
                        <c:v>44598.534722222219</c:v>
                      </c:pt>
                      <c:pt idx="1402">
                        <c:v>44598.538194444445</c:v>
                      </c:pt>
                      <c:pt idx="1403">
                        <c:v>44598.541666666664</c:v>
                      </c:pt>
                      <c:pt idx="1404">
                        <c:v>44598.545138888891</c:v>
                      </c:pt>
                      <c:pt idx="1405">
                        <c:v>44598.548611111109</c:v>
                      </c:pt>
                      <c:pt idx="1406">
                        <c:v>44598.552083333336</c:v>
                      </c:pt>
                      <c:pt idx="1407">
                        <c:v>44598.555555555555</c:v>
                      </c:pt>
                      <c:pt idx="1408">
                        <c:v>44598.559027777781</c:v>
                      </c:pt>
                      <c:pt idx="1409">
                        <c:v>44598.5625</c:v>
                      </c:pt>
                      <c:pt idx="1410">
                        <c:v>44598.565972222219</c:v>
                      </c:pt>
                      <c:pt idx="1411">
                        <c:v>44598.569444444445</c:v>
                      </c:pt>
                      <c:pt idx="1412">
                        <c:v>44598.572916666664</c:v>
                      </c:pt>
                      <c:pt idx="1413">
                        <c:v>44598.576388888891</c:v>
                      </c:pt>
                      <c:pt idx="1414">
                        <c:v>44598.579861111109</c:v>
                      </c:pt>
                      <c:pt idx="1415">
                        <c:v>44598.583333333336</c:v>
                      </c:pt>
                      <c:pt idx="1416">
                        <c:v>44598.586805555555</c:v>
                      </c:pt>
                      <c:pt idx="1417">
                        <c:v>44598.590277777781</c:v>
                      </c:pt>
                      <c:pt idx="1418">
                        <c:v>44598.59375</c:v>
                      </c:pt>
                      <c:pt idx="1419">
                        <c:v>44598.597222222219</c:v>
                      </c:pt>
                      <c:pt idx="1420">
                        <c:v>44598.600694444445</c:v>
                      </c:pt>
                      <c:pt idx="1421">
                        <c:v>44598.604166666664</c:v>
                      </c:pt>
                      <c:pt idx="1422">
                        <c:v>44598.607638888891</c:v>
                      </c:pt>
                      <c:pt idx="1423">
                        <c:v>44598.611111111109</c:v>
                      </c:pt>
                      <c:pt idx="1424">
                        <c:v>44598.614583333336</c:v>
                      </c:pt>
                      <c:pt idx="1425">
                        <c:v>44598.618055555555</c:v>
                      </c:pt>
                      <c:pt idx="1426">
                        <c:v>44598.621527777781</c:v>
                      </c:pt>
                      <c:pt idx="1427">
                        <c:v>44598.625</c:v>
                      </c:pt>
                      <c:pt idx="1428">
                        <c:v>44598.628472222219</c:v>
                      </c:pt>
                      <c:pt idx="1429">
                        <c:v>44598.631944444445</c:v>
                      </c:pt>
                      <c:pt idx="1430">
                        <c:v>44598.635416666664</c:v>
                      </c:pt>
                      <c:pt idx="1431">
                        <c:v>44598.638888888891</c:v>
                      </c:pt>
                      <c:pt idx="1432">
                        <c:v>44598.642361111109</c:v>
                      </c:pt>
                      <c:pt idx="1433">
                        <c:v>44598.645833333336</c:v>
                      </c:pt>
                      <c:pt idx="1434">
                        <c:v>44598.649305555555</c:v>
                      </c:pt>
                      <c:pt idx="1435">
                        <c:v>44598.652777777781</c:v>
                      </c:pt>
                      <c:pt idx="1436">
                        <c:v>44598.65625</c:v>
                      </c:pt>
                      <c:pt idx="1437">
                        <c:v>44598.659722222219</c:v>
                      </c:pt>
                      <c:pt idx="1438">
                        <c:v>44598.663194444445</c:v>
                      </c:pt>
                      <c:pt idx="1439">
                        <c:v>44598.666666666664</c:v>
                      </c:pt>
                      <c:pt idx="1440">
                        <c:v>44598.670138888891</c:v>
                      </c:pt>
                      <c:pt idx="1441">
                        <c:v>44598.673611111109</c:v>
                      </c:pt>
                      <c:pt idx="1442">
                        <c:v>44598.677083333336</c:v>
                      </c:pt>
                      <c:pt idx="1443">
                        <c:v>44598.680555555555</c:v>
                      </c:pt>
                      <c:pt idx="1444">
                        <c:v>44598.684027777781</c:v>
                      </c:pt>
                      <c:pt idx="1445">
                        <c:v>44598.6875</c:v>
                      </c:pt>
                      <c:pt idx="1446">
                        <c:v>44598.690972222219</c:v>
                      </c:pt>
                      <c:pt idx="1447">
                        <c:v>44598.694444444445</c:v>
                      </c:pt>
                      <c:pt idx="1448">
                        <c:v>44598.697916666664</c:v>
                      </c:pt>
                      <c:pt idx="1449">
                        <c:v>44598.701388888891</c:v>
                      </c:pt>
                      <c:pt idx="1450">
                        <c:v>44598.704861111109</c:v>
                      </c:pt>
                      <c:pt idx="1451">
                        <c:v>44598.708333333336</c:v>
                      </c:pt>
                      <c:pt idx="1452">
                        <c:v>44598.711805555555</c:v>
                      </c:pt>
                      <c:pt idx="1453">
                        <c:v>44598.715277777781</c:v>
                      </c:pt>
                      <c:pt idx="1454">
                        <c:v>44598.71875</c:v>
                      </c:pt>
                      <c:pt idx="1455">
                        <c:v>44598.722222222219</c:v>
                      </c:pt>
                      <c:pt idx="1456">
                        <c:v>44598.725694444445</c:v>
                      </c:pt>
                      <c:pt idx="1457">
                        <c:v>44598.729166666664</c:v>
                      </c:pt>
                      <c:pt idx="1458">
                        <c:v>44598.732638888891</c:v>
                      </c:pt>
                      <c:pt idx="1459">
                        <c:v>44598.736111111109</c:v>
                      </c:pt>
                      <c:pt idx="1460">
                        <c:v>44598.739583333336</c:v>
                      </c:pt>
                      <c:pt idx="1461">
                        <c:v>44598.743055555555</c:v>
                      </c:pt>
                      <c:pt idx="1462">
                        <c:v>44598.746527777781</c:v>
                      </c:pt>
                      <c:pt idx="1463">
                        <c:v>44598.75</c:v>
                      </c:pt>
                      <c:pt idx="1464">
                        <c:v>44598.753472222219</c:v>
                      </c:pt>
                      <c:pt idx="1465">
                        <c:v>44598.756944444445</c:v>
                      </c:pt>
                      <c:pt idx="1466">
                        <c:v>44598.760416666664</c:v>
                      </c:pt>
                      <c:pt idx="1467">
                        <c:v>44598.763888888891</c:v>
                      </c:pt>
                      <c:pt idx="1468">
                        <c:v>44598.767361111109</c:v>
                      </c:pt>
                      <c:pt idx="1469">
                        <c:v>44598.770833333336</c:v>
                      </c:pt>
                      <c:pt idx="1470">
                        <c:v>44598.774305555555</c:v>
                      </c:pt>
                      <c:pt idx="1471">
                        <c:v>44598.777777777781</c:v>
                      </c:pt>
                      <c:pt idx="1472">
                        <c:v>44598.78125</c:v>
                      </c:pt>
                      <c:pt idx="1473">
                        <c:v>44598.784722222219</c:v>
                      </c:pt>
                      <c:pt idx="1474">
                        <c:v>44598.788194444445</c:v>
                      </c:pt>
                      <c:pt idx="1475">
                        <c:v>44598.791666666664</c:v>
                      </c:pt>
                      <c:pt idx="1476">
                        <c:v>44598.795138888891</c:v>
                      </c:pt>
                      <c:pt idx="1477">
                        <c:v>44598.798611111109</c:v>
                      </c:pt>
                      <c:pt idx="1478">
                        <c:v>44598.802083333336</c:v>
                      </c:pt>
                      <c:pt idx="1479">
                        <c:v>44598.805555555555</c:v>
                      </c:pt>
                      <c:pt idx="1480">
                        <c:v>44598.809027777781</c:v>
                      </c:pt>
                      <c:pt idx="1481">
                        <c:v>44598.8125</c:v>
                      </c:pt>
                      <c:pt idx="1482">
                        <c:v>44598.815972222219</c:v>
                      </c:pt>
                      <c:pt idx="1483">
                        <c:v>44598.819444444445</c:v>
                      </c:pt>
                      <c:pt idx="1484">
                        <c:v>44598.822916666664</c:v>
                      </c:pt>
                      <c:pt idx="1485">
                        <c:v>44598.826388888891</c:v>
                      </c:pt>
                      <c:pt idx="1486">
                        <c:v>44598.829861111109</c:v>
                      </c:pt>
                      <c:pt idx="1487">
                        <c:v>44598.833333333336</c:v>
                      </c:pt>
                      <c:pt idx="1488">
                        <c:v>44598.836805555555</c:v>
                      </c:pt>
                      <c:pt idx="1489">
                        <c:v>44598.840277777781</c:v>
                      </c:pt>
                      <c:pt idx="1490">
                        <c:v>44598.84375</c:v>
                      </c:pt>
                      <c:pt idx="1491">
                        <c:v>44598.847222222219</c:v>
                      </c:pt>
                      <c:pt idx="1492">
                        <c:v>44598.850694444445</c:v>
                      </c:pt>
                      <c:pt idx="1493">
                        <c:v>44598.854166666664</c:v>
                      </c:pt>
                      <c:pt idx="1494">
                        <c:v>44598.857638888891</c:v>
                      </c:pt>
                      <c:pt idx="1495">
                        <c:v>44598.861111111109</c:v>
                      </c:pt>
                      <c:pt idx="1496">
                        <c:v>44598.864583333336</c:v>
                      </c:pt>
                      <c:pt idx="1497">
                        <c:v>44598.868055555555</c:v>
                      </c:pt>
                      <c:pt idx="1498">
                        <c:v>44598.871527777781</c:v>
                      </c:pt>
                      <c:pt idx="1499">
                        <c:v>44598.875</c:v>
                      </c:pt>
                      <c:pt idx="1500">
                        <c:v>44598.878472222219</c:v>
                      </c:pt>
                      <c:pt idx="1501">
                        <c:v>44598.881944444445</c:v>
                      </c:pt>
                      <c:pt idx="1502">
                        <c:v>44598.885416666664</c:v>
                      </c:pt>
                      <c:pt idx="1503">
                        <c:v>44598.888888888891</c:v>
                      </c:pt>
                      <c:pt idx="1504">
                        <c:v>44598.892361111109</c:v>
                      </c:pt>
                      <c:pt idx="1505">
                        <c:v>44598.895833333336</c:v>
                      </c:pt>
                      <c:pt idx="1506">
                        <c:v>44598.899305555555</c:v>
                      </c:pt>
                      <c:pt idx="1507">
                        <c:v>44598.902777777781</c:v>
                      </c:pt>
                      <c:pt idx="1508">
                        <c:v>44598.90625</c:v>
                      </c:pt>
                      <c:pt idx="1509">
                        <c:v>44598.909722222219</c:v>
                      </c:pt>
                      <c:pt idx="1510">
                        <c:v>44598.913194444445</c:v>
                      </c:pt>
                      <c:pt idx="1511">
                        <c:v>44598.916666666664</c:v>
                      </c:pt>
                      <c:pt idx="1512">
                        <c:v>44598.920138888891</c:v>
                      </c:pt>
                      <c:pt idx="1513">
                        <c:v>44598.923611111109</c:v>
                      </c:pt>
                      <c:pt idx="1514">
                        <c:v>44598.927083333336</c:v>
                      </c:pt>
                      <c:pt idx="1515">
                        <c:v>44598.930555555555</c:v>
                      </c:pt>
                      <c:pt idx="1516">
                        <c:v>44598.934027777781</c:v>
                      </c:pt>
                      <c:pt idx="1517">
                        <c:v>44598.9375</c:v>
                      </c:pt>
                      <c:pt idx="1518">
                        <c:v>44598.940972222219</c:v>
                      </c:pt>
                      <c:pt idx="1519">
                        <c:v>44598.944444444445</c:v>
                      </c:pt>
                      <c:pt idx="1520">
                        <c:v>44598.947916666664</c:v>
                      </c:pt>
                      <c:pt idx="1521">
                        <c:v>44598.951388888891</c:v>
                      </c:pt>
                      <c:pt idx="1522">
                        <c:v>44598.954861111109</c:v>
                      </c:pt>
                      <c:pt idx="1523">
                        <c:v>44598.958333333336</c:v>
                      </c:pt>
                      <c:pt idx="1524">
                        <c:v>44598.961805555555</c:v>
                      </c:pt>
                      <c:pt idx="1525">
                        <c:v>44598.965277777781</c:v>
                      </c:pt>
                      <c:pt idx="1526">
                        <c:v>44598.96875</c:v>
                      </c:pt>
                      <c:pt idx="1527">
                        <c:v>44598.972222222219</c:v>
                      </c:pt>
                      <c:pt idx="1528">
                        <c:v>44598.975694444445</c:v>
                      </c:pt>
                      <c:pt idx="1529">
                        <c:v>44598.979166666664</c:v>
                      </c:pt>
                      <c:pt idx="1530">
                        <c:v>44598.982638888891</c:v>
                      </c:pt>
                      <c:pt idx="1531">
                        <c:v>44598.986111111109</c:v>
                      </c:pt>
                      <c:pt idx="1532">
                        <c:v>44598.989583333336</c:v>
                      </c:pt>
                      <c:pt idx="1533">
                        <c:v>44598.993055555555</c:v>
                      </c:pt>
                      <c:pt idx="1534">
                        <c:v>44598.996527777781</c:v>
                      </c:pt>
                      <c:pt idx="1535">
                        <c:v>44599</c:v>
                      </c:pt>
                      <c:pt idx="1536">
                        <c:v>44599.003472222219</c:v>
                      </c:pt>
                      <c:pt idx="1537">
                        <c:v>44599.006944444445</c:v>
                      </c:pt>
                      <c:pt idx="1538">
                        <c:v>44599.010416666664</c:v>
                      </c:pt>
                      <c:pt idx="1539">
                        <c:v>44599.013888888891</c:v>
                      </c:pt>
                      <c:pt idx="1540">
                        <c:v>44599.017361111109</c:v>
                      </c:pt>
                      <c:pt idx="1541">
                        <c:v>44599.020833333336</c:v>
                      </c:pt>
                      <c:pt idx="1542">
                        <c:v>44599.024305555555</c:v>
                      </c:pt>
                      <c:pt idx="1543">
                        <c:v>44599.027777777781</c:v>
                      </c:pt>
                      <c:pt idx="1544">
                        <c:v>44599.03125</c:v>
                      </c:pt>
                      <c:pt idx="1545">
                        <c:v>44599.034722222219</c:v>
                      </c:pt>
                      <c:pt idx="1546">
                        <c:v>44599.038194444445</c:v>
                      </c:pt>
                      <c:pt idx="1547">
                        <c:v>44599.041666666664</c:v>
                      </c:pt>
                      <c:pt idx="1548">
                        <c:v>44599.045138888891</c:v>
                      </c:pt>
                      <c:pt idx="1549">
                        <c:v>44599.048611111109</c:v>
                      </c:pt>
                      <c:pt idx="1550">
                        <c:v>44599.052083333336</c:v>
                      </c:pt>
                      <c:pt idx="1551">
                        <c:v>44599.055555555555</c:v>
                      </c:pt>
                      <c:pt idx="1552">
                        <c:v>44599.059027777781</c:v>
                      </c:pt>
                      <c:pt idx="1553">
                        <c:v>44599.0625</c:v>
                      </c:pt>
                      <c:pt idx="1554">
                        <c:v>44599.065972222219</c:v>
                      </c:pt>
                      <c:pt idx="1555">
                        <c:v>44599.069444444445</c:v>
                      </c:pt>
                      <c:pt idx="1556">
                        <c:v>44599.072916666664</c:v>
                      </c:pt>
                      <c:pt idx="1557">
                        <c:v>44599.076388888891</c:v>
                      </c:pt>
                      <c:pt idx="1558">
                        <c:v>44599.079861111109</c:v>
                      </c:pt>
                      <c:pt idx="1559">
                        <c:v>44599.083333333336</c:v>
                      </c:pt>
                      <c:pt idx="1560">
                        <c:v>44599.086805555555</c:v>
                      </c:pt>
                      <c:pt idx="1561">
                        <c:v>44599.090277777781</c:v>
                      </c:pt>
                      <c:pt idx="1562">
                        <c:v>44599.09375</c:v>
                      </c:pt>
                      <c:pt idx="1563">
                        <c:v>44599.097222222219</c:v>
                      </c:pt>
                      <c:pt idx="1564">
                        <c:v>44599.100694444445</c:v>
                      </c:pt>
                      <c:pt idx="1565">
                        <c:v>44599.104166666664</c:v>
                      </c:pt>
                      <c:pt idx="1566">
                        <c:v>44599.107638888891</c:v>
                      </c:pt>
                      <c:pt idx="1567">
                        <c:v>44599.111111111109</c:v>
                      </c:pt>
                      <c:pt idx="1568">
                        <c:v>44599.114583333336</c:v>
                      </c:pt>
                      <c:pt idx="1569">
                        <c:v>44599.118055555555</c:v>
                      </c:pt>
                      <c:pt idx="1570">
                        <c:v>44599.121527777781</c:v>
                      </c:pt>
                      <c:pt idx="1571">
                        <c:v>44599.125</c:v>
                      </c:pt>
                      <c:pt idx="1572">
                        <c:v>44599.128472222219</c:v>
                      </c:pt>
                      <c:pt idx="1573">
                        <c:v>44599.131944444445</c:v>
                      </c:pt>
                      <c:pt idx="1574">
                        <c:v>44599.135416666664</c:v>
                      </c:pt>
                      <c:pt idx="1575">
                        <c:v>44599.138888888891</c:v>
                      </c:pt>
                      <c:pt idx="1576">
                        <c:v>44599.142361111109</c:v>
                      </c:pt>
                      <c:pt idx="1577">
                        <c:v>44599.145833333336</c:v>
                      </c:pt>
                      <c:pt idx="1578">
                        <c:v>44599.149305555555</c:v>
                      </c:pt>
                      <c:pt idx="1579">
                        <c:v>44599.152777777781</c:v>
                      </c:pt>
                      <c:pt idx="1580">
                        <c:v>44599.15625</c:v>
                      </c:pt>
                      <c:pt idx="1581">
                        <c:v>44599.159722222219</c:v>
                      </c:pt>
                      <c:pt idx="1582">
                        <c:v>44599.163194444445</c:v>
                      </c:pt>
                      <c:pt idx="1583">
                        <c:v>44599.166666666664</c:v>
                      </c:pt>
                      <c:pt idx="1584">
                        <c:v>44599.170138888891</c:v>
                      </c:pt>
                      <c:pt idx="1585">
                        <c:v>44599.173611111109</c:v>
                      </c:pt>
                      <c:pt idx="1586">
                        <c:v>44599.177083333336</c:v>
                      </c:pt>
                      <c:pt idx="1587">
                        <c:v>44599.180555555555</c:v>
                      </c:pt>
                      <c:pt idx="1588">
                        <c:v>44599.184027777781</c:v>
                      </c:pt>
                      <c:pt idx="1589">
                        <c:v>44599.1875</c:v>
                      </c:pt>
                      <c:pt idx="1590">
                        <c:v>44599.190972222219</c:v>
                      </c:pt>
                      <c:pt idx="1591">
                        <c:v>44599.194444444445</c:v>
                      </c:pt>
                      <c:pt idx="1592">
                        <c:v>44599.197916666664</c:v>
                      </c:pt>
                      <c:pt idx="1593">
                        <c:v>44599.201388888891</c:v>
                      </c:pt>
                      <c:pt idx="1594">
                        <c:v>44599.204861111109</c:v>
                      </c:pt>
                      <c:pt idx="1595">
                        <c:v>44599.208333333336</c:v>
                      </c:pt>
                      <c:pt idx="1596">
                        <c:v>44599.211805555555</c:v>
                      </c:pt>
                      <c:pt idx="1597">
                        <c:v>44599.215277777781</c:v>
                      </c:pt>
                      <c:pt idx="1598">
                        <c:v>44599.21875</c:v>
                      </c:pt>
                      <c:pt idx="1599">
                        <c:v>44599.222222222219</c:v>
                      </c:pt>
                      <c:pt idx="1600">
                        <c:v>44599.225694444445</c:v>
                      </c:pt>
                      <c:pt idx="1601">
                        <c:v>44599.229166666664</c:v>
                      </c:pt>
                      <c:pt idx="1602">
                        <c:v>44599.232638888891</c:v>
                      </c:pt>
                      <c:pt idx="1603">
                        <c:v>44599.236111111109</c:v>
                      </c:pt>
                      <c:pt idx="1604">
                        <c:v>44599.239583333336</c:v>
                      </c:pt>
                      <c:pt idx="1605">
                        <c:v>44599.243055555555</c:v>
                      </c:pt>
                      <c:pt idx="1606">
                        <c:v>44599.246527777781</c:v>
                      </c:pt>
                      <c:pt idx="1607">
                        <c:v>44599.25</c:v>
                      </c:pt>
                      <c:pt idx="1608">
                        <c:v>44599.253472222219</c:v>
                      </c:pt>
                      <c:pt idx="1609">
                        <c:v>44599.256944444445</c:v>
                      </c:pt>
                      <c:pt idx="1610">
                        <c:v>44599.260416666664</c:v>
                      </c:pt>
                      <c:pt idx="1611">
                        <c:v>44599.263888888891</c:v>
                      </c:pt>
                      <c:pt idx="1612">
                        <c:v>44599.267361111109</c:v>
                      </c:pt>
                      <c:pt idx="1613">
                        <c:v>44599.270833333336</c:v>
                      </c:pt>
                      <c:pt idx="1614">
                        <c:v>44599.274305555555</c:v>
                      </c:pt>
                      <c:pt idx="1615">
                        <c:v>44599.277777777781</c:v>
                      </c:pt>
                      <c:pt idx="1616">
                        <c:v>44599.28125</c:v>
                      </c:pt>
                      <c:pt idx="1617">
                        <c:v>44599.284722222219</c:v>
                      </c:pt>
                      <c:pt idx="1618">
                        <c:v>44599.288194444445</c:v>
                      </c:pt>
                      <c:pt idx="1619">
                        <c:v>44599.291666666664</c:v>
                      </c:pt>
                      <c:pt idx="1620">
                        <c:v>44599.295138888891</c:v>
                      </c:pt>
                      <c:pt idx="1621">
                        <c:v>44599.298611111109</c:v>
                      </c:pt>
                      <c:pt idx="1622">
                        <c:v>44599.302083333336</c:v>
                      </c:pt>
                      <c:pt idx="1623">
                        <c:v>44599.305555555555</c:v>
                      </c:pt>
                      <c:pt idx="1624">
                        <c:v>44599.309027777781</c:v>
                      </c:pt>
                      <c:pt idx="1625">
                        <c:v>44599.3125</c:v>
                      </c:pt>
                      <c:pt idx="1626">
                        <c:v>44599.315972222219</c:v>
                      </c:pt>
                      <c:pt idx="1627">
                        <c:v>44599.319444444445</c:v>
                      </c:pt>
                      <c:pt idx="1628">
                        <c:v>44599.322916666664</c:v>
                      </c:pt>
                      <c:pt idx="1629">
                        <c:v>44599.326388888891</c:v>
                      </c:pt>
                      <c:pt idx="1630">
                        <c:v>44599.329861111109</c:v>
                      </c:pt>
                      <c:pt idx="1631">
                        <c:v>44599.333333333336</c:v>
                      </c:pt>
                      <c:pt idx="1632">
                        <c:v>44599.336805555555</c:v>
                      </c:pt>
                      <c:pt idx="1633">
                        <c:v>44599.340277777781</c:v>
                      </c:pt>
                      <c:pt idx="1634">
                        <c:v>44599.34375</c:v>
                      </c:pt>
                      <c:pt idx="1635">
                        <c:v>44599.347222222219</c:v>
                      </c:pt>
                      <c:pt idx="1636">
                        <c:v>44599.350694444445</c:v>
                      </c:pt>
                      <c:pt idx="1637">
                        <c:v>44599.354166666664</c:v>
                      </c:pt>
                      <c:pt idx="1638">
                        <c:v>44599.357638888891</c:v>
                      </c:pt>
                      <c:pt idx="1639">
                        <c:v>44599.361111111109</c:v>
                      </c:pt>
                      <c:pt idx="1640">
                        <c:v>44599.364583333336</c:v>
                      </c:pt>
                      <c:pt idx="1641">
                        <c:v>44599.368055555555</c:v>
                      </c:pt>
                      <c:pt idx="1642">
                        <c:v>44599.371527777781</c:v>
                      </c:pt>
                      <c:pt idx="1643">
                        <c:v>44599.375</c:v>
                      </c:pt>
                      <c:pt idx="1644">
                        <c:v>44599.378472222219</c:v>
                      </c:pt>
                      <c:pt idx="1645">
                        <c:v>44599.381944444445</c:v>
                      </c:pt>
                      <c:pt idx="1646">
                        <c:v>44599.385416666664</c:v>
                      </c:pt>
                      <c:pt idx="1647">
                        <c:v>44599.388888888891</c:v>
                      </c:pt>
                      <c:pt idx="1648">
                        <c:v>44599.392361111109</c:v>
                      </c:pt>
                      <c:pt idx="1649">
                        <c:v>44599.395833333336</c:v>
                      </c:pt>
                      <c:pt idx="1650">
                        <c:v>44599.399305555555</c:v>
                      </c:pt>
                      <c:pt idx="1651">
                        <c:v>44599.402777777781</c:v>
                      </c:pt>
                      <c:pt idx="1652">
                        <c:v>44599.40625</c:v>
                      </c:pt>
                      <c:pt idx="1653">
                        <c:v>44599.409722222219</c:v>
                      </c:pt>
                      <c:pt idx="1654">
                        <c:v>44599.413194444445</c:v>
                      </c:pt>
                      <c:pt idx="1655">
                        <c:v>44599.416666666664</c:v>
                      </c:pt>
                      <c:pt idx="1656">
                        <c:v>44599.420138888891</c:v>
                      </c:pt>
                      <c:pt idx="1657">
                        <c:v>44599.423611111109</c:v>
                      </c:pt>
                      <c:pt idx="1658">
                        <c:v>44599.427083333336</c:v>
                      </c:pt>
                      <c:pt idx="1659">
                        <c:v>44599.430555555555</c:v>
                      </c:pt>
                      <c:pt idx="1660">
                        <c:v>44599.434027777781</c:v>
                      </c:pt>
                      <c:pt idx="1661">
                        <c:v>44599.4375</c:v>
                      </c:pt>
                      <c:pt idx="1662">
                        <c:v>44599.440972222219</c:v>
                      </c:pt>
                      <c:pt idx="1663">
                        <c:v>44599.444444444445</c:v>
                      </c:pt>
                      <c:pt idx="1664">
                        <c:v>44599.447916666664</c:v>
                      </c:pt>
                      <c:pt idx="1665">
                        <c:v>44599.451388888891</c:v>
                      </c:pt>
                      <c:pt idx="1666">
                        <c:v>44599.454861111109</c:v>
                      </c:pt>
                      <c:pt idx="1667">
                        <c:v>44599.458333333336</c:v>
                      </c:pt>
                      <c:pt idx="1668">
                        <c:v>44599.461805555555</c:v>
                      </c:pt>
                      <c:pt idx="1669">
                        <c:v>44599.465277777781</c:v>
                      </c:pt>
                      <c:pt idx="1670">
                        <c:v>44599.46875</c:v>
                      </c:pt>
                      <c:pt idx="1671">
                        <c:v>44599.472222222219</c:v>
                      </c:pt>
                      <c:pt idx="1672">
                        <c:v>44599.475694444445</c:v>
                      </c:pt>
                      <c:pt idx="1673">
                        <c:v>44599.479166666664</c:v>
                      </c:pt>
                      <c:pt idx="1674">
                        <c:v>44599.482638888891</c:v>
                      </c:pt>
                      <c:pt idx="1675">
                        <c:v>44599.486111111109</c:v>
                      </c:pt>
                      <c:pt idx="1676">
                        <c:v>44599.489583333336</c:v>
                      </c:pt>
                      <c:pt idx="1677">
                        <c:v>44599.493055555555</c:v>
                      </c:pt>
                      <c:pt idx="1678">
                        <c:v>44599.496527777781</c:v>
                      </c:pt>
                      <c:pt idx="1679">
                        <c:v>44599.5</c:v>
                      </c:pt>
                      <c:pt idx="1680">
                        <c:v>44599.503472222219</c:v>
                      </c:pt>
                      <c:pt idx="1681">
                        <c:v>44599.506944444445</c:v>
                      </c:pt>
                      <c:pt idx="1682">
                        <c:v>44599.510416666664</c:v>
                      </c:pt>
                      <c:pt idx="1683">
                        <c:v>44599.513888888891</c:v>
                      </c:pt>
                      <c:pt idx="1684">
                        <c:v>44599.517361111109</c:v>
                      </c:pt>
                      <c:pt idx="1685">
                        <c:v>44599.520833333336</c:v>
                      </c:pt>
                      <c:pt idx="1686">
                        <c:v>44599.524305555555</c:v>
                      </c:pt>
                      <c:pt idx="1687">
                        <c:v>44599.527777777781</c:v>
                      </c:pt>
                      <c:pt idx="1688">
                        <c:v>44599.53125</c:v>
                      </c:pt>
                      <c:pt idx="1689">
                        <c:v>44599.534722222219</c:v>
                      </c:pt>
                      <c:pt idx="1690">
                        <c:v>44599.538194444445</c:v>
                      </c:pt>
                      <c:pt idx="1691">
                        <c:v>44599.541666666664</c:v>
                      </c:pt>
                      <c:pt idx="1692">
                        <c:v>44599.545138888891</c:v>
                      </c:pt>
                      <c:pt idx="1693">
                        <c:v>44599.548611111109</c:v>
                      </c:pt>
                      <c:pt idx="1694">
                        <c:v>44599.552083333336</c:v>
                      </c:pt>
                      <c:pt idx="1695">
                        <c:v>44599.555555555555</c:v>
                      </c:pt>
                      <c:pt idx="1696">
                        <c:v>44599.559027777781</c:v>
                      </c:pt>
                      <c:pt idx="1697">
                        <c:v>44599.5625</c:v>
                      </c:pt>
                      <c:pt idx="1698">
                        <c:v>44599.565972222219</c:v>
                      </c:pt>
                      <c:pt idx="1699">
                        <c:v>44599.569444444445</c:v>
                      </c:pt>
                      <c:pt idx="1700">
                        <c:v>44599.572916666664</c:v>
                      </c:pt>
                      <c:pt idx="1701">
                        <c:v>44599.576388888891</c:v>
                      </c:pt>
                      <c:pt idx="1702">
                        <c:v>44599.579861111109</c:v>
                      </c:pt>
                      <c:pt idx="1703">
                        <c:v>44599.583333333336</c:v>
                      </c:pt>
                      <c:pt idx="1704">
                        <c:v>44599.586805555555</c:v>
                      </c:pt>
                      <c:pt idx="1705">
                        <c:v>44599.590277777781</c:v>
                      </c:pt>
                      <c:pt idx="1706">
                        <c:v>44599.59375</c:v>
                      </c:pt>
                      <c:pt idx="1707">
                        <c:v>44599.597222222219</c:v>
                      </c:pt>
                      <c:pt idx="1708">
                        <c:v>44599.600694444445</c:v>
                      </c:pt>
                      <c:pt idx="1709">
                        <c:v>44599.604166666664</c:v>
                      </c:pt>
                      <c:pt idx="1710">
                        <c:v>44599.607638888891</c:v>
                      </c:pt>
                      <c:pt idx="1711">
                        <c:v>44599.611111111109</c:v>
                      </c:pt>
                      <c:pt idx="1712">
                        <c:v>44599.614583333336</c:v>
                      </c:pt>
                      <c:pt idx="1713">
                        <c:v>44599.618055555555</c:v>
                      </c:pt>
                      <c:pt idx="1714">
                        <c:v>44599.621527777781</c:v>
                      </c:pt>
                      <c:pt idx="1715">
                        <c:v>44599.625</c:v>
                      </c:pt>
                      <c:pt idx="1716">
                        <c:v>44599.628472222219</c:v>
                      </c:pt>
                      <c:pt idx="1717">
                        <c:v>44599.631944444445</c:v>
                      </c:pt>
                      <c:pt idx="1718">
                        <c:v>44599.635416666664</c:v>
                      </c:pt>
                      <c:pt idx="1719">
                        <c:v>44599.638888888891</c:v>
                      </c:pt>
                      <c:pt idx="1720">
                        <c:v>44599.642361111109</c:v>
                      </c:pt>
                      <c:pt idx="1721">
                        <c:v>44599.645833333336</c:v>
                      </c:pt>
                      <c:pt idx="1722">
                        <c:v>44599.649305555555</c:v>
                      </c:pt>
                      <c:pt idx="1723">
                        <c:v>44599.652777777781</c:v>
                      </c:pt>
                      <c:pt idx="1724">
                        <c:v>44599.65625</c:v>
                      </c:pt>
                      <c:pt idx="1725">
                        <c:v>44599.659722222219</c:v>
                      </c:pt>
                      <c:pt idx="1726">
                        <c:v>44599.663194444445</c:v>
                      </c:pt>
                      <c:pt idx="1727">
                        <c:v>44599.666666666664</c:v>
                      </c:pt>
                      <c:pt idx="1728">
                        <c:v>44599.670138888891</c:v>
                      </c:pt>
                      <c:pt idx="1729">
                        <c:v>44599.673611111109</c:v>
                      </c:pt>
                      <c:pt idx="1730">
                        <c:v>44599.677083333336</c:v>
                      </c:pt>
                      <c:pt idx="1731">
                        <c:v>44599.680555555555</c:v>
                      </c:pt>
                      <c:pt idx="1732">
                        <c:v>44599.684027777781</c:v>
                      </c:pt>
                      <c:pt idx="1733">
                        <c:v>44599.6875</c:v>
                      </c:pt>
                      <c:pt idx="1734">
                        <c:v>44599.690972222219</c:v>
                      </c:pt>
                      <c:pt idx="1735">
                        <c:v>44599.694444444445</c:v>
                      </c:pt>
                      <c:pt idx="1736">
                        <c:v>44599.697916666664</c:v>
                      </c:pt>
                      <c:pt idx="1737">
                        <c:v>44599.701388888891</c:v>
                      </c:pt>
                      <c:pt idx="1738">
                        <c:v>44599.704861111109</c:v>
                      </c:pt>
                      <c:pt idx="1739">
                        <c:v>44599.708333333336</c:v>
                      </c:pt>
                      <c:pt idx="1740">
                        <c:v>44599.711805555555</c:v>
                      </c:pt>
                      <c:pt idx="1741">
                        <c:v>44599.715277777781</c:v>
                      </c:pt>
                      <c:pt idx="1742">
                        <c:v>44599.71875</c:v>
                      </c:pt>
                      <c:pt idx="1743">
                        <c:v>44599.722222222219</c:v>
                      </c:pt>
                      <c:pt idx="1744">
                        <c:v>44599.725694444445</c:v>
                      </c:pt>
                      <c:pt idx="1745">
                        <c:v>44599.729166666664</c:v>
                      </c:pt>
                      <c:pt idx="1746">
                        <c:v>44599.732638888891</c:v>
                      </c:pt>
                      <c:pt idx="1747">
                        <c:v>44599.736111111109</c:v>
                      </c:pt>
                      <c:pt idx="1748">
                        <c:v>44599.739583333336</c:v>
                      </c:pt>
                      <c:pt idx="1749">
                        <c:v>44599.743055555555</c:v>
                      </c:pt>
                      <c:pt idx="1750">
                        <c:v>44599.746527777781</c:v>
                      </c:pt>
                      <c:pt idx="1751">
                        <c:v>44599.75</c:v>
                      </c:pt>
                      <c:pt idx="1752">
                        <c:v>44599.753472222219</c:v>
                      </c:pt>
                      <c:pt idx="1753">
                        <c:v>44599.756944444445</c:v>
                      </c:pt>
                      <c:pt idx="1754">
                        <c:v>44599.760416666664</c:v>
                      </c:pt>
                      <c:pt idx="1755">
                        <c:v>44599.763888888891</c:v>
                      </c:pt>
                      <c:pt idx="1756">
                        <c:v>44599.767361111109</c:v>
                      </c:pt>
                      <c:pt idx="1757">
                        <c:v>44599.770833333336</c:v>
                      </c:pt>
                      <c:pt idx="1758">
                        <c:v>44599.774305555555</c:v>
                      </c:pt>
                      <c:pt idx="1759">
                        <c:v>44599.777777777781</c:v>
                      </c:pt>
                      <c:pt idx="1760">
                        <c:v>44599.78125</c:v>
                      </c:pt>
                      <c:pt idx="1761">
                        <c:v>44599.784722222219</c:v>
                      </c:pt>
                      <c:pt idx="1762">
                        <c:v>44599.788194444445</c:v>
                      </c:pt>
                      <c:pt idx="1763">
                        <c:v>44599.791666666664</c:v>
                      </c:pt>
                      <c:pt idx="1764">
                        <c:v>44599.795138888891</c:v>
                      </c:pt>
                      <c:pt idx="1765">
                        <c:v>44599.798611111109</c:v>
                      </c:pt>
                      <c:pt idx="1766">
                        <c:v>44599.802083333336</c:v>
                      </c:pt>
                      <c:pt idx="1767">
                        <c:v>44599.805555555555</c:v>
                      </c:pt>
                      <c:pt idx="1768">
                        <c:v>44599.809027777781</c:v>
                      </c:pt>
                      <c:pt idx="1769">
                        <c:v>44599.8125</c:v>
                      </c:pt>
                      <c:pt idx="1770">
                        <c:v>44599.815972222219</c:v>
                      </c:pt>
                      <c:pt idx="1771">
                        <c:v>44599.819444444445</c:v>
                      </c:pt>
                      <c:pt idx="1772">
                        <c:v>44599.822916666664</c:v>
                      </c:pt>
                      <c:pt idx="1773">
                        <c:v>44599.826388888891</c:v>
                      </c:pt>
                      <c:pt idx="1774">
                        <c:v>44599.829861111109</c:v>
                      </c:pt>
                      <c:pt idx="1775">
                        <c:v>44599.833333333336</c:v>
                      </c:pt>
                      <c:pt idx="1776">
                        <c:v>44599.836805555555</c:v>
                      </c:pt>
                      <c:pt idx="1777">
                        <c:v>44599.840277777781</c:v>
                      </c:pt>
                      <c:pt idx="1778">
                        <c:v>44599.84375</c:v>
                      </c:pt>
                      <c:pt idx="1779">
                        <c:v>44599.847222222219</c:v>
                      </c:pt>
                      <c:pt idx="1780">
                        <c:v>44599.850694444445</c:v>
                      </c:pt>
                      <c:pt idx="1781">
                        <c:v>44599.854166666664</c:v>
                      </c:pt>
                      <c:pt idx="1782">
                        <c:v>44599.857638888891</c:v>
                      </c:pt>
                      <c:pt idx="1783">
                        <c:v>44599.861111111109</c:v>
                      </c:pt>
                      <c:pt idx="1784">
                        <c:v>44599.864583333336</c:v>
                      </c:pt>
                      <c:pt idx="1785">
                        <c:v>44599.868055555555</c:v>
                      </c:pt>
                      <c:pt idx="1786">
                        <c:v>44599.871527777781</c:v>
                      </c:pt>
                      <c:pt idx="1787">
                        <c:v>44599.875</c:v>
                      </c:pt>
                      <c:pt idx="1788">
                        <c:v>44599.878472222219</c:v>
                      </c:pt>
                      <c:pt idx="1789">
                        <c:v>44599.881944444445</c:v>
                      </c:pt>
                      <c:pt idx="1790">
                        <c:v>44599.885416666664</c:v>
                      </c:pt>
                      <c:pt idx="1791">
                        <c:v>44599.888888888891</c:v>
                      </c:pt>
                      <c:pt idx="1792">
                        <c:v>44599.892361111109</c:v>
                      </c:pt>
                      <c:pt idx="1793">
                        <c:v>44599.895833333336</c:v>
                      </c:pt>
                      <c:pt idx="1794">
                        <c:v>44599.899305555555</c:v>
                      </c:pt>
                      <c:pt idx="1795">
                        <c:v>44599.902777777781</c:v>
                      </c:pt>
                      <c:pt idx="1796">
                        <c:v>44599.90625</c:v>
                      </c:pt>
                      <c:pt idx="1797">
                        <c:v>44599.909722222219</c:v>
                      </c:pt>
                      <c:pt idx="1798">
                        <c:v>44599.913194444445</c:v>
                      </c:pt>
                      <c:pt idx="1799">
                        <c:v>44599.916666666664</c:v>
                      </c:pt>
                      <c:pt idx="1800">
                        <c:v>44599.920138888891</c:v>
                      </c:pt>
                      <c:pt idx="1801">
                        <c:v>44599.923611111109</c:v>
                      </c:pt>
                      <c:pt idx="1802">
                        <c:v>44599.927083333336</c:v>
                      </c:pt>
                      <c:pt idx="1803">
                        <c:v>44599.930555555555</c:v>
                      </c:pt>
                      <c:pt idx="1804">
                        <c:v>44599.934027777781</c:v>
                      </c:pt>
                      <c:pt idx="1805">
                        <c:v>44599.9375</c:v>
                      </c:pt>
                      <c:pt idx="1806">
                        <c:v>44599.940972222219</c:v>
                      </c:pt>
                      <c:pt idx="1807">
                        <c:v>44599.944444444445</c:v>
                      </c:pt>
                      <c:pt idx="1808">
                        <c:v>44599.947916666664</c:v>
                      </c:pt>
                      <c:pt idx="1809">
                        <c:v>44599.951388888891</c:v>
                      </c:pt>
                      <c:pt idx="1810">
                        <c:v>44599.954861111109</c:v>
                      </c:pt>
                      <c:pt idx="1811">
                        <c:v>44599.958333333336</c:v>
                      </c:pt>
                      <c:pt idx="1812">
                        <c:v>44599.961805555555</c:v>
                      </c:pt>
                      <c:pt idx="1813">
                        <c:v>44599.965277777781</c:v>
                      </c:pt>
                      <c:pt idx="1814">
                        <c:v>44599.96875</c:v>
                      </c:pt>
                      <c:pt idx="1815">
                        <c:v>44599.972222222219</c:v>
                      </c:pt>
                      <c:pt idx="1816">
                        <c:v>44599.975694444445</c:v>
                      </c:pt>
                      <c:pt idx="1817">
                        <c:v>44599.979166666664</c:v>
                      </c:pt>
                      <c:pt idx="1818">
                        <c:v>44599.982638888891</c:v>
                      </c:pt>
                      <c:pt idx="1819">
                        <c:v>44599.986111111109</c:v>
                      </c:pt>
                      <c:pt idx="1820">
                        <c:v>44599.989583333336</c:v>
                      </c:pt>
                      <c:pt idx="1821">
                        <c:v>44599.993055555555</c:v>
                      </c:pt>
                      <c:pt idx="1822">
                        <c:v>44599.996527777781</c:v>
                      </c:pt>
                      <c:pt idx="1823">
                        <c:v>44600</c:v>
                      </c:pt>
                      <c:pt idx="1824">
                        <c:v>44600.003472222219</c:v>
                      </c:pt>
                      <c:pt idx="1825">
                        <c:v>44600.006944444445</c:v>
                      </c:pt>
                      <c:pt idx="1826">
                        <c:v>44600.010416666664</c:v>
                      </c:pt>
                      <c:pt idx="1827">
                        <c:v>44600.013888888891</c:v>
                      </c:pt>
                      <c:pt idx="1828">
                        <c:v>44600.017361111109</c:v>
                      </c:pt>
                      <c:pt idx="1829">
                        <c:v>44600.020833333336</c:v>
                      </c:pt>
                      <c:pt idx="1830">
                        <c:v>44600.024305555555</c:v>
                      </c:pt>
                      <c:pt idx="1831">
                        <c:v>44600.027777777781</c:v>
                      </c:pt>
                      <c:pt idx="1832">
                        <c:v>44600.03125</c:v>
                      </c:pt>
                      <c:pt idx="1833">
                        <c:v>44600.034722222219</c:v>
                      </c:pt>
                      <c:pt idx="1834">
                        <c:v>44600.038194444445</c:v>
                      </c:pt>
                      <c:pt idx="1835">
                        <c:v>44600.041666666664</c:v>
                      </c:pt>
                      <c:pt idx="1836">
                        <c:v>44600.045138888891</c:v>
                      </c:pt>
                      <c:pt idx="1837">
                        <c:v>44600.048611111109</c:v>
                      </c:pt>
                      <c:pt idx="1838">
                        <c:v>44600.052083333336</c:v>
                      </c:pt>
                      <c:pt idx="1839">
                        <c:v>44600.055555555555</c:v>
                      </c:pt>
                      <c:pt idx="1840">
                        <c:v>44600.059027777781</c:v>
                      </c:pt>
                      <c:pt idx="1841">
                        <c:v>44600.0625</c:v>
                      </c:pt>
                      <c:pt idx="1842">
                        <c:v>44600.065972222219</c:v>
                      </c:pt>
                      <c:pt idx="1843">
                        <c:v>44600.069444444445</c:v>
                      </c:pt>
                      <c:pt idx="1844">
                        <c:v>44600.072916666664</c:v>
                      </c:pt>
                      <c:pt idx="1845">
                        <c:v>44600.076388888891</c:v>
                      </c:pt>
                      <c:pt idx="1846">
                        <c:v>44600.079861111109</c:v>
                      </c:pt>
                      <c:pt idx="1847">
                        <c:v>44600.083333333336</c:v>
                      </c:pt>
                      <c:pt idx="1848">
                        <c:v>44600.086805555555</c:v>
                      </c:pt>
                      <c:pt idx="1849">
                        <c:v>44600.090277777781</c:v>
                      </c:pt>
                      <c:pt idx="1850">
                        <c:v>44600.09375</c:v>
                      </c:pt>
                      <c:pt idx="1851">
                        <c:v>44600.097222222219</c:v>
                      </c:pt>
                      <c:pt idx="1852">
                        <c:v>44600.100694444445</c:v>
                      </c:pt>
                      <c:pt idx="1853">
                        <c:v>44600.104166666664</c:v>
                      </c:pt>
                      <c:pt idx="1854">
                        <c:v>44600.107638888891</c:v>
                      </c:pt>
                      <c:pt idx="1855">
                        <c:v>44600.111111111109</c:v>
                      </c:pt>
                      <c:pt idx="1856">
                        <c:v>44600.114583333336</c:v>
                      </c:pt>
                      <c:pt idx="1857">
                        <c:v>44600.118055555555</c:v>
                      </c:pt>
                      <c:pt idx="1858">
                        <c:v>44600.121527777781</c:v>
                      </c:pt>
                      <c:pt idx="1859">
                        <c:v>44600.125</c:v>
                      </c:pt>
                      <c:pt idx="1860">
                        <c:v>44600.128472222219</c:v>
                      </c:pt>
                      <c:pt idx="1861">
                        <c:v>44600.131944444445</c:v>
                      </c:pt>
                      <c:pt idx="1862">
                        <c:v>44600.135416666664</c:v>
                      </c:pt>
                      <c:pt idx="1863">
                        <c:v>44600.138888888891</c:v>
                      </c:pt>
                      <c:pt idx="1864">
                        <c:v>44600.142361111109</c:v>
                      </c:pt>
                      <c:pt idx="1865">
                        <c:v>44600.145833333336</c:v>
                      </c:pt>
                      <c:pt idx="1866">
                        <c:v>44600.149305555555</c:v>
                      </c:pt>
                      <c:pt idx="1867">
                        <c:v>44600.152777777781</c:v>
                      </c:pt>
                      <c:pt idx="1868">
                        <c:v>44600.15625</c:v>
                      </c:pt>
                      <c:pt idx="1869">
                        <c:v>44600.159722222219</c:v>
                      </c:pt>
                      <c:pt idx="1870">
                        <c:v>44600.163194444445</c:v>
                      </c:pt>
                      <c:pt idx="1871">
                        <c:v>44600.166666666664</c:v>
                      </c:pt>
                      <c:pt idx="1872">
                        <c:v>44600.170138888891</c:v>
                      </c:pt>
                      <c:pt idx="1873">
                        <c:v>44600.173611111109</c:v>
                      </c:pt>
                      <c:pt idx="1874">
                        <c:v>44600.177083333336</c:v>
                      </c:pt>
                      <c:pt idx="1875">
                        <c:v>44600.180555555555</c:v>
                      </c:pt>
                      <c:pt idx="1876">
                        <c:v>44600.184027777781</c:v>
                      </c:pt>
                      <c:pt idx="1877">
                        <c:v>44600.1875</c:v>
                      </c:pt>
                      <c:pt idx="1878">
                        <c:v>44600.190972222219</c:v>
                      </c:pt>
                      <c:pt idx="1879">
                        <c:v>44600.194444444445</c:v>
                      </c:pt>
                      <c:pt idx="1880">
                        <c:v>44600.197916666664</c:v>
                      </c:pt>
                      <c:pt idx="1881">
                        <c:v>44600.201388888891</c:v>
                      </c:pt>
                      <c:pt idx="1882">
                        <c:v>44600.204861111109</c:v>
                      </c:pt>
                      <c:pt idx="1883">
                        <c:v>44600.208333333336</c:v>
                      </c:pt>
                      <c:pt idx="1884">
                        <c:v>44600.211805555555</c:v>
                      </c:pt>
                      <c:pt idx="1885">
                        <c:v>44600.215277777781</c:v>
                      </c:pt>
                      <c:pt idx="1886">
                        <c:v>44600.21875</c:v>
                      </c:pt>
                      <c:pt idx="1887">
                        <c:v>44600.222222222219</c:v>
                      </c:pt>
                      <c:pt idx="1888">
                        <c:v>44600.225694444445</c:v>
                      </c:pt>
                      <c:pt idx="1889">
                        <c:v>44600.229166666664</c:v>
                      </c:pt>
                      <c:pt idx="1890">
                        <c:v>44600.232638888891</c:v>
                      </c:pt>
                      <c:pt idx="1891">
                        <c:v>44600.236111111109</c:v>
                      </c:pt>
                      <c:pt idx="1892">
                        <c:v>44600.239583333336</c:v>
                      </c:pt>
                      <c:pt idx="1893">
                        <c:v>44600.243055555555</c:v>
                      </c:pt>
                      <c:pt idx="1894">
                        <c:v>44600.246527777781</c:v>
                      </c:pt>
                      <c:pt idx="1895">
                        <c:v>44600.25</c:v>
                      </c:pt>
                      <c:pt idx="1896">
                        <c:v>44600.253472222219</c:v>
                      </c:pt>
                      <c:pt idx="1897">
                        <c:v>44600.256944444445</c:v>
                      </c:pt>
                      <c:pt idx="1898">
                        <c:v>44600.260416666664</c:v>
                      </c:pt>
                      <c:pt idx="1899">
                        <c:v>44600.263888888891</c:v>
                      </c:pt>
                      <c:pt idx="1900">
                        <c:v>44600.267361111109</c:v>
                      </c:pt>
                      <c:pt idx="1901">
                        <c:v>44600.270833333336</c:v>
                      </c:pt>
                      <c:pt idx="1902">
                        <c:v>44600.274305555555</c:v>
                      </c:pt>
                      <c:pt idx="1903">
                        <c:v>44600.277777777781</c:v>
                      </c:pt>
                      <c:pt idx="1904">
                        <c:v>44600.28125</c:v>
                      </c:pt>
                      <c:pt idx="1905">
                        <c:v>44600.284722222219</c:v>
                      </c:pt>
                      <c:pt idx="1906">
                        <c:v>44600.288194444445</c:v>
                      </c:pt>
                      <c:pt idx="1907">
                        <c:v>44600.291666666664</c:v>
                      </c:pt>
                      <c:pt idx="1908">
                        <c:v>44600.295138888891</c:v>
                      </c:pt>
                      <c:pt idx="1909">
                        <c:v>44600.298611111109</c:v>
                      </c:pt>
                      <c:pt idx="1910">
                        <c:v>44600.302083333336</c:v>
                      </c:pt>
                      <c:pt idx="1911">
                        <c:v>44600.305555555555</c:v>
                      </c:pt>
                      <c:pt idx="1912">
                        <c:v>44600.309027777781</c:v>
                      </c:pt>
                      <c:pt idx="1913">
                        <c:v>44600.3125</c:v>
                      </c:pt>
                      <c:pt idx="1914">
                        <c:v>44600.315972222219</c:v>
                      </c:pt>
                      <c:pt idx="1915">
                        <c:v>44600.319444444445</c:v>
                      </c:pt>
                      <c:pt idx="1916">
                        <c:v>44600.322916666664</c:v>
                      </c:pt>
                      <c:pt idx="1917">
                        <c:v>44600.326388888891</c:v>
                      </c:pt>
                      <c:pt idx="1918">
                        <c:v>44600.329861111109</c:v>
                      </c:pt>
                      <c:pt idx="1919">
                        <c:v>44600.333333333336</c:v>
                      </c:pt>
                      <c:pt idx="1920">
                        <c:v>44600.336805555555</c:v>
                      </c:pt>
                      <c:pt idx="1921">
                        <c:v>44600.340277777781</c:v>
                      </c:pt>
                      <c:pt idx="1922">
                        <c:v>44600.34375</c:v>
                      </c:pt>
                      <c:pt idx="1923">
                        <c:v>44600.347222222219</c:v>
                      </c:pt>
                      <c:pt idx="1924">
                        <c:v>44600.350694444445</c:v>
                      </c:pt>
                      <c:pt idx="1925">
                        <c:v>44600.354166666664</c:v>
                      </c:pt>
                      <c:pt idx="1926">
                        <c:v>44600.357638888891</c:v>
                      </c:pt>
                      <c:pt idx="1927">
                        <c:v>44600.361111111109</c:v>
                      </c:pt>
                      <c:pt idx="1928">
                        <c:v>44600.364583333336</c:v>
                      </c:pt>
                      <c:pt idx="1929">
                        <c:v>44600.368055555555</c:v>
                      </c:pt>
                      <c:pt idx="1930">
                        <c:v>44600.371527777781</c:v>
                      </c:pt>
                      <c:pt idx="1931">
                        <c:v>44600.375</c:v>
                      </c:pt>
                      <c:pt idx="1932">
                        <c:v>44600.378472222219</c:v>
                      </c:pt>
                      <c:pt idx="1933">
                        <c:v>44600.381944444445</c:v>
                      </c:pt>
                      <c:pt idx="1934">
                        <c:v>44600.385416666664</c:v>
                      </c:pt>
                      <c:pt idx="1935">
                        <c:v>44600.388888888891</c:v>
                      </c:pt>
                      <c:pt idx="1936">
                        <c:v>44600.392361111109</c:v>
                      </c:pt>
                      <c:pt idx="1937">
                        <c:v>44600.395833333336</c:v>
                      </c:pt>
                      <c:pt idx="1938">
                        <c:v>44600.399305555555</c:v>
                      </c:pt>
                      <c:pt idx="1939">
                        <c:v>44600.402777777781</c:v>
                      </c:pt>
                      <c:pt idx="1940">
                        <c:v>44600.40625</c:v>
                      </c:pt>
                      <c:pt idx="1941">
                        <c:v>44600.409722222219</c:v>
                      </c:pt>
                      <c:pt idx="1942">
                        <c:v>44600.413194444445</c:v>
                      </c:pt>
                      <c:pt idx="1943">
                        <c:v>44600.416666666664</c:v>
                      </c:pt>
                      <c:pt idx="1944">
                        <c:v>44600.420138888891</c:v>
                      </c:pt>
                      <c:pt idx="1945">
                        <c:v>44600.423611111109</c:v>
                      </c:pt>
                      <c:pt idx="1946">
                        <c:v>44600.427083333336</c:v>
                      </c:pt>
                      <c:pt idx="1947">
                        <c:v>44600.430555555555</c:v>
                      </c:pt>
                      <c:pt idx="1948">
                        <c:v>44600.434027777781</c:v>
                      </c:pt>
                      <c:pt idx="1949">
                        <c:v>44600.4375</c:v>
                      </c:pt>
                      <c:pt idx="1950">
                        <c:v>44600.440972222219</c:v>
                      </c:pt>
                      <c:pt idx="1951">
                        <c:v>44600.444444444445</c:v>
                      </c:pt>
                      <c:pt idx="1952">
                        <c:v>44600.447916666664</c:v>
                      </c:pt>
                      <c:pt idx="1953">
                        <c:v>44600.451388888891</c:v>
                      </c:pt>
                      <c:pt idx="1954">
                        <c:v>44600.454861111109</c:v>
                      </c:pt>
                      <c:pt idx="1955">
                        <c:v>44600.458333333336</c:v>
                      </c:pt>
                      <c:pt idx="1956">
                        <c:v>44600.461805555555</c:v>
                      </c:pt>
                      <c:pt idx="1957">
                        <c:v>44600.465277777781</c:v>
                      </c:pt>
                      <c:pt idx="1958">
                        <c:v>44600.46875</c:v>
                      </c:pt>
                      <c:pt idx="1959">
                        <c:v>44600.472222222219</c:v>
                      </c:pt>
                      <c:pt idx="1960">
                        <c:v>44600.475694444445</c:v>
                      </c:pt>
                      <c:pt idx="1961">
                        <c:v>44600.479166666664</c:v>
                      </c:pt>
                      <c:pt idx="1962">
                        <c:v>44600.482638888891</c:v>
                      </c:pt>
                      <c:pt idx="1963">
                        <c:v>44600.486111111109</c:v>
                      </c:pt>
                      <c:pt idx="1964">
                        <c:v>44600.489583333336</c:v>
                      </c:pt>
                      <c:pt idx="1965">
                        <c:v>44600.493055555555</c:v>
                      </c:pt>
                      <c:pt idx="1966">
                        <c:v>44600.496527777781</c:v>
                      </c:pt>
                      <c:pt idx="1967">
                        <c:v>44600.5</c:v>
                      </c:pt>
                      <c:pt idx="1968">
                        <c:v>44600.503472222219</c:v>
                      </c:pt>
                      <c:pt idx="1969">
                        <c:v>44600.506944444445</c:v>
                      </c:pt>
                      <c:pt idx="1970">
                        <c:v>44600.510416666664</c:v>
                      </c:pt>
                      <c:pt idx="1971">
                        <c:v>44600.513888888891</c:v>
                      </c:pt>
                      <c:pt idx="1972">
                        <c:v>44600.517361111109</c:v>
                      </c:pt>
                      <c:pt idx="1973">
                        <c:v>44600.520833333336</c:v>
                      </c:pt>
                      <c:pt idx="1974">
                        <c:v>44600.524305555555</c:v>
                      </c:pt>
                      <c:pt idx="1975">
                        <c:v>44600.527777777781</c:v>
                      </c:pt>
                      <c:pt idx="1976">
                        <c:v>44600.53125</c:v>
                      </c:pt>
                      <c:pt idx="1977">
                        <c:v>44600.534722222219</c:v>
                      </c:pt>
                      <c:pt idx="1978">
                        <c:v>44600.538194444445</c:v>
                      </c:pt>
                      <c:pt idx="1979">
                        <c:v>44600.541666666664</c:v>
                      </c:pt>
                      <c:pt idx="1980">
                        <c:v>44600.545138888891</c:v>
                      </c:pt>
                      <c:pt idx="1981">
                        <c:v>44600.548611111109</c:v>
                      </c:pt>
                      <c:pt idx="1982">
                        <c:v>44600.552083333336</c:v>
                      </c:pt>
                      <c:pt idx="1983">
                        <c:v>44600.555555555555</c:v>
                      </c:pt>
                      <c:pt idx="1984">
                        <c:v>44600.559027777781</c:v>
                      </c:pt>
                      <c:pt idx="1985">
                        <c:v>44600.5625</c:v>
                      </c:pt>
                      <c:pt idx="1986">
                        <c:v>44600.565972222219</c:v>
                      </c:pt>
                      <c:pt idx="1987">
                        <c:v>44600.569444444445</c:v>
                      </c:pt>
                      <c:pt idx="1988">
                        <c:v>44600.572916666664</c:v>
                      </c:pt>
                      <c:pt idx="1989">
                        <c:v>44600.576388888891</c:v>
                      </c:pt>
                      <c:pt idx="1990">
                        <c:v>44600.579861111109</c:v>
                      </c:pt>
                      <c:pt idx="1991">
                        <c:v>44600.583333333336</c:v>
                      </c:pt>
                      <c:pt idx="1992">
                        <c:v>44600.586805555555</c:v>
                      </c:pt>
                      <c:pt idx="1993">
                        <c:v>44600.590277777781</c:v>
                      </c:pt>
                      <c:pt idx="1994">
                        <c:v>44600.59375</c:v>
                      </c:pt>
                      <c:pt idx="1995">
                        <c:v>44600.597222222219</c:v>
                      </c:pt>
                      <c:pt idx="1996">
                        <c:v>44600.600694444445</c:v>
                      </c:pt>
                      <c:pt idx="1997">
                        <c:v>44600.604166666664</c:v>
                      </c:pt>
                      <c:pt idx="1998">
                        <c:v>44600.607638888891</c:v>
                      </c:pt>
                      <c:pt idx="1999">
                        <c:v>44600.611111111109</c:v>
                      </c:pt>
                      <c:pt idx="2000">
                        <c:v>44600.614583333336</c:v>
                      </c:pt>
                      <c:pt idx="2001">
                        <c:v>44600.618055555555</c:v>
                      </c:pt>
                      <c:pt idx="2002">
                        <c:v>44600.621527777781</c:v>
                      </c:pt>
                      <c:pt idx="2003">
                        <c:v>44600.625</c:v>
                      </c:pt>
                      <c:pt idx="2004">
                        <c:v>44600.628472222219</c:v>
                      </c:pt>
                      <c:pt idx="2005">
                        <c:v>44600.631944444445</c:v>
                      </c:pt>
                      <c:pt idx="2006">
                        <c:v>44600.635416666664</c:v>
                      </c:pt>
                      <c:pt idx="2007">
                        <c:v>44600.638888888891</c:v>
                      </c:pt>
                      <c:pt idx="2008">
                        <c:v>44600.642361111109</c:v>
                      </c:pt>
                      <c:pt idx="2009">
                        <c:v>44600.645833333336</c:v>
                      </c:pt>
                      <c:pt idx="2010">
                        <c:v>44600.649305555555</c:v>
                      </c:pt>
                      <c:pt idx="2011">
                        <c:v>44600.652777777781</c:v>
                      </c:pt>
                      <c:pt idx="2012">
                        <c:v>44600.65625</c:v>
                      </c:pt>
                      <c:pt idx="2013">
                        <c:v>44600.659722222219</c:v>
                      </c:pt>
                      <c:pt idx="2014">
                        <c:v>44600.663194444445</c:v>
                      </c:pt>
                      <c:pt idx="2015">
                        <c:v>44600.666666666664</c:v>
                      </c:pt>
                      <c:pt idx="2016">
                        <c:v>44600.670138888891</c:v>
                      </c:pt>
                      <c:pt idx="2017">
                        <c:v>44600.673611111109</c:v>
                      </c:pt>
                      <c:pt idx="2018">
                        <c:v>44600.677083333336</c:v>
                      </c:pt>
                      <c:pt idx="2019">
                        <c:v>44600.680555555555</c:v>
                      </c:pt>
                      <c:pt idx="2020">
                        <c:v>44600.684027777781</c:v>
                      </c:pt>
                      <c:pt idx="2021">
                        <c:v>44600.6875</c:v>
                      </c:pt>
                      <c:pt idx="2022">
                        <c:v>44600.690972222219</c:v>
                      </c:pt>
                      <c:pt idx="2023">
                        <c:v>44600.694444444445</c:v>
                      </c:pt>
                      <c:pt idx="2024">
                        <c:v>44600.697916666664</c:v>
                      </c:pt>
                      <c:pt idx="2025">
                        <c:v>44600.701388888891</c:v>
                      </c:pt>
                      <c:pt idx="2026">
                        <c:v>44600.704861111109</c:v>
                      </c:pt>
                      <c:pt idx="2027">
                        <c:v>44600.708333333336</c:v>
                      </c:pt>
                      <c:pt idx="2028">
                        <c:v>44600.711805555555</c:v>
                      </c:pt>
                      <c:pt idx="2029">
                        <c:v>44600.715277777781</c:v>
                      </c:pt>
                      <c:pt idx="2030">
                        <c:v>44600.71875</c:v>
                      </c:pt>
                      <c:pt idx="2031">
                        <c:v>44600.722222222219</c:v>
                      </c:pt>
                      <c:pt idx="2032">
                        <c:v>44600.725694444445</c:v>
                      </c:pt>
                      <c:pt idx="2033">
                        <c:v>44600.729166666664</c:v>
                      </c:pt>
                      <c:pt idx="2034">
                        <c:v>44600.732638888891</c:v>
                      </c:pt>
                      <c:pt idx="2035">
                        <c:v>44600.736111111109</c:v>
                      </c:pt>
                      <c:pt idx="2036">
                        <c:v>44600.739583333336</c:v>
                      </c:pt>
                      <c:pt idx="2037">
                        <c:v>44600.743055555555</c:v>
                      </c:pt>
                      <c:pt idx="2038">
                        <c:v>44600.746527777781</c:v>
                      </c:pt>
                      <c:pt idx="2039">
                        <c:v>44600.75</c:v>
                      </c:pt>
                      <c:pt idx="2040">
                        <c:v>44600.753472222219</c:v>
                      </c:pt>
                      <c:pt idx="2041">
                        <c:v>44600.756944444445</c:v>
                      </c:pt>
                      <c:pt idx="2042">
                        <c:v>44600.760416666664</c:v>
                      </c:pt>
                      <c:pt idx="2043">
                        <c:v>44600.763888888891</c:v>
                      </c:pt>
                      <c:pt idx="2044">
                        <c:v>44600.767361111109</c:v>
                      </c:pt>
                      <c:pt idx="2045">
                        <c:v>44600.770833333336</c:v>
                      </c:pt>
                      <c:pt idx="2046">
                        <c:v>44600.774305555555</c:v>
                      </c:pt>
                      <c:pt idx="2047">
                        <c:v>44600.777777777781</c:v>
                      </c:pt>
                      <c:pt idx="2048">
                        <c:v>44600.78125</c:v>
                      </c:pt>
                      <c:pt idx="2049">
                        <c:v>44600.784722222219</c:v>
                      </c:pt>
                      <c:pt idx="2050">
                        <c:v>44600.788194444445</c:v>
                      </c:pt>
                      <c:pt idx="2051">
                        <c:v>44600.791666666664</c:v>
                      </c:pt>
                      <c:pt idx="2052">
                        <c:v>44600.795138888891</c:v>
                      </c:pt>
                      <c:pt idx="2053">
                        <c:v>44600.798611111109</c:v>
                      </c:pt>
                      <c:pt idx="2054">
                        <c:v>44600.802083333336</c:v>
                      </c:pt>
                      <c:pt idx="2055">
                        <c:v>44600.805555555555</c:v>
                      </c:pt>
                      <c:pt idx="2056">
                        <c:v>44600.809027777781</c:v>
                      </c:pt>
                      <c:pt idx="2057">
                        <c:v>44600.8125</c:v>
                      </c:pt>
                      <c:pt idx="2058">
                        <c:v>44600.815972222219</c:v>
                      </c:pt>
                      <c:pt idx="2059">
                        <c:v>44600.819444444445</c:v>
                      </c:pt>
                      <c:pt idx="2060">
                        <c:v>44600.822916666664</c:v>
                      </c:pt>
                      <c:pt idx="2061">
                        <c:v>44600.826388888891</c:v>
                      </c:pt>
                      <c:pt idx="2062">
                        <c:v>44600.829861111109</c:v>
                      </c:pt>
                      <c:pt idx="2063">
                        <c:v>44600.833333333336</c:v>
                      </c:pt>
                      <c:pt idx="2064">
                        <c:v>44600.836805555555</c:v>
                      </c:pt>
                      <c:pt idx="2065">
                        <c:v>44600.840277777781</c:v>
                      </c:pt>
                      <c:pt idx="2066">
                        <c:v>44600.84375</c:v>
                      </c:pt>
                      <c:pt idx="2067">
                        <c:v>44600.847222222219</c:v>
                      </c:pt>
                      <c:pt idx="2068">
                        <c:v>44600.850694444445</c:v>
                      </c:pt>
                      <c:pt idx="2069">
                        <c:v>44600.854166666664</c:v>
                      </c:pt>
                      <c:pt idx="2070">
                        <c:v>44600.857638888891</c:v>
                      </c:pt>
                      <c:pt idx="2071">
                        <c:v>44600.861111111109</c:v>
                      </c:pt>
                      <c:pt idx="2072">
                        <c:v>44600.864583333336</c:v>
                      </c:pt>
                      <c:pt idx="2073">
                        <c:v>44600.868055555555</c:v>
                      </c:pt>
                      <c:pt idx="2074">
                        <c:v>44600.871527777781</c:v>
                      </c:pt>
                      <c:pt idx="2075">
                        <c:v>44600.875</c:v>
                      </c:pt>
                      <c:pt idx="2076">
                        <c:v>44600.878472222219</c:v>
                      </c:pt>
                      <c:pt idx="2077">
                        <c:v>44600.881944444445</c:v>
                      </c:pt>
                      <c:pt idx="2078">
                        <c:v>44600.885416666664</c:v>
                      </c:pt>
                      <c:pt idx="2079">
                        <c:v>44600.888888888891</c:v>
                      </c:pt>
                      <c:pt idx="2080">
                        <c:v>44600.892361111109</c:v>
                      </c:pt>
                      <c:pt idx="2081">
                        <c:v>44600.895833333336</c:v>
                      </c:pt>
                      <c:pt idx="2082">
                        <c:v>44600.899305555555</c:v>
                      </c:pt>
                      <c:pt idx="2083">
                        <c:v>44600.902777777781</c:v>
                      </c:pt>
                      <c:pt idx="2084">
                        <c:v>44600.90625</c:v>
                      </c:pt>
                      <c:pt idx="2085">
                        <c:v>44600.909722222219</c:v>
                      </c:pt>
                      <c:pt idx="2086">
                        <c:v>44600.913194444445</c:v>
                      </c:pt>
                      <c:pt idx="2087">
                        <c:v>44600.916666666664</c:v>
                      </c:pt>
                      <c:pt idx="2088">
                        <c:v>44600.920138888891</c:v>
                      </c:pt>
                      <c:pt idx="2089">
                        <c:v>44600.923611111109</c:v>
                      </c:pt>
                      <c:pt idx="2090">
                        <c:v>44600.927083333336</c:v>
                      </c:pt>
                      <c:pt idx="2091">
                        <c:v>44600.930555555555</c:v>
                      </c:pt>
                      <c:pt idx="2092">
                        <c:v>44600.934027777781</c:v>
                      </c:pt>
                      <c:pt idx="2093">
                        <c:v>44600.9375</c:v>
                      </c:pt>
                      <c:pt idx="2094">
                        <c:v>44600.940972222219</c:v>
                      </c:pt>
                      <c:pt idx="2095">
                        <c:v>44600.944444444445</c:v>
                      </c:pt>
                      <c:pt idx="2096">
                        <c:v>44600.947916666664</c:v>
                      </c:pt>
                      <c:pt idx="2097">
                        <c:v>44600.951388888891</c:v>
                      </c:pt>
                      <c:pt idx="2098">
                        <c:v>44600.954861111109</c:v>
                      </c:pt>
                      <c:pt idx="2099">
                        <c:v>44600.958333333336</c:v>
                      </c:pt>
                      <c:pt idx="2100">
                        <c:v>44600.961805555555</c:v>
                      </c:pt>
                      <c:pt idx="2101">
                        <c:v>44600.965277777781</c:v>
                      </c:pt>
                      <c:pt idx="2102">
                        <c:v>44600.96875</c:v>
                      </c:pt>
                      <c:pt idx="2103">
                        <c:v>44600.972222222219</c:v>
                      </c:pt>
                      <c:pt idx="2104">
                        <c:v>44600.975694444445</c:v>
                      </c:pt>
                      <c:pt idx="2105">
                        <c:v>44600.979166666664</c:v>
                      </c:pt>
                      <c:pt idx="2106">
                        <c:v>44600.982638888891</c:v>
                      </c:pt>
                      <c:pt idx="2107">
                        <c:v>44600.986111111109</c:v>
                      </c:pt>
                      <c:pt idx="2108">
                        <c:v>44600.989583333336</c:v>
                      </c:pt>
                      <c:pt idx="2109">
                        <c:v>44600.993055555555</c:v>
                      </c:pt>
                      <c:pt idx="2110">
                        <c:v>44600.996527777781</c:v>
                      </c:pt>
                      <c:pt idx="2111">
                        <c:v>44601</c:v>
                      </c:pt>
                      <c:pt idx="2112">
                        <c:v>44601.003472222219</c:v>
                      </c:pt>
                      <c:pt idx="2113">
                        <c:v>44601.006944444445</c:v>
                      </c:pt>
                      <c:pt idx="2114">
                        <c:v>44601.010416666664</c:v>
                      </c:pt>
                      <c:pt idx="2115">
                        <c:v>44601.013888888891</c:v>
                      </c:pt>
                      <c:pt idx="2116">
                        <c:v>44601.017361111109</c:v>
                      </c:pt>
                      <c:pt idx="2117">
                        <c:v>44601.020833333336</c:v>
                      </c:pt>
                      <c:pt idx="2118">
                        <c:v>44601.024305555555</c:v>
                      </c:pt>
                      <c:pt idx="2119">
                        <c:v>44601.027777777781</c:v>
                      </c:pt>
                      <c:pt idx="2120">
                        <c:v>44601.03125</c:v>
                      </c:pt>
                      <c:pt idx="2121">
                        <c:v>44601.034722222219</c:v>
                      </c:pt>
                      <c:pt idx="2122">
                        <c:v>44601.038194444445</c:v>
                      </c:pt>
                      <c:pt idx="2123">
                        <c:v>44601.041666666664</c:v>
                      </c:pt>
                      <c:pt idx="2124">
                        <c:v>44601.045138888891</c:v>
                      </c:pt>
                      <c:pt idx="2125">
                        <c:v>44601.048611111109</c:v>
                      </c:pt>
                      <c:pt idx="2126">
                        <c:v>44601.052083333336</c:v>
                      </c:pt>
                      <c:pt idx="2127">
                        <c:v>44601.055555555555</c:v>
                      </c:pt>
                      <c:pt idx="2128">
                        <c:v>44601.059027777781</c:v>
                      </c:pt>
                      <c:pt idx="2129">
                        <c:v>44601.0625</c:v>
                      </c:pt>
                      <c:pt idx="2130">
                        <c:v>44601.065972222219</c:v>
                      </c:pt>
                      <c:pt idx="2131">
                        <c:v>44601.069444444445</c:v>
                      </c:pt>
                      <c:pt idx="2132">
                        <c:v>44601.072916666664</c:v>
                      </c:pt>
                      <c:pt idx="2133">
                        <c:v>44601.076388888891</c:v>
                      </c:pt>
                      <c:pt idx="2134">
                        <c:v>44601.079861111109</c:v>
                      </c:pt>
                      <c:pt idx="2135">
                        <c:v>44601.083333333336</c:v>
                      </c:pt>
                      <c:pt idx="2136">
                        <c:v>44601.086805555555</c:v>
                      </c:pt>
                      <c:pt idx="2137">
                        <c:v>44601.090277777781</c:v>
                      </c:pt>
                      <c:pt idx="2138">
                        <c:v>44601.09375</c:v>
                      </c:pt>
                      <c:pt idx="2139">
                        <c:v>44601.097222222219</c:v>
                      </c:pt>
                      <c:pt idx="2140">
                        <c:v>44601.100694444445</c:v>
                      </c:pt>
                      <c:pt idx="2141">
                        <c:v>44601.104166666664</c:v>
                      </c:pt>
                      <c:pt idx="2142">
                        <c:v>44601.107638888891</c:v>
                      </c:pt>
                      <c:pt idx="2143">
                        <c:v>44601.111111111109</c:v>
                      </c:pt>
                      <c:pt idx="2144">
                        <c:v>44601.114583333336</c:v>
                      </c:pt>
                      <c:pt idx="2145">
                        <c:v>44601.118055555555</c:v>
                      </c:pt>
                      <c:pt idx="2146">
                        <c:v>44601.121527777781</c:v>
                      </c:pt>
                      <c:pt idx="2147">
                        <c:v>44601.125</c:v>
                      </c:pt>
                      <c:pt idx="2148">
                        <c:v>44601.128472222219</c:v>
                      </c:pt>
                      <c:pt idx="2149">
                        <c:v>44601.131944444445</c:v>
                      </c:pt>
                      <c:pt idx="2150">
                        <c:v>44601.135416666664</c:v>
                      </c:pt>
                      <c:pt idx="2151">
                        <c:v>44601.138888888891</c:v>
                      </c:pt>
                      <c:pt idx="2152">
                        <c:v>44601.142361111109</c:v>
                      </c:pt>
                      <c:pt idx="2153">
                        <c:v>44601.145833333336</c:v>
                      </c:pt>
                      <c:pt idx="2154">
                        <c:v>44601.149305555555</c:v>
                      </c:pt>
                      <c:pt idx="2155">
                        <c:v>44601.152777777781</c:v>
                      </c:pt>
                      <c:pt idx="2156">
                        <c:v>44601.15625</c:v>
                      </c:pt>
                      <c:pt idx="2157">
                        <c:v>44601.159722222219</c:v>
                      </c:pt>
                      <c:pt idx="2158">
                        <c:v>44601.163194444445</c:v>
                      </c:pt>
                      <c:pt idx="2159">
                        <c:v>44601.166666666664</c:v>
                      </c:pt>
                      <c:pt idx="2160">
                        <c:v>44601.170138888891</c:v>
                      </c:pt>
                      <c:pt idx="2161">
                        <c:v>44601.173611111109</c:v>
                      </c:pt>
                      <c:pt idx="2162">
                        <c:v>44601.177083333336</c:v>
                      </c:pt>
                      <c:pt idx="2163">
                        <c:v>44601.180555555555</c:v>
                      </c:pt>
                      <c:pt idx="2164">
                        <c:v>44601.184027777781</c:v>
                      </c:pt>
                      <c:pt idx="2165">
                        <c:v>44601.1875</c:v>
                      </c:pt>
                      <c:pt idx="2166">
                        <c:v>44601.190972222219</c:v>
                      </c:pt>
                      <c:pt idx="2167">
                        <c:v>44601.194444444445</c:v>
                      </c:pt>
                      <c:pt idx="2168">
                        <c:v>44601.197916666664</c:v>
                      </c:pt>
                      <c:pt idx="2169">
                        <c:v>44601.201388888891</c:v>
                      </c:pt>
                      <c:pt idx="2170">
                        <c:v>44601.204861111109</c:v>
                      </c:pt>
                      <c:pt idx="2171">
                        <c:v>44601.208333333336</c:v>
                      </c:pt>
                      <c:pt idx="2172">
                        <c:v>44601.211805555555</c:v>
                      </c:pt>
                      <c:pt idx="2173">
                        <c:v>44601.215277777781</c:v>
                      </c:pt>
                      <c:pt idx="2174">
                        <c:v>44601.21875</c:v>
                      </c:pt>
                      <c:pt idx="2175">
                        <c:v>44601.222222222219</c:v>
                      </c:pt>
                      <c:pt idx="2176">
                        <c:v>44601.225694444445</c:v>
                      </c:pt>
                      <c:pt idx="2177">
                        <c:v>44601.229166666664</c:v>
                      </c:pt>
                      <c:pt idx="2178">
                        <c:v>44601.232638888891</c:v>
                      </c:pt>
                      <c:pt idx="2179">
                        <c:v>44601.236111111109</c:v>
                      </c:pt>
                      <c:pt idx="2180">
                        <c:v>44601.239583333336</c:v>
                      </c:pt>
                      <c:pt idx="2181">
                        <c:v>44601.243055555555</c:v>
                      </c:pt>
                      <c:pt idx="2182">
                        <c:v>44601.246527777781</c:v>
                      </c:pt>
                      <c:pt idx="2183">
                        <c:v>44601.25</c:v>
                      </c:pt>
                      <c:pt idx="2184">
                        <c:v>44601.253472222219</c:v>
                      </c:pt>
                      <c:pt idx="2185">
                        <c:v>44601.256944444445</c:v>
                      </c:pt>
                      <c:pt idx="2186">
                        <c:v>44601.260416666664</c:v>
                      </c:pt>
                      <c:pt idx="2187">
                        <c:v>44601.263888888891</c:v>
                      </c:pt>
                      <c:pt idx="2188">
                        <c:v>44601.267361111109</c:v>
                      </c:pt>
                      <c:pt idx="2189">
                        <c:v>44601.270833333336</c:v>
                      </c:pt>
                      <c:pt idx="2190">
                        <c:v>44601.274305555555</c:v>
                      </c:pt>
                      <c:pt idx="2191">
                        <c:v>44601.277777777781</c:v>
                      </c:pt>
                      <c:pt idx="2192">
                        <c:v>44601.28125</c:v>
                      </c:pt>
                      <c:pt idx="2193">
                        <c:v>44601.284722222219</c:v>
                      </c:pt>
                      <c:pt idx="2194">
                        <c:v>44601.288194444445</c:v>
                      </c:pt>
                      <c:pt idx="2195">
                        <c:v>44601.291666666664</c:v>
                      </c:pt>
                      <c:pt idx="2196">
                        <c:v>44601.295138888891</c:v>
                      </c:pt>
                      <c:pt idx="2197">
                        <c:v>44601.298611111109</c:v>
                      </c:pt>
                      <c:pt idx="2198">
                        <c:v>44601.302083333336</c:v>
                      </c:pt>
                      <c:pt idx="2199">
                        <c:v>44601.305555555555</c:v>
                      </c:pt>
                      <c:pt idx="2200">
                        <c:v>44601.309027777781</c:v>
                      </c:pt>
                      <c:pt idx="2201">
                        <c:v>44601.3125</c:v>
                      </c:pt>
                      <c:pt idx="2202">
                        <c:v>44601.315972222219</c:v>
                      </c:pt>
                      <c:pt idx="2203">
                        <c:v>44601.319444444445</c:v>
                      </c:pt>
                      <c:pt idx="2204">
                        <c:v>44601.322916666664</c:v>
                      </c:pt>
                      <c:pt idx="2205">
                        <c:v>44601.326388888891</c:v>
                      </c:pt>
                      <c:pt idx="2206">
                        <c:v>44601.329861111109</c:v>
                      </c:pt>
                      <c:pt idx="2207">
                        <c:v>44601.333333333336</c:v>
                      </c:pt>
                      <c:pt idx="2208">
                        <c:v>44601.336805555555</c:v>
                      </c:pt>
                      <c:pt idx="2209">
                        <c:v>44601.340277777781</c:v>
                      </c:pt>
                      <c:pt idx="2210">
                        <c:v>44601.34375</c:v>
                      </c:pt>
                      <c:pt idx="2211">
                        <c:v>44601.347222222219</c:v>
                      </c:pt>
                      <c:pt idx="2212">
                        <c:v>44601.350694444445</c:v>
                      </c:pt>
                      <c:pt idx="2213">
                        <c:v>44601.354166666664</c:v>
                      </c:pt>
                      <c:pt idx="2214">
                        <c:v>44601.357638888891</c:v>
                      </c:pt>
                      <c:pt idx="2215">
                        <c:v>44601.361111111109</c:v>
                      </c:pt>
                      <c:pt idx="2216">
                        <c:v>44601.364583333336</c:v>
                      </c:pt>
                      <c:pt idx="2217">
                        <c:v>44601.368055555555</c:v>
                      </c:pt>
                      <c:pt idx="2218">
                        <c:v>44601.371527777781</c:v>
                      </c:pt>
                      <c:pt idx="2219">
                        <c:v>44601.375</c:v>
                      </c:pt>
                      <c:pt idx="2220">
                        <c:v>44601.378472222219</c:v>
                      </c:pt>
                      <c:pt idx="2221">
                        <c:v>44601.381944444445</c:v>
                      </c:pt>
                      <c:pt idx="2222">
                        <c:v>44601.385416666664</c:v>
                      </c:pt>
                      <c:pt idx="2223">
                        <c:v>44601.388888888891</c:v>
                      </c:pt>
                      <c:pt idx="2224">
                        <c:v>44601.392361111109</c:v>
                      </c:pt>
                      <c:pt idx="2225">
                        <c:v>44601.395833333336</c:v>
                      </c:pt>
                      <c:pt idx="2226">
                        <c:v>44601.399305555555</c:v>
                      </c:pt>
                      <c:pt idx="2227">
                        <c:v>44601.402777777781</c:v>
                      </c:pt>
                      <c:pt idx="2228">
                        <c:v>44601.40625</c:v>
                      </c:pt>
                      <c:pt idx="2229">
                        <c:v>44601.409722222219</c:v>
                      </c:pt>
                      <c:pt idx="2230">
                        <c:v>44601.413194444445</c:v>
                      </c:pt>
                      <c:pt idx="2231">
                        <c:v>44601.416666666664</c:v>
                      </c:pt>
                      <c:pt idx="2232">
                        <c:v>44601.420138888891</c:v>
                      </c:pt>
                      <c:pt idx="2233">
                        <c:v>44601.423611111109</c:v>
                      </c:pt>
                      <c:pt idx="2234">
                        <c:v>44601.427083333336</c:v>
                      </c:pt>
                      <c:pt idx="2235">
                        <c:v>44601.430555555555</c:v>
                      </c:pt>
                      <c:pt idx="2236">
                        <c:v>44601.434027777781</c:v>
                      </c:pt>
                      <c:pt idx="2237">
                        <c:v>44601.4375</c:v>
                      </c:pt>
                      <c:pt idx="2238">
                        <c:v>44601.440972222219</c:v>
                      </c:pt>
                      <c:pt idx="2239">
                        <c:v>44601.444444444445</c:v>
                      </c:pt>
                      <c:pt idx="2240">
                        <c:v>44601.447916666664</c:v>
                      </c:pt>
                      <c:pt idx="2241">
                        <c:v>44601.451388888891</c:v>
                      </c:pt>
                      <c:pt idx="2242">
                        <c:v>44601.454861111109</c:v>
                      </c:pt>
                      <c:pt idx="2243">
                        <c:v>44601.458333333336</c:v>
                      </c:pt>
                      <c:pt idx="2244">
                        <c:v>44601.461805555555</c:v>
                      </c:pt>
                      <c:pt idx="2245">
                        <c:v>44601.465277777781</c:v>
                      </c:pt>
                      <c:pt idx="2246">
                        <c:v>44601.46875</c:v>
                      </c:pt>
                      <c:pt idx="2247">
                        <c:v>44601.472222222219</c:v>
                      </c:pt>
                      <c:pt idx="2248">
                        <c:v>44601.475694444445</c:v>
                      </c:pt>
                      <c:pt idx="2249">
                        <c:v>44601.479166666664</c:v>
                      </c:pt>
                      <c:pt idx="2250">
                        <c:v>44601.482638888891</c:v>
                      </c:pt>
                      <c:pt idx="2251">
                        <c:v>44601.486111111109</c:v>
                      </c:pt>
                      <c:pt idx="2252">
                        <c:v>44601.489583333336</c:v>
                      </c:pt>
                      <c:pt idx="2253">
                        <c:v>44601.493055555555</c:v>
                      </c:pt>
                      <c:pt idx="2254">
                        <c:v>44601.496527777781</c:v>
                      </c:pt>
                      <c:pt idx="2255">
                        <c:v>44601.5</c:v>
                      </c:pt>
                      <c:pt idx="2256">
                        <c:v>44601.503472222219</c:v>
                      </c:pt>
                      <c:pt idx="2257">
                        <c:v>44601.506944444445</c:v>
                      </c:pt>
                      <c:pt idx="2258">
                        <c:v>44601.510416666664</c:v>
                      </c:pt>
                      <c:pt idx="2259">
                        <c:v>44601.513888888891</c:v>
                      </c:pt>
                      <c:pt idx="2260">
                        <c:v>44601.517361111109</c:v>
                      </c:pt>
                      <c:pt idx="2261">
                        <c:v>44601.520833333336</c:v>
                      </c:pt>
                      <c:pt idx="2262">
                        <c:v>44601.524305555555</c:v>
                      </c:pt>
                      <c:pt idx="2263">
                        <c:v>44601.527777777781</c:v>
                      </c:pt>
                      <c:pt idx="2264">
                        <c:v>44601.53125</c:v>
                      </c:pt>
                      <c:pt idx="2265">
                        <c:v>44601.534722222219</c:v>
                      </c:pt>
                      <c:pt idx="2266">
                        <c:v>44601.538194444445</c:v>
                      </c:pt>
                      <c:pt idx="2267">
                        <c:v>44601.541666666664</c:v>
                      </c:pt>
                      <c:pt idx="2268">
                        <c:v>44601.545138888891</c:v>
                      </c:pt>
                      <c:pt idx="2269">
                        <c:v>44601.548611111109</c:v>
                      </c:pt>
                      <c:pt idx="2270">
                        <c:v>44601.552083333336</c:v>
                      </c:pt>
                      <c:pt idx="2271">
                        <c:v>44601.555555555555</c:v>
                      </c:pt>
                      <c:pt idx="2272">
                        <c:v>44601.559027777781</c:v>
                      </c:pt>
                      <c:pt idx="2273">
                        <c:v>44601.5625</c:v>
                      </c:pt>
                      <c:pt idx="2274">
                        <c:v>44601.565972222219</c:v>
                      </c:pt>
                      <c:pt idx="2275">
                        <c:v>44601.569444444445</c:v>
                      </c:pt>
                      <c:pt idx="2276">
                        <c:v>44601.572916666664</c:v>
                      </c:pt>
                      <c:pt idx="2277">
                        <c:v>44601.576388888891</c:v>
                      </c:pt>
                      <c:pt idx="2278">
                        <c:v>44601.579861111109</c:v>
                      </c:pt>
                      <c:pt idx="2279">
                        <c:v>44601.583333333336</c:v>
                      </c:pt>
                      <c:pt idx="2280">
                        <c:v>44601.586805555555</c:v>
                      </c:pt>
                      <c:pt idx="2281">
                        <c:v>44601.590277777781</c:v>
                      </c:pt>
                      <c:pt idx="2282">
                        <c:v>44601.59375</c:v>
                      </c:pt>
                      <c:pt idx="2283">
                        <c:v>44601.597222222219</c:v>
                      </c:pt>
                      <c:pt idx="2284">
                        <c:v>44601.600694444445</c:v>
                      </c:pt>
                      <c:pt idx="2285">
                        <c:v>44601.604166666664</c:v>
                      </c:pt>
                      <c:pt idx="2286">
                        <c:v>44601.607638888891</c:v>
                      </c:pt>
                      <c:pt idx="2287">
                        <c:v>44601.611111111109</c:v>
                      </c:pt>
                      <c:pt idx="2288">
                        <c:v>44601.614583333336</c:v>
                      </c:pt>
                      <c:pt idx="2289">
                        <c:v>44601.618055555555</c:v>
                      </c:pt>
                      <c:pt idx="2290">
                        <c:v>44601.621527777781</c:v>
                      </c:pt>
                      <c:pt idx="2291">
                        <c:v>44601.625</c:v>
                      </c:pt>
                      <c:pt idx="2292">
                        <c:v>44601.628472222219</c:v>
                      </c:pt>
                      <c:pt idx="2293">
                        <c:v>44601.631944444445</c:v>
                      </c:pt>
                      <c:pt idx="2294">
                        <c:v>44601.635416666664</c:v>
                      </c:pt>
                      <c:pt idx="2295">
                        <c:v>44601.638888888891</c:v>
                      </c:pt>
                      <c:pt idx="2296">
                        <c:v>44601.642361111109</c:v>
                      </c:pt>
                      <c:pt idx="2297">
                        <c:v>44601.645833333336</c:v>
                      </c:pt>
                      <c:pt idx="2298">
                        <c:v>44601.649305555555</c:v>
                      </c:pt>
                      <c:pt idx="2299">
                        <c:v>44601.652777777781</c:v>
                      </c:pt>
                      <c:pt idx="2300">
                        <c:v>44601.65625</c:v>
                      </c:pt>
                      <c:pt idx="2301">
                        <c:v>44601.659722222219</c:v>
                      </c:pt>
                      <c:pt idx="2302">
                        <c:v>44601.663194444445</c:v>
                      </c:pt>
                      <c:pt idx="2303">
                        <c:v>44601.666666666664</c:v>
                      </c:pt>
                      <c:pt idx="2304">
                        <c:v>44601.670138888891</c:v>
                      </c:pt>
                      <c:pt idx="2305">
                        <c:v>44601.673611111109</c:v>
                      </c:pt>
                      <c:pt idx="2306">
                        <c:v>44601.677083333336</c:v>
                      </c:pt>
                      <c:pt idx="2307">
                        <c:v>44601.680555555555</c:v>
                      </c:pt>
                      <c:pt idx="2308">
                        <c:v>44601.684027777781</c:v>
                      </c:pt>
                      <c:pt idx="2309">
                        <c:v>44601.6875</c:v>
                      </c:pt>
                      <c:pt idx="2310">
                        <c:v>44601.690972222219</c:v>
                      </c:pt>
                      <c:pt idx="2311">
                        <c:v>44601.694444444445</c:v>
                      </c:pt>
                      <c:pt idx="2312">
                        <c:v>44601.697916666664</c:v>
                      </c:pt>
                      <c:pt idx="2313">
                        <c:v>44601.701388888891</c:v>
                      </c:pt>
                      <c:pt idx="2314">
                        <c:v>44601.704861111109</c:v>
                      </c:pt>
                      <c:pt idx="2315">
                        <c:v>44601.708333333336</c:v>
                      </c:pt>
                      <c:pt idx="2316">
                        <c:v>44601.711805555555</c:v>
                      </c:pt>
                      <c:pt idx="2317">
                        <c:v>44601.715277777781</c:v>
                      </c:pt>
                      <c:pt idx="2318">
                        <c:v>44601.71875</c:v>
                      </c:pt>
                      <c:pt idx="2319">
                        <c:v>44601.722222222219</c:v>
                      </c:pt>
                      <c:pt idx="2320">
                        <c:v>44601.725694444445</c:v>
                      </c:pt>
                      <c:pt idx="2321">
                        <c:v>44601.729166666664</c:v>
                      </c:pt>
                      <c:pt idx="2322">
                        <c:v>44601.732638888891</c:v>
                      </c:pt>
                      <c:pt idx="2323">
                        <c:v>44601.736111111109</c:v>
                      </c:pt>
                      <c:pt idx="2324">
                        <c:v>44601.739583333336</c:v>
                      </c:pt>
                      <c:pt idx="2325">
                        <c:v>44601.743055555555</c:v>
                      </c:pt>
                      <c:pt idx="2326">
                        <c:v>44601.746527777781</c:v>
                      </c:pt>
                      <c:pt idx="2327">
                        <c:v>44601.75</c:v>
                      </c:pt>
                      <c:pt idx="2328">
                        <c:v>44601.753472222219</c:v>
                      </c:pt>
                      <c:pt idx="2329">
                        <c:v>44601.756944444445</c:v>
                      </c:pt>
                      <c:pt idx="2330">
                        <c:v>44601.760416666664</c:v>
                      </c:pt>
                      <c:pt idx="2331">
                        <c:v>44601.763888888891</c:v>
                      </c:pt>
                      <c:pt idx="2332">
                        <c:v>44601.767361111109</c:v>
                      </c:pt>
                      <c:pt idx="2333">
                        <c:v>44601.770833333336</c:v>
                      </c:pt>
                      <c:pt idx="2334">
                        <c:v>44601.774305555555</c:v>
                      </c:pt>
                      <c:pt idx="2335">
                        <c:v>44601.777777777781</c:v>
                      </c:pt>
                      <c:pt idx="2336">
                        <c:v>44601.78125</c:v>
                      </c:pt>
                      <c:pt idx="2337">
                        <c:v>44601.784722222219</c:v>
                      </c:pt>
                      <c:pt idx="2338">
                        <c:v>44601.788194444445</c:v>
                      </c:pt>
                      <c:pt idx="2339">
                        <c:v>44601.791666666664</c:v>
                      </c:pt>
                      <c:pt idx="2340">
                        <c:v>44601.795138888891</c:v>
                      </c:pt>
                      <c:pt idx="2341">
                        <c:v>44601.798611111109</c:v>
                      </c:pt>
                      <c:pt idx="2342">
                        <c:v>44601.802083333336</c:v>
                      </c:pt>
                      <c:pt idx="2343">
                        <c:v>44601.805555555555</c:v>
                      </c:pt>
                      <c:pt idx="2344">
                        <c:v>44601.809027777781</c:v>
                      </c:pt>
                      <c:pt idx="2345">
                        <c:v>44601.8125</c:v>
                      </c:pt>
                      <c:pt idx="2346">
                        <c:v>44601.815972222219</c:v>
                      </c:pt>
                      <c:pt idx="2347">
                        <c:v>44601.819444444445</c:v>
                      </c:pt>
                      <c:pt idx="2348">
                        <c:v>44601.822916666664</c:v>
                      </c:pt>
                      <c:pt idx="2349">
                        <c:v>44601.826388888891</c:v>
                      </c:pt>
                      <c:pt idx="2350">
                        <c:v>44601.829861111109</c:v>
                      </c:pt>
                      <c:pt idx="2351">
                        <c:v>44601.833333333336</c:v>
                      </c:pt>
                      <c:pt idx="2352">
                        <c:v>44601.836805555555</c:v>
                      </c:pt>
                      <c:pt idx="2353">
                        <c:v>44601.840277777781</c:v>
                      </c:pt>
                      <c:pt idx="2354">
                        <c:v>44601.84375</c:v>
                      </c:pt>
                      <c:pt idx="2355">
                        <c:v>44601.847222222219</c:v>
                      </c:pt>
                      <c:pt idx="2356">
                        <c:v>44601.850694444445</c:v>
                      </c:pt>
                      <c:pt idx="2357">
                        <c:v>44601.854166666664</c:v>
                      </c:pt>
                      <c:pt idx="2358">
                        <c:v>44601.857638888891</c:v>
                      </c:pt>
                      <c:pt idx="2359">
                        <c:v>44601.861111111109</c:v>
                      </c:pt>
                      <c:pt idx="2360">
                        <c:v>44601.864583333336</c:v>
                      </c:pt>
                      <c:pt idx="2361">
                        <c:v>44601.868055555555</c:v>
                      </c:pt>
                      <c:pt idx="2362">
                        <c:v>44601.871527777781</c:v>
                      </c:pt>
                      <c:pt idx="2363">
                        <c:v>44601.875</c:v>
                      </c:pt>
                      <c:pt idx="2364">
                        <c:v>44601.878472222219</c:v>
                      </c:pt>
                      <c:pt idx="2365">
                        <c:v>44601.881944444445</c:v>
                      </c:pt>
                      <c:pt idx="2366">
                        <c:v>44601.885416666664</c:v>
                      </c:pt>
                      <c:pt idx="2367">
                        <c:v>44601.888888888891</c:v>
                      </c:pt>
                      <c:pt idx="2368">
                        <c:v>44601.892361111109</c:v>
                      </c:pt>
                      <c:pt idx="2369">
                        <c:v>44601.895833333336</c:v>
                      </c:pt>
                      <c:pt idx="2370">
                        <c:v>44601.899305555555</c:v>
                      </c:pt>
                      <c:pt idx="2371">
                        <c:v>44601.902777777781</c:v>
                      </c:pt>
                      <c:pt idx="2372">
                        <c:v>44601.90625</c:v>
                      </c:pt>
                      <c:pt idx="2373">
                        <c:v>44601.909722222219</c:v>
                      </c:pt>
                      <c:pt idx="2374">
                        <c:v>44601.913194444445</c:v>
                      </c:pt>
                      <c:pt idx="2375">
                        <c:v>44601.916666666664</c:v>
                      </c:pt>
                      <c:pt idx="2376">
                        <c:v>44601.920138888891</c:v>
                      </c:pt>
                      <c:pt idx="2377">
                        <c:v>44601.923611111109</c:v>
                      </c:pt>
                      <c:pt idx="2378">
                        <c:v>44601.927083333336</c:v>
                      </c:pt>
                      <c:pt idx="2379">
                        <c:v>44601.930555555555</c:v>
                      </c:pt>
                      <c:pt idx="2380">
                        <c:v>44601.934027777781</c:v>
                      </c:pt>
                      <c:pt idx="2381">
                        <c:v>44601.9375</c:v>
                      </c:pt>
                      <c:pt idx="2382">
                        <c:v>44601.940972222219</c:v>
                      </c:pt>
                      <c:pt idx="2383">
                        <c:v>44601.944444444445</c:v>
                      </c:pt>
                      <c:pt idx="2384">
                        <c:v>44601.947916666664</c:v>
                      </c:pt>
                      <c:pt idx="2385">
                        <c:v>44601.951388888891</c:v>
                      </c:pt>
                      <c:pt idx="2386">
                        <c:v>44601.954861111109</c:v>
                      </c:pt>
                      <c:pt idx="2387">
                        <c:v>44601.958333333336</c:v>
                      </c:pt>
                      <c:pt idx="2388">
                        <c:v>44601.961805555555</c:v>
                      </c:pt>
                      <c:pt idx="2389">
                        <c:v>44601.965277777781</c:v>
                      </c:pt>
                      <c:pt idx="2390">
                        <c:v>44601.96875</c:v>
                      </c:pt>
                      <c:pt idx="2391">
                        <c:v>44601.972222222219</c:v>
                      </c:pt>
                      <c:pt idx="2392">
                        <c:v>44601.975694444445</c:v>
                      </c:pt>
                      <c:pt idx="2393">
                        <c:v>44601.979166666664</c:v>
                      </c:pt>
                      <c:pt idx="2394">
                        <c:v>44601.982638888891</c:v>
                      </c:pt>
                      <c:pt idx="2395">
                        <c:v>44601.986111111109</c:v>
                      </c:pt>
                      <c:pt idx="2396">
                        <c:v>44601.989583333336</c:v>
                      </c:pt>
                      <c:pt idx="2397">
                        <c:v>44601.993055555555</c:v>
                      </c:pt>
                      <c:pt idx="2398">
                        <c:v>44601.996527777781</c:v>
                      </c:pt>
                      <c:pt idx="2399">
                        <c:v>44602</c:v>
                      </c:pt>
                      <c:pt idx="2400">
                        <c:v>44602.003472222219</c:v>
                      </c:pt>
                      <c:pt idx="2401">
                        <c:v>44602.006944444445</c:v>
                      </c:pt>
                      <c:pt idx="2402">
                        <c:v>44602.010416666664</c:v>
                      </c:pt>
                      <c:pt idx="2403">
                        <c:v>44602.013888888891</c:v>
                      </c:pt>
                      <c:pt idx="2404">
                        <c:v>44602.017361111109</c:v>
                      </c:pt>
                      <c:pt idx="2405">
                        <c:v>44602.020833333336</c:v>
                      </c:pt>
                      <c:pt idx="2406">
                        <c:v>44602.024305555555</c:v>
                      </c:pt>
                      <c:pt idx="2407">
                        <c:v>44602.027777777781</c:v>
                      </c:pt>
                      <c:pt idx="2408">
                        <c:v>44602.03125</c:v>
                      </c:pt>
                      <c:pt idx="2409">
                        <c:v>44602.034722222219</c:v>
                      </c:pt>
                      <c:pt idx="2410">
                        <c:v>44602.038194444445</c:v>
                      </c:pt>
                      <c:pt idx="2411">
                        <c:v>44602.041666666664</c:v>
                      </c:pt>
                      <c:pt idx="2412">
                        <c:v>44602.045138888891</c:v>
                      </c:pt>
                      <c:pt idx="2413">
                        <c:v>44602.048611111109</c:v>
                      </c:pt>
                      <c:pt idx="2414">
                        <c:v>44602.052083333336</c:v>
                      </c:pt>
                      <c:pt idx="2415">
                        <c:v>44602.055555555555</c:v>
                      </c:pt>
                      <c:pt idx="2416">
                        <c:v>44602.059027777781</c:v>
                      </c:pt>
                      <c:pt idx="2417">
                        <c:v>44602.0625</c:v>
                      </c:pt>
                      <c:pt idx="2418">
                        <c:v>44602.065972222219</c:v>
                      </c:pt>
                      <c:pt idx="2419">
                        <c:v>44602.069444444445</c:v>
                      </c:pt>
                      <c:pt idx="2420">
                        <c:v>44602.072916666664</c:v>
                      </c:pt>
                      <c:pt idx="2421">
                        <c:v>44602.076388888891</c:v>
                      </c:pt>
                      <c:pt idx="2422">
                        <c:v>44602.079861111109</c:v>
                      </c:pt>
                      <c:pt idx="2423">
                        <c:v>44602.083333333336</c:v>
                      </c:pt>
                      <c:pt idx="2424">
                        <c:v>44602.086805555555</c:v>
                      </c:pt>
                      <c:pt idx="2425">
                        <c:v>44602.090277777781</c:v>
                      </c:pt>
                      <c:pt idx="2426">
                        <c:v>44602.09375</c:v>
                      </c:pt>
                      <c:pt idx="2427">
                        <c:v>44602.097222222219</c:v>
                      </c:pt>
                      <c:pt idx="2428">
                        <c:v>44602.100694444445</c:v>
                      </c:pt>
                      <c:pt idx="2429">
                        <c:v>44602.104166666664</c:v>
                      </c:pt>
                      <c:pt idx="2430">
                        <c:v>44602.107638888891</c:v>
                      </c:pt>
                      <c:pt idx="2431">
                        <c:v>44602.111111111109</c:v>
                      </c:pt>
                      <c:pt idx="2432">
                        <c:v>44602.114583333336</c:v>
                      </c:pt>
                      <c:pt idx="2433">
                        <c:v>44602.118055555555</c:v>
                      </c:pt>
                      <c:pt idx="2434">
                        <c:v>44602.121527777781</c:v>
                      </c:pt>
                      <c:pt idx="2435">
                        <c:v>44602.125</c:v>
                      </c:pt>
                      <c:pt idx="2436">
                        <c:v>44602.128472222219</c:v>
                      </c:pt>
                      <c:pt idx="2437">
                        <c:v>44602.131944444445</c:v>
                      </c:pt>
                      <c:pt idx="2438">
                        <c:v>44602.135416666664</c:v>
                      </c:pt>
                      <c:pt idx="2439">
                        <c:v>44602.138888888891</c:v>
                      </c:pt>
                      <c:pt idx="2440">
                        <c:v>44602.142361111109</c:v>
                      </c:pt>
                      <c:pt idx="2441">
                        <c:v>44602.145833333336</c:v>
                      </c:pt>
                      <c:pt idx="2442">
                        <c:v>44602.149305555555</c:v>
                      </c:pt>
                      <c:pt idx="2443">
                        <c:v>44602.152777777781</c:v>
                      </c:pt>
                      <c:pt idx="2444">
                        <c:v>44602.15625</c:v>
                      </c:pt>
                      <c:pt idx="2445">
                        <c:v>44602.159722222219</c:v>
                      </c:pt>
                      <c:pt idx="2446">
                        <c:v>44602.163194444445</c:v>
                      </c:pt>
                      <c:pt idx="2447">
                        <c:v>44602.166666666664</c:v>
                      </c:pt>
                      <c:pt idx="2448">
                        <c:v>44602.170138888891</c:v>
                      </c:pt>
                      <c:pt idx="2449">
                        <c:v>44602.173611111109</c:v>
                      </c:pt>
                      <c:pt idx="2450">
                        <c:v>44602.177083333336</c:v>
                      </c:pt>
                      <c:pt idx="2451">
                        <c:v>44602.180555555555</c:v>
                      </c:pt>
                      <c:pt idx="2452">
                        <c:v>44602.184027777781</c:v>
                      </c:pt>
                      <c:pt idx="2453">
                        <c:v>44602.1875</c:v>
                      </c:pt>
                      <c:pt idx="2454">
                        <c:v>44602.190972222219</c:v>
                      </c:pt>
                      <c:pt idx="2455">
                        <c:v>44602.194444444445</c:v>
                      </c:pt>
                      <c:pt idx="2456">
                        <c:v>44602.197916666664</c:v>
                      </c:pt>
                      <c:pt idx="2457">
                        <c:v>44602.201388888891</c:v>
                      </c:pt>
                      <c:pt idx="2458">
                        <c:v>44602.204861111109</c:v>
                      </c:pt>
                      <c:pt idx="2459">
                        <c:v>44602.208333333336</c:v>
                      </c:pt>
                      <c:pt idx="2460">
                        <c:v>44602.211805555555</c:v>
                      </c:pt>
                      <c:pt idx="2461">
                        <c:v>44602.215277777781</c:v>
                      </c:pt>
                      <c:pt idx="2462">
                        <c:v>44602.21875</c:v>
                      </c:pt>
                      <c:pt idx="2463">
                        <c:v>44602.222222222219</c:v>
                      </c:pt>
                      <c:pt idx="2464">
                        <c:v>44602.225694444445</c:v>
                      </c:pt>
                      <c:pt idx="2465">
                        <c:v>44602.229166666664</c:v>
                      </c:pt>
                      <c:pt idx="2466">
                        <c:v>44602.232638888891</c:v>
                      </c:pt>
                      <c:pt idx="2467">
                        <c:v>44602.236111111109</c:v>
                      </c:pt>
                      <c:pt idx="2468">
                        <c:v>44602.239583333336</c:v>
                      </c:pt>
                      <c:pt idx="2469">
                        <c:v>44602.243055555555</c:v>
                      </c:pt>
                      <c:pt idx="2470">
                        <c:v>44602.246527777781</c:v>
                      </c:pt>
                      <c:pt idx="2471">
                        <c:v>44602.25</c:v>
                      </c:pt>
                      <c:pt idx="2472">
                        <c:v>44602.253472222219</c:v>
                      </c:pt>
                      <c:pt idx="2473">
                        <c:v>44602.256944444445</c:v>
                      </c:pt>
                      <c:pt idx="2474">
                        <c:v>44602.260416666664</c:v>
                      </c:pt>
                      <c:pt idx="2475">
                        <c:v>44602.263888888891</c:v>
                      </c:pt>
                      <c:pt idx="2476">
                        <c:v>44602.267361111109</c:v>
                      </c:pt>
                      <c:pt idx="2477">
                        <c:v>44602.270833333336</c:v>
                      </c:pt>
                      <c:pt idx="2478">
                        <c:v>44602.274305555555</c:v>
                      </c:pt>
                      <c:pt idx="2479">
                        <c:v>44602.277777777781</c:v>
                      </c:pt>
                      <c:pt idx="2480">
                        <c:v>44602.28125</c:v>
                      </c:pt>
                      <c:pt idx="2481">
                        <c:v>44602.284722222219</c:v>
                      </c:pt>
                      <c:pt idx="2482">
                        <c:v>44602.288194444445</c:v>
                      </c:pt>
                      <c:pt idx="2483">
                        <c:v>44602.291666666664</c:v>
                      </c:pt>
                      <c:pt idx="2484">
                        <c:v>44602.295138888891</c:v>
                      </c:pt>
                      <c:pt idx="2485">
                        <c:v>44602.298611111109</c:v>
                      </c:pt>
                      <c:pt idx="2486">
                        <c:v>44602.302083333336</c:v>
                      </c:pt>
                      <c:pt idx="2487">
                        <c:v>44602.305555555555</c:v>
                      </c:pt>
                      <c:pt idx="2488">
                        <c:v>44602.309027777781</c:v>
                      </c:pt>
                      <c:pt idx="2489">
                        <c:v>44602.3125</c:v>
                      </c:pt>
                      <c:pt idx="2490">
                        <c:v>44602.315972222219</c:v>
                      </c:pt>
                      <c:pt idx="2491">
                        <c:v>44602.319444444445</c:v>
                      </c:pt>
                      <c:pt idx="2492">
                        <c:v>44602.322916666664</c:v>
                      </c:pt>
                      <c:pt idx="2493">
                        <c:v>44602.326388888891</c:v>
                      </c:pt>
                      <c:pt idx="2494">
                        <c:v>44602.329861111109</c:v>
                      </c:pt>
                      <c:pt idx="2495">
                        <c:v>44602.333333333336</c:v>
                      </c:pt>
                      <c:pt idx="2496">
                        <c:v>44602.336805555555</c:v>
                      </c:pt>
                      <c:pt idx="2497">
                        <c:v>44602.340277777781</c:v>
                      </c:pt>
                      <c:pt idx="2498">
                        <c:v>44602.34375</c:v>
                      </c:pt>
                      <c:pt idx="2499">
                        <c:v>44602.347222222219</c:v>
                      </c:pt>
                      <c:pt idx="2500">
                        <c:v>44602.350694444445</c:v>
                      </c:pt>
                      <c:pt idx="2501">
                        <c:v>44602.354166666664</c:v>
                      </c:pt>
                      <c:pt idx="2502">
                        <c:v>44602.357638888891</c:v>
                      </c:pt>
                      <c:pt idx="2503">
                        <c:v>44602.361111111109</c:v>
                      </c:pt>
                      <c:pt idx="2504">
                        <c:v>44602.364583333336</c:v>
                      </c:pt>
                      <c:pt idx="2505">
                        <c:v>44602.368055555555</c:v>
                      </c:pt>
                      <c:pt idx="2506">
                        <c:v>44602.371527777781</c:v>
                      </c:pt>
                      <c:pt idx="2507">
                        <c:v>44602.375</c:v>
                      </c:pt>
                      <c:pt idx="2508">
                        <c:v>44602.378472222219</c:v>
                      </c:pt>
                      <c:pt idx="2509">
                        <c:v>44602.381944444445</c:v>
                      </c:pt>
                      <c:pt idx="2510">
                        <c:v>44602.385416666664</c:v>
                      </c:pt>
                      <c:pt idx="2511">
                        <c:v>44602.388888888891</c:v>
                      </c:pt>
                      <c:pt idx="2512">
                        <c:v>44602.392361111109</c:v>
                      </c:pt>
                      <c:pt idx="2513">
                        <c:v>44602.395833333336</c:v>
                      </c:pt>
                      <c:pt idx="2514">
                        <c:v>44602.399305555555</c:v>
                      </c:pt>
                      <c:pt idx="2515">
                        <c:v>44602.402777777781</c:v>
                      </c:pt>
                      <c:pt idx="2516">
                        <c:v>44602.40625</c:v>
                      </c:pt>
                      <c:pt idx="2517">
                        <c:v>44602.409722222219</c:v>
                      </c:pt>
                      <c:pt idx="2518">
                        <c:v>44602.413194444445</c:v>
                      </c:pt>
                      <c:pt idx="2519">
                        <c:v>44602.416666666664</c:v>
                      </c:pt>
                      <c:pt idx="2520">
                        <c:v>44602.420138888891</c:v>
                      </c:pt>
                      <c:pt idx="2521">
                        <c:v>44602.423611111109</c:v>
                      </c:pt>
                      <c:pt idx="2522">
                        <c:v>44602.427083333336</c:v>
                      </c:pt>
                      <c:pt idx="2523">
                        <c:v>44602.430555555555</c:v>
                      </c:pt>
                      <c:pt idx="2524">
                        <c:v>44602.434027777781</c:v>
                      </c:pt>
                      <c:pt idx="2525">
                        <c:v>44602.4375</c:v>
                      </c:pt>
                      <c:pt idx="2526">
                        <c:v>44602.440972222219</c:v>
                      </c:pt>
                      <c:pt idx="2527">
                        <c:v>44602.444444444445</c:v>
                      </c:pt>
                      <c:pt idx="2528">
                        <c:v>44602.447916666664</c:v>
                      </c:pt>
                      <c:pt idx="2529">
                        <c:v>44602.451388888891</c:v>
                      </c:pt>
                      <c:pt idx="2530">
                        <c:v>44602.454861111109</c:v>
                      </c:pt>
                      <c:pt idx="2531">
                        <c:v>44602.458333333336</c:v>
                      </c:pt>
                      <c:pt idx="2532">
                        <c:v>44602.461805555555</c:v>
                      </c:pt>
                      <c:pt idx="2533">
                        <c:v>44602.465277777781</c:v>
                      </c:pt>
                      <c:pt idx="2534">
                        <c:v>44602.46875</c:v>
                      </c:pt>
                      <c:pt idx="2535">
                        <c:v>44602.472222222219</c:v>
                      </c:pt>
                      <c:pt idx="2536">
                        <c:v>44602.475694444445</c:v>
                      </c:pt>
                      <c:pt idx="2537">
                        <c:v>44602.479166666664</c:v>
                      </c:pt>
                      <c:pt idx="2538">
                        <c:v>44602.482638888891</c:v>
                      </c:pt>
                      <c:pt idx="2539">
                        <c:v>44602.486111111109</c:v>
                      </c:pt>
                      <c:pt idx="2540">
                        <c:v>44602.489583333336</c:v>
                      </c:pt>
                      <c:pt idx="2541">
                        <c:v>44602.493055555555</c:v>
                      </c:pt>
                      <c:pt idx="2542">
                        <c:v>44602.496527777781</c:v>
                      </c:pt>
                      <c:pt idx="2543">
                        <c:v>44602.5</c:v>
                      </c:pt>
                      <c:pt idx="2544">
                        <c:v>44602.503472222219</c:v>
                      </c:pt>
                      <c:pt idx="2545">
                        <c:v>44602.506944444445</c:v>
                      </c:pt>
                      <c:pt idx="2546">
                        <c:v>44602.510416666664</c:v>
                      </c:pt>
                      <c:pt idx="2547">
                        <c:v>44602.513888888891</c:v>
                      </c:pt>
                      <c:pt idx="2548">
                        <c:v>44602.517361111109</c:v>
                      </c:pt>
                      <c:pt idx="2549">
                        <c:v>44602.520833333336</c:v>
                      </c:pt>
                      <c:pt idx="2550">
                        <c:v>44602.524305555555</c:v>
                      </c:pt>
                      <c:pt idx="2551">
                        <c:v>44602.527777777781</c:v>
                      </c:pt>
                      <c:pt idx="2552">
                        <c:v>44602.53125</c:v>
                      </c:pt>
                      <c:pt idx="2553">
                        <c:v>44602.534722222219</c:v>
                      </c:pt>
                      <c:pt idx="2554">
                        <c:v>44602.538194444445</c:v>
                      </c:pt>
                      <c:pt idx="2555">
                        <c:v>44602.541666666664</c:v>
                      </c:pt>
                      <c:pt idx="2556">
                        <c:v>44602.545138888891</c:v>
                      </c:pt>
                      <c:pt idx="2557">
                        <c:v>44602.548611111109</c:v>
                      </c:pt>
                      <c:pt idx="2558">
                        <c:v>44602.552083333336</c:v>
                      </c:pt>
                      <c:pt idx="2559">
                        <c:v>44602.555555555555</c:v>
                      </c:pt>
                      <c:pt idx="2560">
                        <c:v>44602.559027777781</c:v>
                      </c:pt>
                      <c:pt idx="2561">
                        <c:v>44602.5625</c:v>
                      </c:pt>
                      <c:pt idx="2562">
                        <c:v>44602.565972222219</c:v>
                      </c:pt>
                      <c:pt idx="2563">
                        <c:v>44602.569444444445</c:v>
                      </c:pt>
                      <c:pt idx="2564">
                        <c:v>44602.572916666664</c:v>
                      </c:pt>
                      <c:pt idx="2565">
                        <c:v>44602.576388888891</c:v>
                      </c:pt>
                      <c:pt idx="2566">
                        <c:v>44602.579861111109</c:v>
                      </c:pt>
                      <c:pt idx="2567">
                        <c:v>44602.583333333336</c:v>
                      </c:pt>
                      <c:pt idx="2568">
                        <c:v>44602.586805555555</c:v>
                      </c:pt>
                      <c:pt idx="2569">
                        <c:v>44602.590277777781</c:v>
                      </c:pt>
                      <c:pt idx="2570">
                        <c:v>44602.59375</c:v>
                      </c:pt>
                      <c:pt idx="2571">
                        <c:v>44602.597222222219</c:v>
                      </c:pt>
                      <c:pt idx="2572">
                        <c:v>44602.600694444445</c:v>
                      </c:pt>
                      <c:pt idx="2573">
                        <c:v>44602.604166666664</c:v>
                      </c:pt>
                      <c:pt idx="2574">
                        <c:v>44602.607638888891</c:v>
                      </c:pt>
                      <c:pt idx="2575">
                        <c:v>44602.611111111109</c:v>
                      </c:pt>
                      <c:pt idx="2576">
                        <c:v>44602.614583333336</c:v>
                      </c:pt>
                      <c:pt idx="2577">
                        <c:v>44602.618055555555</c:v>
                      </c:pt>
                      <c:pt idx="2578">
                        <c:v>44602.621527777781</c:v>
                      </c:pt>
                      <c:pt idx="2579">
                        <c:v>44602.625</c:v>
                      </c:pt>
                      <c:pt idx="2580">
                        <c:v>44602.628472222219</c:v>
                      </c:pt>
                      <c:pt idx="2581">
                        <c:v>44602.631944444445</c:v>
                      </c:pt>
                      <c:pt idx="2582">
                        <c:v>44602.635416666664</c:v>
                      </c:pt>
                      <c:pt idx="2583">
                        <c:v>44602.638888888891</c:v>
                      </c:pt>
                      <c:pt idx="2584">
                        <c:v>44602.642361111109</c:v>
                      </c:pt>
                      <c:pt idx="2585">
                        <c:v>44602.645833333336</c:v>
                      </c:pt>
                      <c:pt idx="2586">
                        <c:v>44602.649305555555</c:v>
                      </c:pt>
                      <c:pt idx="2587">
                        <c:v>44602.652777777781</c:v>
                      </c:pt>
                      <c:pt idx="2588">
                        <c:v>44602.65625</c:v>
                      </c:pt>
                      <c:pt idx="2589">
                        <c:v>44602.659722222219</c:v>
                      </c:pt>
                      <c:pt idx="2590">
                        <c:v>44602.663194444445</c:v>
                      </c:pt>
                      <c:pt idx="2591">
                        <c:v>44602.666666666664</c:v>
                      </c:pt>
                      <c:pt idx="2592">
                        <c:v>44602.670138888891</c:v>
                      </c:pt>
                      <c:pt idx="2593">
                        <c:v>44602.673611111109</c:v>
                      </c:pt>
                      <c:pt idx="2594">
                        <c:v>44602.677083333336</c:v>
                      </c:pt>
                      <c:pt idx="2595">
                        <c:v>44602.680555555555</c:v>
                      </c:pt>
                      <c:pt idx="2596">
                        <c:v>44602.684027777781</c:v>
                      </c:pt>
                      <c:pt idx="2597">
                        <c:v>44602.6875</c:v>
                      </c:pt>
                      <c:pt idx="2598">
                        <c:v>44602.690972222219</c:v>
                      </c:pt>
                      <c:pt idx="2599">
                        <c:v>44602.694444444445</c:v>
                      </c:pt>
                      <c:pt idx="2600">
                        <c:v>44602.697916666664</c:v>
                      </c:pt>
                      <c:pt idx="2601">
                        <c:v>44602.701388888891</c:v>
                      </c:pt>
                      <c:pt idx="2602">
                        <c:v>44602.704861111109</c:v>
                      </c:pt>
                      <c:pt idx="2603">
                        <c:v>44602.708333333336</c:v>
                      </c:pt>
                      <c:pt idx="2604">
                        <c:v>44602.711805555555</c:v>
                      </c:pt>
                      <c:pt idx="2605">
                        <c:v>44602.715277777781</c:v>
                      </c:pt>
                      <c:pt idx="2606">
                        <c:v>44602.71875</c:v>
                      </c:pt>
                      <c:pt idx="2607">
                        <c:v>44602.722222222219</c:v>
                      </c:pt>
                      <c:pt idx="2608">
                        <c:v>44602.725694444445</c:v>
                      </c:pt>
                      <c:pt idx="2609">
                        <c:v>44602.729166666664</c:v>
                      </c:pt>
                      <c:pt idx="2610">
                        <c:v>44602.732638888891</c:v>
                      </c:pt>
                      <c:pt idx="2611">
                        <c:v>44602.736111111109</c:v>
                      </c:pt>
                      <c:pt idx="2612">
                        <c:v>44602.739583333336</c:v>
                      </c:pt>
                      <c:pt idx="2613">
                        <c:v>44602.743055555555</c:v>
                      </c:pt>
                      <c:pt idx="2614">
                        <c:v>44602.746527777781</c:v>
                      </c:pt>
                      <c:pt idx="2615">
                        <c:v>44602.75</c:v>
                      </c:pt>
                      <c:pt idx="2616">
                        <c:v>44602.753472222219</c:v>
                      </c:pt>
                      <c:pt idx="2617">
                        <c:v>44602.756944444445</c:v>
                      </c:pt>
                      <c:pt idx="2618">
                        <c:v>44602.760416666664</c:v>
                      </c:pt>
                      <c:pt idx="2619">
                        <c:v>44602.763888888891</c:v>
                      </c:pt>
                      <c:pt idx="2620">
                        <c:v>44602.767361111109</c:v>
                      </c:pt>
                      <c:pt idx="2621">
                        <c:v>44602.770833333336</c:v>
                      </c:pt>
                      <c:pt idx="2622">
                        <c:v>44602.774305555555</c:v>
                      </c:pt>
                      <c:pt idx="2623">
                        <c:v>44602.777777777781</c:v>
                      </c:pt>
                      <c:pt idx="2624">
                        <c:v>44602.78125</c:v>
                      </c:pt>
                      <c:pt idx="2625">
                        <c:v>44602.784722222219</c:v>
                      </c:pt>
                      <c:pt idx="2626">
                        <c:v>44602.788194444445</c:v>
                      </c:pt>
                      <c:pt idx="2627">
                        <c:v>44602.791666666664</c:v>
                      </c:pt>
                      <c:pt idx="2628">
                        <c:v>44602.795138888891</c:v>
                      </c:pt>
                      <c:pt idx="2629">
                        <c:v>44602.798611111109</c:v>
                      </c:pt>
                      <c:pt idx="2630">
                        <c:v>44602.802083333336</c:v>
                      </c:pt>
                      <c:pt idx="2631">
                        <c:v>44602.805555555555</c:v>
                      </c:pt>
                      <c:pt idx="2632">
                        <c:v>44602.809027777781</c:v>
                      </c:pt>
                      <c:pt idx="2633">
                        <c:v>44602.8125</c:v>
                      </c:pt>
                      <c:pt idx="2634">
                        <c:v>44602.815972222219</c:v>
                      </c:pt>
                      <c:pt idx="2635">
                        <c:v>44602.819444444445</c:v>
                      </c:pt>
                      <c:pt idx="2636">
                        <c:v>44602.822916666664</c:v>
                      </c:pt>
                      <c:pt idx="2637">
                        <c:v>44602.826388888891</c:v>
                      </c:pt>
                      <c:pt idx="2638">
                        <c:v>44602.829861111109</c:v>
                      </c:pt>
                      <c:pt idx="2639">
                        <c:v>44602.833333333336</c:v>
                      </c:pt>
                      <c:pt idx="2640">
                        <c:v>44602.836805555555</c:v>
                      </c:pt>
                      <c:pt idx="2641">
                        <c:v>44602.840277777781</c:v>
                      </c:pt>
                      <c:pt idx="2642">
                        <c:v>44602.84375</c:v>
                      </c:pt>
                      <c:pt idx="2643">
                        <c:v>44602.847222222219</c:v>
                      </c:pt>
                      <c:pt idx="2644">
                        <c:v>44602.850694444445</c:v>
                      </c:pt>
                      <c:pt idx="2645">
                        <c:v>44602.854166666664</c:v>
                      </c:pt>
                      <c:pt idx="2646">
                        <c:v>44602.857638888891</c:v>
                      </c:pt>
                      <c:pt idx="2647">
                        <c:v>44602.861111111109</c:v>
                      </c:pt>
                      <c:pt idx="2648">
                        <c:v>44602.864583333336</c:v>
                      </c:pt>
                      <c:pt idx="2649">
                        <c:v>44602.868055555555</c:v>
                      </c:pt>
                      <c:pt idx="2650">
                        <c:v>44602.871527777781</c:v>
                      </c:pt>
                      <c:pt idx="2651">
                        <c:v>44602.875</c:v>
                      </c:pt>
                      <c:pt idx="2652">
                        <c:v>44602.878472222219</c:v>
                      </c:pt>
                      <c:pt idx="2653">
                        <c:v>44602.881944444445</c:v>
                      </c:pt>
                      <c:pt idx="2654">
                        <c:v>44602.885416666664</c:v>
                      </c:pt>
                      <c:pt idx="2655">
                        <c:v>44602.888888888891</c:v>
                      </c:pt>
                      <c:pt idx="2656">
                        <c:v>44602.892361111109</c:v>
                      </c:pt>
                      <c:pt idx="2657">
                        <c:v>44602.895833333336</c:v>
                      </c:pt>
                      <c:pt idx="2658">
                        <c:v>44602.899305555555</c:v>
                      </c:pt>
                      <c:pt idx="2659">
                        <c:v>44602.902777777781</c:v>
                      </c:pt>
                      <c:pt idx="2660">
                        <c:v>44602.90625</c:v>
                      </c:pt>
                      <c:pt idx="2661">
                        <c:v>44602.909722222219</c:v>
                      </c:pt>
                      <c:pt idx="2662">
                        <c:v>44602.913194444445</c:v>
                      </c:pt>
                      <c:pt idx="2663">
                        <c:v>44602.916666666664</c:v>
                      </c:pt>
                      <c:pt idx="2664">
                        <c:v>44602.920138888891</c:v>
                      </c:pt>
                      <c:pt idx="2665">
                        <c:v>44602.923611111109</c:v>
                      </c:pt>
                      <c:pt idx="2666">
                        <c:v>44602.927083333336</c:v>
                      </c:pt>
                      <c:pt idx="2667">
                        <c:v>44602.930555555555</c:v>
                      </c:pt>
                      <c:pt idx="2668">
                        <c:v>44602.934027777781</c:v>
                      </c:pt>
                      <c:pt idx="2669">
                        <c:v>44602.9375</c:v>
                      </c:pt>
                      <c:pt idx="2670">
                        <c:v>44602.940972222219</c:v>
                      </c:pt>
                      <c:pt idx="2671">
                        <c:v>44602.944444444445</c:v>
                      </c:pt>
                      <c:pt idx="2672">
                        <c:v>44602.947916666664</c:v>
                      </c:pt>
                      <c:pt idx="2673">
                        <c:v>44602.951388888891</c:v>
                      </c:pt>
                      <c:pt idx="2674">
                        <c:v>44602.954861111109</c:v>
                      </c:pt>
                      <c:pt idx="2675">
                        <c:v>44602.958333333336</c:v>
                      </c:pt>
                      <c:pt idx="2676">
                        <c:v>44602.961805555555</c:v>
                      </c:pt>
                      <c:pt idx="2677">
                        <c:v>44602.965277777781</c:v>
                      </c:pt>
                      <c:pt idx="2678">
                        <c:v>44602.96875</c:v>
                      </c:pt>
                      <c:pt idx="2679">
                        <c:v>44602.972222222219</c:v>
                      </c:pt>
                      <c:pt idx="2680">
                        <c:v>44602.975694444445</c:v>
                      </c:pt>
                      <c:pt idx="2681">
                        <c:v>44602.979166666664</c:v>
                      </c:pt>
                      <c:pt idx="2682">
                        <c:v>44602.982638888891</c:v>
                      </c:pt>
                      <c:pt idx="2683">
                        <c:v>44602.986111111109</c:v>
                      </c:pt>
                      <c:pt idx="2684">
                        <c:v>44602.989583333336</c:v>
                      </c:pt>
                      <c:pt idx="2685">
                        <c:v>44602.993055555555</c:v>
                      </c:pt>
                      <c:pt idx="2686">
                        <c:v>44602.996527777781</c:v>
                      </c:pt>
                      <c:pt idx="2687">
                        <c:v>44603</c:v>
                      </c:pt>
                      <c:pt idx="2688">
                        <c:v>44603.003472222219</c:v>
                      </c:pt>
                      <c:pt idx="2689">
                        <c:v>44603.006944444445</c:v>
                      </c:pt>
                      <c:pt idx="2690">
                        <c:v>44603.010416666664</c:v>
                      </c:pt>
                      <c:pt idx="2691">
                        <c:v>44603.013888888891</c:v>
                      </c:pt>
                      <c:pt idx="2692">
                        <c:v>44603.017361111109</c:v>
                      </c:pt>
                      <c:pt idx="2693">
                        <c:v>44603.020833333336</c:v>
                      </c:pt>
                      <c:pt idx="2694">
                        <c:v>44603.024305555555</c:v>
                      </c:pt>
                      <c:pt idx="2695">
                        <c:v>44603.027777777781</c:v>
                      </c:pt>
                      <c:pt idx="2696">
                        <c:v>44603.03125</c:v>
                      </c:pt>
                      <c:pt idx="2697">
                        <c:v>44603.034722222219</c:v>
                      </c:pt>
                      <c:pt idx="2698">
                        <c:v>44603.038194444445</c:v>
                      </c:pt>
                      <c:pt idx="2699">
                        <c:v>44603.041666666664</c:v>
                      </c:pt>
                      <c:pt idx="2700">
                        <c:v>44603.045138888891</c:v>
                      </c:pt>
                      <c:pt idx="2701">
                        <c:v>44603.048611111109</c:v>
                      </c:pt>
                      <c:pt idx="2702">
                        <c:v>44603.052083333336</c:v>
                      </c:pt>
                      <c:pt idx="2703">
                        <c:v>44603.055555555555</c:v>
                      </c:pt>
                      <c:pt idx="2704">
                        <c:v>44603.059027777781</c:v>
                      </c:pt>
                      <c:pt idx="2705">
                        <c:v>44603.0625</c:v>
                      </c:pt>
                      <c:pt idx="2706">
                        <c:v>44603.065972222219</c:v>
                      </c:pt>
                      <c:pt idx="2707">
                        <c:v>44603.069444444445</c:v>
                      </c:pt>
                      <c:pt idx="2708">
                        <c:v>44603.072916666664</c:v>
                      </c:pt>
                      <c:pt idx="2709">
                        <c:v>44603.076388888891</c:v>
                      </c:pt>
                      <c:pt idx="2710">
                        <c:v>44603.079861111109</c:v>
                      </c:pt>
                      <c:pt idx="2711">
                        <c:v>44603.083333333336</c:v>
                      </c:pt>
                      <c:pt idx="2712">
                        <c:v>44603.086805555555</c:v>
                      </c:pt>
                      <c:pt idx="2713">
                        <c:v>44603.090277777781</c:v>
                      </c:pt>
                      <c:pt idx="2714">
                        <c:v>44603.09375</c:v>
                      </c:pt>
                      <c:pt idx="2715">
                        <c:v>44603.097222222219</c:v>
                      </c:pt>
                      <c:pt idx="2716">
                        <c:v>44603.100694444445</c:v>
                      </c:pt>
                      <c:pt idx="2717">
                        <c:v>44603.104166666664</c:v>
                      </c:pt>
                      <c:pt idx="2718">
                        <c:v>44603.107638888891</c:v>
                      </c:pt>
                      <c:pt idx="2719">
                        <c:v>44603.111111111109</c:v>
                      </c:pt>
                      <c:pt idx="2720">
                        <c:v>44603.114583333336</c:v>
                      </c:pt>
                      <c:pt idx="2721">
                        <c:v>44603.118055555555</c:v>
                      </c:pt>
                      <c:pt idx="2722">
                        <c:v>44603.121527777781</c:v>
                      </c:pt>
                      <c:pt idx="2723">
                        <c:v>44603.125</c:v>
                      </c:pt>
                      <c:pt idx="2724">
                        <c:v>44603.128472222219</c:v>
                      </c:pt>
                      <c:pt idx="2725">
                        <c:v>44603.131944444445</c:v>
                      </c:pt>
                      <c:pt idx="2726">
                        <c:v>44603.135416666664</c:v>
                      </c:pt>
                      <c:pt idx="2727">
                        <c:v>44603.138888888891</c:v>
                      </c:pt>
                      <c:pt idx="2728">
                        <c:v>44603.142361111109</c:v>
                      </c:pt>
                      <c:pt idx="2729">
                        <c:v>44603.145833333336</c:v>
                      </c:pt>
                      <c:pt idx="2730">
                        <c:v>44603.149305555555</c:v>
                      </c:pt>
                      <c:pt idx="2731">
                        <c:v>44603.152777777781</c:v>
                      </c:pt>
                      <c:pt idx="2732">
                        <c:v>44603.15625</c:v>
                      </c:pt>
                      <c:pt idx="2733">
                        <c:v>44603.159722222219</c:v>
                      </c:pt>
                      <c:pt idx="2734">
                        <c:v>44603.163194444445</c:v>
                      </c:pt>
                      <c:pt idx="2735">
                        <c:v>44603.166666666664</c:v>
                      </c:pt>
                      <c:pt idx="2736">
                        <c:v>44603.170138888891</c:v>
                      </c:pt>
                      <c:pt idx="2737">
                        <c:v>44603.173611111109</c:v>
                      </c:pt>
                      <c:pt idx="2738">
                        <c:v>44603.177083333336</c:v>
                      </c:pt>
                      <c:pt idx="2739">
                        <c:v>44603.180555555555</c:v>
                      </c:pt>
                      <c:pt idx="2740">
                        <c:v>44603.184027777781</c:v>
                      </c:pt>
                      <c:pt idx="2741">
                        <c:v>44603.1875</c:v>
                      </c:pt>
                      <c:pt idx="2742">
                        <c:v>44603.190972222219</c:v>
                      </c:pt>
                      <c:pt idx="2743">
                        <c:v>44603.194444444445</c:v>
                      </c:pt>
                      <c:pt idx="2744">
                        <c:v>44603.197916666664</c:v>
                      </c:pt>
                      <c:pt idx="2745">
                        <c:v>44603.201388888891</c:v>
                      </c:pt>
                      <c:pt idx="2746">
                        <c:v>44603.204861111109</c:v>
                      </c:pt>
                      <c:pt idx="2747">
                        <c:v>44603.208333333336</c:v>
                      </c:pt>
                      <c:pt idx="2748">
                        <c:v>44603.211805555555</c:v>
                      </c:pt>
                      <c:pt idx="2749">
                        <c:v>44603.215277777781</c:v>
                      </c:pt>
                      <c:pt idx="2750">
                        <c:v>44603.21875</c:v>
                      </c:pt>
                      <c:pt idx="2751">
                        <c:v>44603.222222222219</c:v>
                      </c:pt>
                      <c:pt idx="2752">
                        <c:v>44603.225694444445</c:v>
                      </c:pt>
                      <c:pt idx="2753">
                        <c:v>44603.229166666664</c:v>
                      </c:pt>
                      <c:pt idx="2754">
                        <c:v>44603.232638888891</c:v>
                      </c:pt>
                      <c:pt idx="2755">
                        <c:v>44603.236111111109</c:v>
                      </c:pt>
                      <c:pt idx="2756">
                        <c:v>44603.239583333336</c:v>
                      </c:pt>
                      <c:pt idx="2757">
                        <c:v>44603.243055555555</c:v>
                      </c:pt>
                      <c:pt idx="2758">
                        <c:v>44603.246527777781</c:v>
                      </c:pt>
                      <c:pt idx="2759">
                        <c:v>44603.25</c:v>
                      </c:pt>
                      <c:pt idx="2760">
                        <c:v>44603.253472222219</c:v>
                      </c:pt>
                      <c:pt idx="2761">
                        <c:v>44603.256944444445</c:v>
                      </c:pt>
                      <c:pt idx="2762">
                        <c:v>44603.260416666664</c:v>
                      </c:pt>
                      <c:pt idx="2763">
                        <c:v>44603.263888888891</c:v>
                      </c:pt>
                      <c:pt idx="2764">
                        <c:v>44603.267361111109</c:v>
                      </c:pt>
                      <c:pt idx="2765">
                        <c:v>44603.270833333336</c:v>
                      </c:pt>
                      <c:pt idx="2766">
                        <c:v>44603.274305555555</c:v>
                      </c:pt>
                      <c:pt idx="2767">
                        <c:v>44603.277777777781</c:v>
                      </c:pt>
                      <c:pt idx="2768">
                        <c:v>44603.28125</c:v>
                      </c:pt>
                      <c:pt idx="2769">
                        <c:v>44603.284722222219</c:v>
                      </c:pt>
                      <c:pt idx="2770">
                        <c:v>44603.288194444445</c:v>
                      </c:pt>
                      <c:pt idx="2771">
                        <c:v>44603.291666666664</c:v>
                      </c:pt>
                      <c:pt idx="2772">
                        <c:v>44603.295138888891</c:v>
                      </c:pt>
                      <c:pt idx="2773">
                        <c:v>44603.298611111109</c:v>
                      </c:pt>
                      <c:pt idx="2774">
                        <c:v>44603.302083333336</c:v>
                      </c:pt>
                      <c:pt idx="2775">
                        <c:v>44603.305555555555</c:v>
                      </c:pt>
                      <c:pt idx="2776">
                        <c:v>44603.309027777781</c:v>
                      </c:pt>
                      <c:pt idx="2777">
                        <c:v>44603.3125</c:v>
                      </c:pt>
                      <c:pt idx="2778">
                        <c:v>44603.315972222219</c:v>
                      </c:pt>
                      <c:pt idx="2779">
                        <c:v>44603.319444444445</c:v>
                      </c:pt>
                      <c:pt idx="2780">
                        <c:v>44603.322916666664</c:v>
                      </c:pt>
                      <c:pt idx="2781">
                        <c:v>44603.326388888891</c:v>
                      </c:pt>
                      <c:pt idx="2782">
                        <c:v>44603.329861111109</c:v>
                      </c:pt>
                      <c:pt idx="2783">
                        <c:v>44603.333333333336</c:v>
                      </c:pt>
                      <c:pt idx="2784">
                        <c:v>44603.336805555555</c:v>
                      </c:pt>
                      <c:pt idx="2785">
                        <c:v>44603.340277777781</c:v>
                      </c:pt>
                      <c:pt idx="2786">
                        <c:v>44603.34375</c:v>
                      </c:pt>
                      <c:pt idx="2787">
                        <c:v>44603.347222222219</c:v>
                      </c:pt>
                      <c:pt idx="2788">
                        <c:v>44603.350694444445</c:v>
                      </c:pt>
                      <c:pt idx="2789">
                        <c:v>44603.354166666664</c:v>
                      </c:pt>
                      <c:pt idx="2790">
                        <c:v>44603.357638888891</c:v>
                      </c:pt>
                      <c:pt idx="2791">
                        <c:v>44603.361111111109</c:v>
                      </c:pt>
                      <c:pt idx="2792">
                        <c:v>44603.364583333336</c:v>
                      </c:pt>
                      <c:pt idx="2793">
                        <c:v>44603.368055555555</c:v>
                      </c:pt>
                      <c:pt idx="2794">
                        <c:v>44603.371527777781</c:v>
                      </c:pt>
                      <c:pt idx="2795">
                        <c:v>44603.375</c:v>
                      </c:pt>
                      <c:pt idx="2796">
                        <c:v>44603.378472222219</c:v>
                      </c:pt>
                      <c:pt idx="2797">
                        <c:v>44603.381944444445</c:v>
                      </c:pt>
                      <c:pt idx="2798">
                        <c:v>44603.385416666664</c:v>
                      </c:pt>
                      <c:pt idx="2799">
                        <c:v>44603.388888888891</c:v>
                      </c:pt>
                      <c:pt idx="2800">
                        <c:v>44603.392361111109</c:v>
                      </c:pt>
                      <c:pt idx="2801">
                        <c:v>44603.395833333336</c:v>
                      </c:pt>
                      <c:pt idx="2802">
                        <c:v>44603.399305555555</c:v>
                      </c:pt>
                      <c:pt idx="2803">
                        <c:v>44603.402777777781</c:v>
                      </c:pt>
                      <c:pt idx="2804">
                        <c:v>44603.40625</c:v>
                      </c:pt>
                      <c:pt idx="2805">
                        <c:v>44603.409722222219</c:v>
                      </c:pt>
                      <c:pt idx="2806">
                        <c:v>44603.413194444445</c:v>
                      </c:pt>
                      <c:pt idx="2807">
                        <c:v>44603.416666666664</c:v>
                      </c:pt>
                      <c:pt idx="2808">
                        <c:v>44603.420138888891</c:v>
                      </c:pt>
                      <c:pt idx="2809">
                        <c:v>44603.423611111109</c:v>
                      </c:pt>
                      <c:pt idx="2810">
                        <c:v>44603.427083333336</c:v>
                      </c:pt>
                      <c:pt idx="2811">
                        <c:v>44603.430555555555</c:v>
                      </c:pt>
                      <c:pt idx="2812">
                        <c:v>44603.434027777781</c:v>
                      </c:pt>
                      <c:pt idx="2813">
                        <c:v>44603.4375</c:v>
                      </c:pt>
                      <c:pt idx="2814">
                        <c:v>44603.440972222219</c:v>
                      </c:pt>
                      <c:pt idx="2815">
                        <c:v>44603.444444444445</c:v>
                      </c:pt>
                      <c:pt idx="2816">
                        <c:v>44603.447916666664</c:v>
                      </c:pt>
                      <c:pt idx="2817">
                        <c:v>44603.451388888891</c:v>
                      </c:pt>
                      <c:pt idx="2818">
                        <c:v>44603.454861111109</c:v>
                      </c:pt>
                      <c:pt idx="2819">
                        <c:v>44603.458333333336</c:v>
                      </c:pt>
                      <c:pt idx="2820">
                        <c:v>44603.461805555555</c:v>
                      </c:pt>
                      <c:pt idx="2821">
                        <c:v>44603.465277777781</c:v>
                      </c:pt>
                      <c:pt idx="2822">
                        <c:v>44603.46875</c:v>
                      </c:pt>
                      <c:pt idx="2823">
                        <c:v>44603.472222222219</c:v>
                      </c:pt>
                      <c:pt idx="2824">
                        <c:v>44603.475694444445</c:v>
                      </c:pt>
                      <c:pt idx="2825">
                        <c:v>44603.479166666664</c:v>
                      </c:pt>
                      <c:pt idx="2826">
                        <c:v>44603.482638888891</c:v>
                      </c:pt>
                      <c:pt idx="2827">
                        <c:v>44603.486111111109</c:v>
                      </c:pt>
                      <c:pt idx="2828">
                        <c:v>44603.489583333336</c:v>
                      </c:pt>
                      <c:pt idx="2829">
                        <c:v>44603.493055555555</c:v>
                      </c:pt>
                      <c:pt idx="2830">
                        <c:v>44603.496527777781</c:v>
                      </c:pt>
                      <c:pt idx="2831">
                        <c:v>44603.5</c:v>
                      </c:pt>
                      <c:pt idx="2832">
                        <c:v>44603.503472222219</c:v>
                      </c:pt>
                      <c:pt idx="2833">
                        <c:v>44603.506944444445</c:v>
                      </c:pt>
                      <c:pt idx="2834">
                        <c:v>44603.510416666664</c:v>
                      </c:pt>
                      <c:pt idx="2835">
                        <c:v>44603.513888888891</c:v>
                      </c:pt>
                      <c:pt idx="2836">
                        <c:v>44603.517361111109</c:v>
                      </c:pt>
                      <c:pt idx="2837">
                        <c:v>44603.520833333336</c:v>
                      </c:pt>
                      <c:pt idx="2838">
                        <c:v>44603.524305555555</c:v>
                      </c:pt>
                      <c:pt idx="2839">
                        <c:v>44603.527777777781</c:v>
                      </c:pt>
                      <c:pt idx="2840">
                        <c:v>44603.53125</c:v>
                      </c:pt>
                      <c:pt idx="2841">
                        <c:v>44603.534722222219</c:v>
                      </c:pt>
                      <c:pt idx="2842">
                        <c:v>44603.538194444445</c:v>
                      </c:pt>
                      <c:pt idx="2843">
                        <c:v>44603.541666666664</c:v>
                      </c:pt>
                      <c:pt idx="2844">
                        <c:v>44603.545138888891</c:v>
                      </c:pt>
                      <c:pt idx="2845">
                        <c:v>44603.548611111109</c:v>
                      </c:pt>
                      <c:pt idx="2846">
                        <c:v>44603.552083333336</c:v>
                      </c:pt>
                      <c:pt idx="2847">
                        <c:v>44603.555555555555</c:v>
                      </c:pt>
                      <c:pt idx="2848">
                        <c:v>44603.559027777781</c:v>
                      </c:pt>
                      <c:pt idx="2849">
                        <c:v>44603.5625</c:v>
                      </c:pt>
                      <c:pt idx="2850">
                        <c:v>44603.565972222219</c:v>
                      </c:pt>
                      <c:pt idx="2851">
                        <c:v>44603.569444444445</c:v>
                      </c:pt>
                      <c:pt idx="2852">
                        <c:v>44603.572916666664</c:v>
                      </c:pt>
                      <c:pt idx="2853">
                        <c:v>44603.576388888891</c:v>
                      </c:pt>
                      <c:pt idx="2854">
                        <c:v>44603.579861111109</c:v>
                      </c:pt>
                      <c:pt idx="2855">
                        <c:v>44603.583333333336</c:v>
                      </c:pt>
                      <c:pt idx="2856">
                        <c:v>44603.586805555555</c:v>
                      </c:pt>
                      <c:pt idx="2857">
                        <c:v>44603.590277777781</c:v>
                      </c:pt>
                      <c:pt idx="2858">
                        <c:v>44603.59375</c:v>
                      </c:pt>
                      <c:pt idx="2859">
                        <c:v>44603.597222222219</c:v>
                      </c:pt>
                      <c:pt idx="2860">
                        <c:v>44603.600694444445</c:v>
                      </c:pt>
                      <c:pt idx="2861">
                        <c:v>44603.604166666664</c:v>
                      </c:pt>
                      <c:pt idx="2862">
                        <c:v>44603.607638888891</c:v>
                      </c:pt>
                      <c:pt idx="2863">
                        <c:v>44603.611111111109</c:v>
                      </c:pt>
                      <c:pt idx="2864">
                        <c:v>44603.614583333336</c:v>
                      </c:pt>
                      <c:pt idx="2865">
                        <c:v>44603.618055555555</c:v>
                      </c:pt>
                      <c:pt idx="2866">
                        <c:v>44603.621527777781</c:v>
                      </c:pt>
                      <c:pt idx="2867">
                        <c:v>44603.625</c:v>
                      </c:pt>
                      <c:pt idx="2868">
                        <c:v>44603.628472222219</c:v>
                      </c:pt>
                      <c:pt idx="2869">
                        <c:v>44603.631944444445</c:v>
                      </c:pt>
                      <c:pt idx="2870">
                        <c:v>44603.635416666664</c:v>
                      </c:pt>
                      <c:pt idx="2871">
                        <c:v>44603.638888888891</c:v>
                      </c:pt>
                      <c:pt idx="2872">
                        <c:v>44603.642361111109</c:v>
                      </c:pt>
                      <c:pt idx="2873">
                        <c:v>44603.645833333336</c:v>
                      </c:pt>
                      <c:pt idx="2874">
                        <c:v>44603.649305555555</c:v>
                      </c:pt>
                      <c:pt idx="2875">
                        <c:v>44603.652777777781</c:v>
                      </c:pt>
                      <c:pt idx="2876">
                        <c:v>44603.65625</c:v>
                      </c:pt>
                      <c:pt idx="2877">
                        <c:v>44603.659722222219</c:v>
                      </c:pt>
                      <c:pt idx="2878">
                        <c:v>44603.663194444445</c:v>
                      </c:pt>
                      <c:pt idx="2879">
                        <c:v>44603.666666666664</c:v>
                      </c:pt>
                      <c:pt idx="2880">
                        <c:v>44603.670138888891</c:v>
                      </c:pt>
                      <c:pt idx="2881">
                        <c:v>44603.673611111109</c:v>
                      </c:pt>
                      <c:pt idx="2882">
                        <c:v>44603.677083333336</c:v>
                      </c:pt>
                      <c:pt idx="2883">
                        <c:v>44603.680555555555</c:v>
                      </c:pt>
                      <c:pt idx="2884">
                        <c:v>44603.684027777781</c:v>
                      </c:pt>
                      <c:pt idx="2885">
                        <c:v>44603.6875</c:v>
                      </c:pt>
                      <c:pt idx="2886">
                        <c:v>44603.690972222219</c:v>
                      </c:pt>
                      <c:pt idx="2887">
                        <c:v>44603.694444444445</c:v>
                      </c:pt>
                      <c:pt idx="2888">
                        <c:v>44603.697916666664</c:v>
                      </c:pt>
                      <c:pt idx="2889">
                        <c:v>44603.701388888891</c:v>
                      </c:pt>
                      <c:pt idx="2890">
                        <c:v>44603.704861111109</c:v>
                      </c:pt>
                      <c:pt idx="2891">
                        <c:v>44603.708333333336</c:v>
                      </c:pt>
                      <c:pt idx="2892">
                        <c:v>44603.711805555555</c:v>
                      </c:pt>
                      <c:pt idx="2893">
                        <c:v>44603.715277777781</c:v>
                      </c:pt>
                      <c:pt idx="2894">
                        <c:v>44603.71875</c:v>
                      </c:pt>
                      <c:pt idx="2895">
                        <c:v>44603.722222222219</c:v>
                      </c:pt>
                      <c:pt idx="2896">
                        <c:v>44603.725694444445</c:v>
                      </c:pt>
                      <c:pt idx="2897">
                        <c:v>44603.729166666664</c:v>
                      </c:pt>
                      <c:pt idx="2898">
                        <c:v>44603.732638888891</c:v>
                      </c:pt>
                      <c:pt idx="2899">
                        <c:v>44603.736111111109</c:v>
                      </c:pt>
                      <c:pt idx="2900">
                        <c:v>44603.739583333336</c:v>
                      </c:pt>
                      <c:pt idx="2901">
                        <c:v>44603.743055555555</c:v>
                      </c:pt>
                      <c:pt idx="2902">
                        <c:v>44603.746527777781</c:v>
                      </c:pt>
                      <c:pt idx="2903">
                        <c:v>44603.75</c:v>
                      </c:pt>
                      <c:pt idx="2904">
                        <c:v>44603.753472222219</c:v>
                      </c:pt>
                      <c:pt idx="2905">
                        <c:v>44603.756944444445</c:v>
                      </c:pt>
                      <c:pt idx="2906">
                        <c:v>44603.760416666664</c:v>
                      </c:pt>
                      <c:pt idx="2907">
                        <c:v>44603.763888888891</c:v>
                      </c:pt>
                      <c:pt idx="2908">
                        <c:v>44603.767361111109</c:v>
                      </c:pt>
                      <c:pt idx="2909">
                        <c:v>44603.770833333336</c:v>
                      </c:pt>
                      <c:pt idx="2910">
                        <c:v>44603.774305555555</c:v>
                      </c:pt>
                      <c:pt idx="2911">
                        <c:v>44603.777777777781</c:v>
                      </c:pt>
                      <c:pt idx="2912">
                        <c:v>44603.78125</c:v>
                      </c:pt>
                      <c:pt idx="2913">
                        <c:v>44603.784722222219</c:v>
                      </c:pt>
                      <c:pt idx="2914">
                        <c:v>44603.788194444445</c:v>
                      </c:pt>
                      <c:pt idx="2915">
                        <c:v>44603.791666666664</c:v>
                      </c:pt>
                      <c:pt idx="2916">
                        <c:v>44603.795138888891</c:v>
                      </c:pt>
                      <c:pt idx="2917">
                        <c:v>44603.798611111109</c:v>
                      </c:pt>
                      <c:pt idx="2918">
                        <c:v>44603.802083333336</c:v>
                      </c:pt>
                      <c:pt idx="2919">
                        <c:v>44603.805555555555</c:v>
                      </c:pt>
                      <c:pt idx="2920">
                        <c:v>44603.809027777781</c:v>
                      </c:pt>
                      <c:pt idx="2921">
                        <c:v>44603.8125</c:v>
                      </c:pt>
                      <c:pt idx="2922">
                        <c:v>44603.815972222219</c:v>
                      </c:pt>
                      <c:pt idx="2923">
                        <c:v>44603.819444444445</c:v>
                      </c:pt>
                      <c:pt idx="2924">
                        <c:v>44603.822916666664</c:v>
                      </c:pt>
                      <c:pt idx="2925">
                        <c:v>44603.826388888891</c:v>
                      </c:pt>
                      <c:pt idx="2926">
                        <c:v>44603.829861111109</c:v>
                      </c:pt>
                      <c:pt idx="2927">
                        <c:v>44603.833333333336</c:v>
                      </c:pt>
                      <c:pt idx="2928">
                        <c:v>44603.836805555555</c:v>
                      </c:pt>
                      <c:pt idx="2929">
                        <c:v>44603.840277777781</c:v>
                      </c:pt>
                      <c:pt idx="2930">
                        <c:v>44603.84375</c:v>
                      </c:pt>
                      <c:pt idx="2931">
                        <c:v>44603.847222222219</c:v>
                      </c:pt>
                      <c:pt idx="2932">
                        <c:v>44603.850694444445</c:v>
                      </c:pt>
                      <c:pt idx="2933">
                        <c:v>44603.854166666664</c:v>
                      </c:pt>
                      <c:pt idx="2934">
                        <c:v>44603.857638888891</c:v>
                      </c:pt>
                      <c:pt idx="2935">
                        <c:v>44603.861111111109</c:v>
                      </c:pt>
                      <c:pt idx="2936">
                        <c:v>44603.864583333336</c:v>
                      </c:pt>
                      <c:pt idx="2937">
                        <c:v>44603.868055555555</c:v>
                      </c:pt>
                      <c:pt idx="2938">
                        <c:v>44603.871527777781</c:v>
                      </c:pt>
                      <c:pt idx="2939">
                        <c:v>44603.875</c:v>
                      </c:pt>
                      <c:pt idx="2940">
                        <c:v>44603.878472222219</c:v>
                      </c:pt>
                      <c:pt idx="2941">
                        <c:v>44603.881944444445</c:v>
                      </c:pt>
                      <c:pt idx="2942">
                        <c:v>44603.885416666664</c:v>
                      </c:pt>
                      <c:pt idx="2943">
                        <c:v>44603.888888888891</c:v>
                      </c:pt>
                      <c:pt idx="2944">
                        <c:v>44603.892361111109</c:v>
                      </c:pt>
                      <c:pt idx="2945">
                        <c:v>44603.895833333336</c:v>
                      </c:pt>
                      <c:pt idx="2946">
                        <c:v>44603.899305555555</c:v>
                      </c:pt>
                      <c:pt idx="2947">
                        <c:v>44603.902777777781</c:v>
                      </c:pt>
                      <c:pt idx="2948">
                        <c:v>44603.90625</c:v>
                      </c:pt>
                      <c:pt idx="2949">
                        <c:v>44603.909722222219</c:v>
                      </c:pt>
                      <c:pt idx="2950">
                        <c:v>44603.913194444445</c:v>
                      </c:pt>
                      <c:pt idx="2951">
                        <c:v>44603.916666666664</c:v>
                      </c:pt>
                      <c:pt idx="2952">
                        <c:v>44603.920138888891</c:v>
                      </c:pt>
                      <c:pt idx="2953">
                        <c:v>44603.923611111109</c:v>
                      </c:pt>
                      <c:pt idx="2954">
                        <c:v>44603.927083333336</c:v>
                      </c:pt>
                      <c:pt idx="2955">
                        <c:v>44603.930555555555</c:v>
                      </c:pt>
                      <c:pt idx="2956">
                        <c:v>44603.934027777781</c:v>
                      </c:pt>
                      <c:pt idx="2957">
                        <c:v>44603.9375</c:v>
                      </c:pt>
                      <c:pt idx="2958">
                        <c:v>44603.940972222219</c:v>
                      </c:pt>
                      <c:pt idx="2959">
                        <c:v>44603.944444444445</c:v>
                      </c:pt>
                      <c:pt idx="2960">
                        <c:v>44603.947916666664</c:v>
                      </c:pt>
                      <c:pt idx="2961">
                        <c:v>44603.951388888891</c:v>
                      </c:pt>
                      <c:pt idx="2962">
                        <c:v>44603.954861111109</c:v>
                      </c:pt>
                      <c:pt idx="2963">
                        <c:v>44603.958333333336</c:v>
                      </c:pt>
                      <c:pt idx="2964">
                        <c:v>44603.961805555555</c:v>
                      </c:pt>
                      <c:pt idx="2965">
                        <c:v>44603.965277777781</c:v>
                      </c:pt>
                      <c:pt idx="2966">
                        <c:v>44603.96875</c:v>
                      </c:pt>
                      <c:pt idx="2967">
                        <c:v>44603.972222222219</c:v>
                      </c:pt>
                      <c:pt idx="2968">
                        <c:v>44603.975694444445</c:v>
                      </c:pt>
                      <c:pt idx="2969">
                        <c:v>44603.979166666664</c:v>
                      </c:pt>
                      <c:pt idx="2970">
                        <c:v>44603.982638888891</c:v>
                      </c:pt>
                      <c:pt idx="2971">
                        <c:v>44603.986111111109</c:v>
                      </c:pt>
                      <c:pt idx="2972">
                        <c:v>44603.989583333336</c:v>
                      </c:pt>
                      <c:pt idx="2973">
                        <c:v>44603.993055555555</c:v>
                      </c:pt>
                      <c:pt idx="2974">
                        <c:v>44603.996527777781</c:v>
                      </c:pt>
                      <c:pt idx="2975">
                        <c:v>44604</c:v>
                      </c:pt>
                      <c:pt idx="2976">
                        <c:v>44604.003472222219</c:v>
                      </c:pt>
                      <c:pt idx="2977">
                        <c:v>44604.006944444445</c:v>
                      </c:pt>
                      <c:pt idx="2978">
                        <c:v>44604.010416666664</c:v>
                      </c:pt>
                      <c:pt idx="2979">
                        <c:v>44604.013888888891</c:v>
                      </c:pt>
                      <c:pt idx="2980">
                        <c:v>44604.017361111109</c:v>
                      </c:pt>
                      <c:pt idx="2981">
                        <c:v>44604.020833333336</c:v>
                      </c:pt>
                      <c:pt idx="2982">
                        <c:v>44604.024305555555</c:v>
                      </c:pt>
                      <c:pt idx="2983">
                        <c:v>44604.027777777781</c:v>
                      </c:pt>
                      <c:pt idx="2984">
                        <c:v>44604.03125</c:v>
                      </c:pt>
                      <c:pt idx="2985">
                        <c:v>44604.034722222219</c:v>
                      </c:pt>
                      <c:pt idx="2986">
                        <c:v>44604.038194444445</c:v>
                      </c:pt>
                      <c:pt idx="2987">
                        <c:v>44604.041666666664</c:v>
                      </c:pt>
                      <c:pt idx="2988">
                        <c:v>44604.045138888891</c:v>
                      </c:pt>
                      <c:pt idx="2989">
                        <c:v>44604.048611111109</c:v>
                      </c:pt>
                      <c:pt idx="2990">
                        <c:v>44604.052083333336</c:v>
                      </c:pt>
                      <c:pt idx="2991">
                        <c:v>44604.055555555555</c:v>
                      </c:pt>
                      <c:pt idx="2992">
                        <c:v>44604.059027777781</c:v>
                      </c:pt>
                      <c:pt idx="2993">
                        <c:v>44604.0625</c:v>
                      </c:pt>
                      <c:pt idx="2994">
                        <c:v>44604.065972222219</c:v>
                      </c:pt>
                      <c:pt idx="2995">
                        <c:v>44604.069444444445</c:v>
                      </c:pt>
                      <c:pt idx="2996">
                        <c:v>44604.072916666664</c:v>
                      </c:pt>
                      <c:pt idx="2997">
                        <c:v>44604.076388888891</c:v>
                      </c:pt>
                      <c:pt idx="2998">
                        <c:v>44604.079861111109</c:v>
                      </c:pt>
                      <c:pt idx="2999">
                        <c:v>44604.083333333336</c:v>
                      </c:pt>
                      <c:pt idx="3000">
                        <c:v>44604.086805555555</c:v>
                      </c:pt>
                      <c:pt idx="3001">
                        <c:v>44604.090277777781</c:v>
                      </c:pt>
                      <c:pt idx="3002">
                        <c:v>44604.09375</c:v>
                      </c:pt>
                      <c:pt idx="3003">
                        <c:v>44604.097222222219</c:v>
                      </c:pt>
                      <c:pt idx="3004">
                        <c:v>44604.100694444445</c:v>
                      </c:pt>
                      <c:pt idx="3005">
                        <c:v>44604.104166666664</c:v>
                      </c:pt>
                      <c:pt idx="3006">
                        <c:v>44604.107638888891</c:v>
                      </c:pt>
                      <c:pt idx="3007">
                        <c:v>44604.111111111109</c:v>
                      </c:pt>
                      <c:pt idx="3008">
                        <c:v>44604.114583333336</c:v>
                      </c:pt>
                      <c:pt idx="3009">
                        <c:v>44604.118055555555</c:v>
                      </c:pt>
                      <c:pt idx="3010">
                        <c:v>44604.121527777781</c:v>
                      </c:pt>
                      <c:pt idx="3011">
                        <c:v>44604.125</c:v>
                      </c:pt>
                      <c:pt idx="3012">
                        <c:v>44604.128472222219</c:v>
                      </c:pt>
                      <c:pt idx="3013">
                        <c:v>44604.131944444445</c:v>
                      </c:pt>
                      <c:pt idx="3014">
                        <c:v>44604.135416666664</c:v>
                      </c:pt>
                      <c:pt idx="3015">
                        <c:v>44604.138888888891</c:v>
                      </c:pt>
                      <c:pt idx="3016">
                        <c:v>44604.142361111109</c:v>
                      </c:pt>
                      <c:pt idx="3017">
                        <c:v>44604.145833333336</c:v>
                      </c:pt>
                      <c:pt idx="3018">
                        <c:v>44604.149305555555</c:v>
                      </c:pt>
                      <c:pt idx="3019">
                        <c:v>44604.152777777781</c:v>
                      </c:pt>
                      <c:pt idx="3020">
                        <c:v>44604.15625</c:v>
                      </c:pt>
                      <c:pt idx="3021">
                        <c:v>44604.159722222219</c:v>
                      </c:pt>
                      <c:pt idx="3022">
                        <c:v>44604.163194444445</c:v>
                      </c:pt>
                      <c:pt idx="3023">
                        <c:v>44604.166666666664</c:v>
                      </c:pt>
                      <c:pt idx="3024">
                        <c:v>44604.170138888891</c:v>
                      </c:pt>
                      <c:pt idx="3025">
                        <c:v>44604.173611111109</c:v>
                      </c:pt>
                      <c:pt idx="3026">
                        <c:v>44604.177083333336</c:v>
                      </c:pt>
                      <c:pt idx="3027">
                        <c:v>44604.180555555555</c:v>
                      </c:pt>
                      <c:pt idx="3028">
                        <c:v>44604.184027777781</c:v>
                      </c:pt>
                      <c:pt idx="3029">
                        <c:v>44604.1875</c:v>
                      </c:pt>
                      <c:pt idx="3030">
                        <c:v>44604.190972222219</c:v>
                      </c:pt>
                      <c:pt idx="3031">
                        <c:v>44604.194444444445</c:v>
                      </c:pt>
                      <c:pt idx="3032">
                        <c:v>44604.197916666664</c:v>
                      </c:pt>
                      <c:pt idx="3033">
                        <c:v>44604.201388888891</c:v>
                      </c:pt>
                      <c:pt idx="3034">
                        <c:v>44604.204861111109</c:v>
                      </c:pt>
                      <c:pt idx="3035">
                        <c:v>44604.208333333336</c:v>
                      </c:pt>
                      <c:pt idx="3036">
                        <c:v>44604.211805555555</c:v>
                      </c:pt>
                      <c:pt idx="3037">
                        <c:v>44604.215277777781</c:v>
                      </c:pt>
                      <c:pt idx="3038">
                        <c:v>44604.21875</c:v>
                      </c:pt>
                      <c:pt idx="3039">
                        <c:v>44604.222222222219</c:v>
                      </c:pt>
                      <c:pt idx="3040">
                        <c:v>44604.225694444445</c:v>
                      </c:pt>
                      <c:pt idx="3041">
                        <c:v>44604.229166666664</c:v>
                      </c:pt>
                      <c:pt idx="3042">
                        <c:v>44604.232638888891</c:v>
                      </c:pt>
                      <c:pt idx="3043">
                        <c:v>44604.236111111109</c:v>
                      </c:pt>
                      <c:pt idx="3044">
                        <c:v>44604.239583333336</c:v>
                      </c:pt>
                      <c:pt idx="3045">
                        <c:v>44604.243055555555</c:v>
                      </c:pt>
                      <c:pt idx="3046">
                        <c:v>44604.246527777781</c:v>
                      </c:pt>
                      <c:pt idx="3047">
                        <c:v>44604.25</c:v>
                      </c:pt>
                      <c:pt idx="3048">
                        <c:v>44604.253472222219</c:v>
                      </c:pt>
                      <c:pt idx="3049">
                        <c:v>44604.256944444445</c:v>
                      </c:pt>
                      <c:pt idx="3050">
                        <c:v>44604.260416666664</c:v>
                      </c:pt>
                      <c:pt idx="3051">
                        <c:v>44604.263888888891</c:v>
                      </c:pt>
                      <c:pt idx="3052">
                        <c:v>44604.267361111109</c:v>
                      </c:pt>
                      <c:pt idx="3053">
                        <c:v>44604.270833333336</c:v>
                      </c:pt>
                      <c:pt idx="3054">
                        <c:v>44604.274305555555</c:v>
                      </c:pt>
                      <c:pt idx="3055">
                        <c:v>44604.277777777781</c:v>
                      </c:pt>
                      <c:pt idx="3056">
                        <c:v>44604.28125</c:v>
                      </c:pt>
                      <c:pt idx="3057">
                        <c:v>44604.284722222219</c:v>
                      </c:pt>
                      <c:pt idx="3058">
                        <c:v>44604.288194444445</c:v>
                      </c:pt>
                      <c:pt idx="3059">
                        <c:v>44604.291666666664</c:v>
                      </c:pt>
                      <c:pt idx="3060">
                        <c:v>44604.295138888891</c:v>
                      </c:pt>
                      <c:pt idx="3061">
                        <c:v>44604.298611111109</c:v>
                      </c:pt>
                      <c:pt idx="3062">
                        <c:v>44604.302083333336</c:v>
                      </c:pt>
                      <c:pt idx="3063">
                        <c:v>44604.305555555555</c:v>
                      </c:pt>
                      <c:pt idx="3064">
                        <c:v>44604.309027777781</c:v>
                      </c:pt>
                      <c:pt idx="3065">
                        <c:v>44604.3125</c:v>
                      </c:pt>
                      <c:pt idx="3066">
                        <c:v>44604.315972222219</c:v>
                      </c:pt>
                      <c:pt idx="3067">
                        <c:v>44604.319444444445</c:v>
                      </c:pt>
                      <c:pt idx="3068">
                        <c:v>44604.322916666664</c:v>
                      </c:pt>
                      <c:pt idx="3069">
                        <c:v>44604.326388888891</c:v>
                      </c:pt>
                      <c:pt idx="3070">
                        <c:v>44604.329861111109</c:v>
                      </c:pt>
                      <c:pt idx="3071">
                        <c:v>44604.333333333336</c:v>
                      </c:pt>
                      <c:pt idx="3072">
                        <c:v>44604.336805555555</c:v>
                      </c:pt>
                      <c:pt idx="3073">
                        <c:v>44604.340277777781</c:v>
                      </c:pt>
                      <c:pt idx="3074">
                        <c:v>44604.34375</c:v>
                      </c:pt>
                      <c:pt idx="3075">
                        <c:v>44604.347222222219</c:v>
                      </c:pt>
                      <c:pt idx="3076">
                        <c:v>44604.350694444445</c:v>
                      </c:pt>
                      <c:pt idx="3077">
                        <c:v>44604.354166666664</c:v>
                      </c:pt>
                      <c:pt idx="3078">
                        <c:v>44604.357638888891</c:v>
                      </c:pt>
                      <c:pt idx="3079">
                        <c:v>44604.361111111109</c:v>
                      </c:pt>
                      <c:pt idx="3080">
                        <c:v>44604.364583333336</c:v>
                      </c:pt>
                      <c:pt idx="3081">
                        <c:v>44604.368055555555</c:v>
                      </c:pt>
                      <c:pt idx="3082">
                        <c:v>44604.371527777781</c:v>
                      </c:pt>
                      <c:pt idx="3083">
                        <c:v>44604.375</c:v>
                      </c:pt>
                      <c:pt idx="3084">
                        <c:v>44604.378472222219</c:v>
                      </c:pt>
                      <c:pt idx="3085">
                        <c:v>44604.381944444445</c:v>
                      </c:pt>
                      <c:pt idx="3086">
                        <c:v>44604.385416666664</c:v>
                      </c:pt>
                      <c:pt idx="3087">
                        <c:v>44604.388888888891</c:v>
                      </c:pt>
                      <c:pt idx="3088">
                        <c:v>44604.392361111109</c:v>
                      </c:pt>
                      <c:pt idx="3089">
                        <c:v>44604.395833333336</c:v>
                      </c:pt>
                      <c:pt idx="3090">
                        <c:v>44604.399305555555</c:v>
                      </c:pt>
                      <c:pt idx="3091">
                        <c:v>44604.402777777781</c:v>
                      </c:pt>
                      <c:pt idx="3092">
                        <c:v>44604.40625</c:v>
                      </c:pt>
                      <c:pt idx="3093">
                        <c:v>44604.409722222219</c:v>
                      </c:pt>
                      <c:pt idx="3094">
                        <c:v>44604.413194444445</c:v>
                      </c:pt>
                      <c:pt idx="3095">
                        <c:v>44604.416666666664</c:v>
                      </c:pt>
                      <c:pt idx="3096">
                        <c:v>44604.420138888891</c:v>
                      </c:pt>
                      <c:pt idx="3097">
                        <c:v>44604.423611111109</c:v>
                      </c:pt>
                      <c:pt idx="3098">
                        <c:v>44604.427083333336</c:v>
                      </c:pt>
                      <c:pt idx="3099">
                        <c:v>44604.430555555555</c:v>
                      </c:pt>
                      <c:pt idx="3100">
                        <c:v>44604.434027777781</c:v>
                      </c:pt>
                      <c:pt idx="3101">
                        <c:v>44604.4375</c:v>
                      </c:pt>
                      <c:pt idx="3102">
                        <c:v>44604.440972222219</c:v>
                      </c:pt>
                      <c:pt idx="3103">
                        <c:v>44604.444444444445</c:v>
                      </c:pt>
                      <c:pt idx="3104">
                        <c:v>44604.447916666664</c:v>
                      </c:pt>
                      <c:pt idx="3105">
                        <c:v>44604.451388888891</c:v>
                      </c:pt>
                      <c:pt idx="3106">
                        <c:v>44604.454861111109</c:v>
                      </c:pt>
                      <c:pt idx="3107">
                        <c:v>44604.458333333336</c:v>
                      </c:pt>
                      <c:pt idx="3108">
                        <c:v>44604.461805555555</c:v>
                      </c:pt>
                      <c:pt idx="3109">
                        <c:v>44604.465277777781</c:v>
                      </c:pt>
                      <c:pt idx="3110">
                        <c:v>44604.46875</c:v>
                      </c:pt>
                      <c:pt idx="3111">
                        <c:v>44604.472222222219</c:v>
                      </c:pt>
                      <c:pt idx="3112">
                        <c:v>44604.475694444445</c:v>
                      </c:pt>
                      <c:pt idx="3113">
                        <c:v>44604.479166666664</c:v>
                      </c:pt>
                      <c:pt idx="3114">
                        <c:v>44604.482638888891</c:v>
                      </c:pt>
                      <c:pt idx="3115">
                        <c:v>44604.486111111109</c:v>
                      </c:pt>
                      <c:pt idx="3116">
                        <c:v>44604.489583333336</c:v>
                      </c:pt>
                      <c:pt idx="3117">
                        <c:v>44604.493055555555</c:v>
                      </c:pt>
                      <c:pt idx="3118">
                        <c:v>44604.496527777781</c:v>
                      </c:pt>
                      <c:pt idx="3119">
                        <c:v>44604.5</c:v>
                      </c:pt>
                      <c:pt idx="3120">
                        <c:v>44604.503472222219</c:v>
                      </c:pt>
                      <c:pt idx="3121">
                        <c:v>44604.506944444445</c:v>
                      </c:pt>
                      <c:pt idx="3122">
                        <c:v>44604.510416666664</c:v>
                      </c:pt>
                      <c:pt idx="3123">
                        <c:v>44604.513888888891</c:v>
                      </c:pt>
                      <c:pt idx="3124">
                        <c:v>44604.517361111109</c:v>
                      </c:pt>
                      <c:pt idx="3125">
                        <c:v>44604.520833333336</c:v>
                      </c:pt>
                      <c:pt idx="3126">
                        <c:v>44604.524305555555</c:v>
                      </c:pt>
                      <c:pt idx="3127">
                        <c:v>44604.527777777781</c:v>
                      </c:pt>
                      <c:pt idx="3128">
                        <c:v>44604.53125</c:v>
                      </c:pt>
                      <c:pt idx="3129">
                        <c:v>44604.534722222219</c:v>
                      </c:pt>
                      <c:pt idx="3130">
                        <c:v>44604.538194444445</c:v>
                      </c:pt>
                      <c:pt idx="3131">
                        <c:v>44604.541666666664</c:v>
                      </c:pt>
                      <c:pt idx="3132">
                        <c:v>44604.545138888891</c:v>
                      </c:pt>
                      <c:pt idx="3133">
                        <c:v>44604.548611111109</c:v>
                      </c:pt>
                      <c:pt idx="3134">
                        <c:v>44604.552083333336</c:v>
                      </c:pt>
                      <c:pt idx="3135">
                        <c:v>44604.555555555555</c:v>
                      </c:pt>
                      <c:pt idx="3136">
                        <c:v>44604.559027777781</c:v>
                      </c:pt>
                      <c:pt idx="3137">
                        <c:v>44604.5625</c:v>
                      </c:pt>
                      <c:pt idx="3138">
                        <c:v>44604.565972222219</c:v>
                      </c:pt>
                      <c:pt idx="3139">
                        <c:v>44604.569444444445</c:v>
                      </c:pt>
                      <c:pt idx="3140">
                        <c:v>44604.572916666664</c:v>
                      </c:pt>
                      <c:pt idx="3141">
                        <c:v>44604.576388888891</c:v>
                      </c:pt>
                      <c:pt idx="3142">
                        <c:v>44604.579861111109</c:v>
                      </c:pt>
                      <c:pt idx="3143">
                        <c:v>44604.583333333336</c:v>
                      </c:pt>
                      <c:pt idx="3144">
                        <c:v>44604.586805555555</c:v>
                      </c:pt>
                      <c:pt idx="3145">
                        <c:v>44604.590277777781</c:v>
                      </c:pt>
                      <c:pt idx="3146">
                        <c:v>44604.59375</c:v>
                      </c:pt>
                      <c:pt idx="3147">
                        <c:v>44604.597222222219</c:v>
                      </c:pt>
                      <c:pt idx="3148">
                        <c:v>44604.600694444445</c:v>
                      </c:pt>
                      <c:pt idx="3149">
                        <c:v>44604.604166666664</c:v>
                      </c:pt>
                      <c:pt idx="3150">
                        <c:v>44604.607638888891</c:v>
                      </c:pt>
                      <c:pt idx="3151">
                        <c:v>44604.611111111109</c:v>
                      </c:pt>
                      <c:pt idx="3152">
                        <c:v>44604.614583333336</c:v>
                      </c:pt>
                      <c:pt idx="3153">
                        <c:v>44604.618055555555</c:v>
                      </c:pt>
                      <c:pt idx="3154">
                        <c:v>44604.621527777781</c:v>
                      </c:pt>
                      <c:pt idx="3155">
                        <c:v>44604.625</c:v>
                      </c:pt>
                      <c:pt idx="3156">
                        <c:v>44604.628472222219</c:v>
                      </c:pt>
                      <c:pt idx="3157">
                        <c:v>44604.631944444445</c:v>
                      </c:pt>
                      <c:pt idx="3158">
                        <c:v>44604.635416666664</c:v>
                      </c:pt>
                      <c:pt idx="3159">
                        <c:v>44604.638888888891</c:v>
                      </c:pt>
                      <c:pt idx="3160">
                        <c:v>44604.642361111109</c:v>
                      </c:pt>
                      <c:pt idx="3161">
                        <c:v>44604.645833333336</c:v>
                      </c:pt>
                      <c:pt idx="3162">
                        <c:v>44604.649305555555</c:v>
                      </c:pt>
                      <c:pt idx="3163">
                        <c:v>44604.652777777781</c:v>
                      </c:pt>
                      <c:pt idx="3164">
                        <c:v>44604.65625</c:v>
                      </c:pt>
                      <c:pt idx="3165">
                        <c:v>44604.659722222219</c:v>
                      </c:pt>
                      <c:pt idx="3166">
                        <c:v>44604.663194444445</c:v>
                      </c:pt>
                      <c:pt idx="3167">
                        <c:v>44604.666666666664</c:v>
                      </c:pt>
                      <c:pt idx="3168">
                        <c:v>44604.670138888891</c:v>
                      </c:pt>
                      <c:pt idx="3169">
                        <c:v>44604.673611111109</c:v>
                      </c:pt>
                      <c:pt idx="3170">
                        <c:v>44604.677083333336</c:v>
                      </c:pt>
                      <c:pt idx="3171">
                        <c:v>44604.680555555555</c:v>
                      </c:pt>
                      <c:pt idx="3172">
                        <c:v>44604.684027777781</c:v>
                      </c:pt>
                      <c:pt idx="3173">
                        <c:v>44604.6875</c:v>
                      </c:pt>
                      <c:pt idx="3174">
                        <c:v>44604.690972222219</c:v>
                      </c:pt>
                      <c:pt idx="3175">
                        <c:v>44604.694444444445</c:v>
                      </c:pt>
                      <c:pt idx="3176">
                        <c:v>44604.697916666664</c:v>
                      </c:pt>
                      <c:pt idx="3177">
                        <c:v>44604.701388888891</c:v>
                      </c:pt>
                      <c:pt idx="3178">
                        <c:v>44604.704861111109</c:v>
                      </c:pt>
                      <c:pt idx="3179">
                        <c:v>44604.708333333336</c:v>
                      </c:pt>
                      <c:pt idx="3180">
                        <c:v>44604.711805555555</c:v>
                      </c:pt>
                      <c:pt idx="3181">
                        <c:v>44604.715277777781</c:v>
                      </c:pt>
                      <c:pt idx="3182">
                        <c:v>44604.71875</c:v>
                      </c:pt>
                      <c:pt idx="3183">
                        <c:v>44604.722222222219</c:v>
                      </c:pt>
                      <c:pt idx="3184">
                        <c:v>44604.725694444445</c:v>
                      </c:pt>
                      <c:pt idx="3185">
                        <c:v>44604.729166666664</c:v>
                      </c:pt>
                      <c:pt idx="3186">
                        <c:v>44604.732638888891</c:v>
                      </c:pt>
                      <c:pt idx="3187">
                        <c:v>44604.736111111109</c:v>
                      </c:pt>
                      <c:pt idx="3188">
                        <c:v>44604.739583333336</c:v>
                      </c:pt>
                      <c:pt idx="3189">
                        <c:v>44604.743055555555</c:v>
                      </c:pt>
                      <c:pt idx="3190">
                        <c:v>44604.746527777781</c:v>
                      </c:pt>
                      <c:pt idx="3191">
                        <c:v>44604.75</c:v>
                      </c:pt>
                      <c:pt idx="3192">
                        <c:v>44604.753472222219</c:v>
                      </c:pt>
                      <c:pt idx="3193">
                        <c:v>44604.756944444445</c:v>
                      </c:pt>
                      <c:pt idx="3194">
                        <c:v>44604.760416666664</c:v>
                      </c:pt>
                      <c:pt idx="3195">
                        <c:v>44604.763888888891</c:v>
                      </c:pt>
                      <c:pt idx="3196">
                        <c:v>44604.767361111109</c:v>
                      </c:pt>
                      <c:pt idx="3197">
                        <c:v>44604.770833333336</c:v>
                      </c:pt>
                      <c:pt idx="3198">
                        <c:v>44604.774305555555</c:v>
                      </c:pt>
                      <c:pt idx="3199">
                        <c:v>44604.777777777781</c:v>
                      </c:pt>
                      <c:pt idx="3200">
                        <c:v>44604.78125</c:v>
                      </c:pt>
                      <c:pt idx="3201">
                        <c:v>44604.784722222219</c:v>
                      </c:pt>
                      <c:pt idx="3202">
                        <c:v>44604.788194444445</c:v>
                      </c:pt>
                      <c:pt idx="3203">
                        <c:v>44604.791666666664</c:v>
                      </c:pt>
                      <c:pt idx="3204">
                        <c:v>44604.795138888891</c:v>
                      </c:pt>
                      <c:pt idx="3205">
                        <c:v>44604.798611111109</c:v>
                      </c:pt>
                      <c:pt idx="3206">
                        <c:v>44604.802083333336</c:v>
                      </c:pt>
                      <c:pt idx="3207">
                        <c:v>44604.805555555555</c:v>
                      </c:pt>
                      <c:pt idx="3208">
                        <c:v>44604.809027777781</c:v>
                      </c:pt>
                      <c:pt idx="3209">
                        <c:v>44604.8125</c:v>
                      </c:pt>
                      <c:pt idx="3210">
                        <c:v>44604.815972222219</c:v>
                      </c:pt>
                      <c:pt idx="3211">
                        <c:v>44604.819444444445</c:v>
                      </c:pt>
                      <c:pt idx="3212">
                        <c:v>44604.822916666664</c:v>
                      </c:pt>
                      <c:pt idx="3213">
                        <c:v>44604.826388888891</c:v>
                      </c:pt>
                      <c:pt idx="3214">
                        <c:v>44604.829861111109</c:v>
                      </c:pt>
                      <c:pt idx="3215">
                        <c:v>44604.833333333336</c:v>
                      </c:pt>
                      <c:pt idx="3216">
                        <c:v>44604.836805555555</c:v>
                      </c:pt>
                      <c:pt idx="3217">
                        <c:v>44604.840277777781</c:v>
                      </c:pt>
                      <c:pt idx="3218">
                        <c:v>44604.84375</c:v>
                      </c:pt>
                      <c:pt idx="3219">
                        <c:v>44604.847222222219</c:v>
                      </c:pt>
                      <c:pt idx="3220">
                        <c:v>44604.850694444445</c:v>
                      </c:pt>
                      <c:pt idx="3221">
                        <c:v>44604.854166666664</c:v>
                      </c:pt>
                      <c:pt idx="3222">
                        <c:v>44604.857638888891</c:v>
                      </c:pt>
                      <c:pt idx="3223">
                        <c:v>44604.861111111109</c:v>
                      </c:pt>
                      <c:pt idx="3224">
                        <c:v>44604.864583333336</c:v>
                      </c:pt>
                      <c:pt idx="3225">
                        <c:v>44604.868055555555</c:v>
                      </c:pt>
                      <c:pt idx="3226">
                        <c:v>44604.871527777781</c:v>
                      </c:pt>
                      <c:pt idx="3227">
                        <c:v>44604.875</c:v>
                      </c:pt>
                      <c:pt idx="3228">
                        <c:v>44604.878472222219</c:v>
                      </c:pt>
                      <c:pt idx="3229">
                        <c:v>44604.881944444445</c:v>
                      </c:pt>
                      <c:pt idx="3230">
                        <c:v>44604.885416666664</c:v>
                      </c:pt>
                      <c:pt idx="3231">
                        <c:v>44604.888888888891</c:v>
                      </c:pt>
                      <c:pt idx="3232">
                        <c:v>44604.892361111109</c:v>
                      </c:pt>
                      <c:pt idx="3233">
                        <c:v>44604.895833333336</c:v>
                      </c:pt>
                      <c:pt idx="3234">
                        <c:v>44604.899305555555</c:v>
                      </c:pt>
                      <c:pt idx="3235">
                        <c:v>44604.902777777781</c:v>
                      </c:pt>
                      <c:pt idx="3236">
                        <c:v>44604.90625</c:v>
                      </c:pt>
                      <c:pt idx="3237">
                        <c:v>44604.909722222219</c:v>
                      </c:pt>
                      <c:pt idx="3238">
                        <c:v>44604.913194444445</c:v>
                      </c:pt>
                      <c:pt idx="3239">
                        <c:v>44604.916666666664</c:v>
                      </c:pt>
                      <c:pt idx="3240">
                        <c:v>44604.920138888891</c:v>
                      </c:pt>
                      <c:pt idx="3241">
                        <c:v>44604.923611111109</c:v>
                      </c:pt>
                      <c:pt idx="3242">
                        <c:v>44604.927083333336</c:v>
                      </c:pt>
                      <c:pt idx="3243">
                        <c:v>44604.930555555555</c:v>
                      </c:pt>
                      <c:pt idx="3244">
                        <c:v>44604.934027777781</c:v>
                      </c:pt>
                      <c:pt idx="3245">
                        <c:v>44604.9375</c:v>
                      </c:pt>
                      <c:pt idx="3246">
                        <c:v>44604.940972222219</c:v>
                      </c:pt>
                      <c:pt idx="3247">
                        <c:v>44604.944444444445</c:v>
                      </c:pt>
                      <c:pt idx="3248">
                        <c:v>44604.947916666664</c:v>
                      </c:pt>
                      <c:pt idx="3249">
                        <c:v>44604.951388888891</c:v>
                      </c:pt>
                      <c:pt idx="3250">
                        <c:v>44604.954861111109</c:v>
                      </c:pt>
                      <c:pt idx="3251">
                        <c:v>44604.958333333336</c:v>
                      </c:pt>
                      <c:pt idx="3252">
                        <c:v>44604.961805555555</c:v>
                      </c:pt>
                      <c:pt idx="3253">
                        <c:v>44604.965277777781</c:v>
                      </c:pt>
                      <c:pt idx="3254">
                        <c:v>44604.96875</c:v>
                      </c:pt>
                      <c:pt idx="3255">
                        <c:v>44604.972222222219</c:v>
                      </c:pt>
                      <c:pt idx="3256">
                        <c:v>44604.975694444445</c:v>
                      </c:pt>
                      <c:pt idx="3257">
                        <c:v>44604.979166666664</c:v>
                      </c:pt>
                      <c:pt idx="3258">
                        <c:v>44604.982638888891</c:v>
                      </c:pt>
                      <c:pt idx="3259">
                        <c:v>44604.986111111109</c:v>
                      </c:pt>
                      <c:pt idx="3260">
                        <c:v>44604.989583333336</c:v>
                      </c:pt>
                      <c:pt idx="3261">
                        <c:v>44604.993055555555</c:v>
                      </c:pt>
                      <c:pt idx="3262">
                        <c:v>44604.996527777781</c:v>
                      </c:pt>
                      <c:pt idx="3263">
                        <c:v>44605</c:v>
                      </c:pt>
                      <c:pt idx="3264">
                        <c:v>44605.003472222219</c:v>
                      </c:pt>
                      <c:pt idx="3265">
                        <c:v>44605.006944444445</c:v>
                      </c:pt>
                      <c:pt idx="3266">
                        <c:v>44605.010416666664</c:v>
                      </c:pt>
                      <c:pt idx="3267">
                        <c:v>44605.013888888891</c:v>
                      </c:pt>
                      <c:pt idx="3268">
                        <c:v>44605.017361111109</c:v>
                      </c:pt>
                      <c:pt idx="3269">
                        <c:v>44605.020833333336</c:v>
                      </c:pt>
                      <c:pt idx="3270">
                        <c:v>44605.024305555555</c:v>
                      </c:pt>
                      <c:pt idx="3271">
                        <c:v>44605.027777777781</c:v>
                      </c:pt>
                      <c:pt idx="3272">
                        <c:v>44605.03125</c:v>
                      </c:pt>
                      <c:pt idx="3273">
                        <c:v>44605.034722222219</c:v>
                      </c:pt>
                      <c:pt idx="3274">
                        <c:v>44605.038194444445</c:v>
                      </c:pt>
                      <c:pt idx="3275">
                        <c:v>44605.041666666664</c:v>
                      </c:pt>
                      <c:pt idx="3276">
                        <c:v>44605.045138888891</c:v>
                      </c:pt>
                      <c:pt idx="3277">
                        <c:v>44605.048611111109</c:v>
                      </c:pt>
                      <c:pt idx="3278">
                        <c:v>44605.052083333336</c:v>
                      </c:pt>
                      <c:pt idx="3279">
                        <c:v>44605.055555555555</c:v>
                      </c:pt>
                      <c:pt idx="3280">
                        <c:v>44605.059027777781</c:v>
                      </c:pt>
                      <c:pt idx="3281">
                        <c:v>44605.0625</c:v>
                      </c:pt>
                      <c:pt idx="3282">
                        <c:v>44605.065972222219</c:v>
                      </c:pt>
                      <c:pt idx="3283">
                        <c:v>44605.069444444445</c:v>
                      </c:pt>
                      <c:pt idx="3284">
                        <c:v>44605.072916666664</c:v>
                      </c:pt>
                      <c:pt idx="3285">
                        <c:v>44605.076388888891</c:v>
                      </c:pt>
                      <c:pt idx="3286">
                        <c:v>44605.079861111109</c:v>
                      </c:pt>
                      <c:pt idx="3287">
                        <c:v>44605.083333333336</c:v>
                      </c:pt>
                      <c:pt idx="3288">
                        <c:v>44605.086805555555</c:v>
                      </c:pt>
                      <c:pt idx="3289">
                        <c:v>44605.090277777781</c:v>
                      </c:pt>
                      <c:pt idx="3290">
                        <c:v>44605.09375</c:v>
                      </c:pt>
                      <c:pt idx="3291">
                        <c:v>44605.097222222219</c:v>
                      </c:pt>
                      <c:pt idx="3292">
                        <c:v>44605.100694444445</c:v>
                      </c:pt>
                      <c:pt idx="3293">
                        <c:v>44605.104166666664</c:v>
                      </c:pt>
                      <c:pt idx="3294">
                        <c:v>44605.107638888891</c:v>
                      </c:pt>
                      <c:pt idx="3295">
                        <c:v>44605.111111111109</c:v>
                      </c:pt>
                      <c:pt idx="3296">
                        <c:v>44605.114583333336</c:v>
                      </c:pt>
                      <c:pt idx="3297">
                        <c:v>44605.118055555555</c:v>
                      </c:pt>
                      <c:pt idx="3298">
                        <c:v>44605.121527777781</c:v>
                      </c:pt>
                      <c:pt idx="3299">
                        <c:v>44605.125</c:v>
                      </c:pt>
                      <c:pt idx="3300">
                        <c:v>44605.128472222219</c:v>
                      </c:pt>
                      <c:pt idx="3301">
                        <c:v>44605.131944444445</c:v>
                      </c:pt>
                      <c:pt idx="3302">
                        <c:v>44605.135416666664</c:v>
                      </c:pt>
                      <c:pt idx="3303">
                        <c:v>44605.138888888891</c:v>
                      </c:pt>
                      <c:pt idx="3304">
                        <c:v>44605.142361111109</c:v>
                      </c:pt>
                      <c:pt idx="3305">
                        <c:v>44605.145833333336</c:v>
                      </c:pt>
                      <c:pt idx="3306">
                        <c:v>44605.149305555555</c:v>
                      </c:pt>
                      <c:pt idx="3307">
                        <c:v>44605.152777777781</c:v>
                      </c:pt>
                      <c:pt idx="3308">
                        <c:v>44605.15625</c:v>
                      </c:pt>
                      <c:pt idx="3309">
                        <c:v>44605.159722222219</c:v>
                      </c:pt>
                      <c:pt idx="3310">
                        <c:v>44605.163194444445</c:v>
                      </c:pt>
                      <c:pt idx="3311">
                        <c:v>44605.166666666664</c:v>
                      </c:pt>
                      <c:pt idx="3312">
                        <c:v>44605.170138888891</c:v>
                      </c:pt>
                      <c:pt idx="3313">
                        <c:v>44605.173611111109</c:v>
                      </c:pt>
                      <c:pt idx="3314">
                        <c:v>44605.177083333336</c:v>
                      </c:pt>
                      <c:pt idx="3315">
                        <c:v>44605.180555555555</c:v>
                      </c:pt>
                      <c:pt idx="3316">
                        <c:v>44605.184027777781</c:v>
                      </c:pt>
                      <c:pt idx="3317">
                        <c:v>44605.1875</c:v>
                      </c:pt>
                      <c:pt idx="3318">
                        <c:v>44605.190972222219</c:v>
                      </c:pt>
                      <c:pt idx="3319">
                        <c:v>44605.194444444445</c:v>
                      </c:pt>
                      <c:pt idx="3320">
                        <c:v>44605.197916666664</c:v>
                      </c:pt>
                      <c:pt idx="3321">
                        <c:v>44605.201388888891</c:v>
                      </c:pt>
                      <c:pt idx="3322">
                        <c:v>44605.204861111109</c:v>
                      </c:pt>
                      <c:pt idx="3323">
                        <c:v>44605.208333333336</c:v>
                      </c:pt>
                      <c:pt idx="3324">
                        <c:v>44605.211805555555</c:v>
                      </c:pt>
                      <c:pt idx="3325">
                        <c:v>44605.215277777781</c:v>
                      </c:pt>
                      <c:pt idx="3326">
                        <c:v>44605.21875</c:v>
                      </c:pt>
                      <c:pt idx="3327">
                        <c:v>44605.222222222219</c:v>
                      </c:pt>
                      <c:pt idx="3328">
                        <c:v>44605.225694444445</c:v>
                      </c:pt>
                      <c:pt idx="3329">
                        <c:v>44605.229166666664</c:v>
                      </c:pt>
                      <c:pt idx="3330">
                        <c:v>44605.232638888891</c:v>
                      </c:pt>
                      <c:pt idx="3331">
                        <c:v>44605.236111111109</c:v>
                      </c:pt>
                      <c:pt idx="3332">
                        <c:v>44605.239583333336</c:v>
                      </c:pt>
                      <c:pt idx="3333">
                        <c:v>44605.243055555555</c:v>
                      </c:pt>
                      <c:pt idx="3334">
                        <c:v>44605.246527777781</c:v>
                      </c:pt>
                      <c:pt idx="3335">
                        <c:v>44605.25</c:v>
                      </c:pt>
                      <c:pt idx="3336">
                        <c:v>44605.253472222219</c:v>
                      </c:pt>
                      <c:pt idx="3337">
                        <c:v>44605.256944444445</c:v>
                      </c:pt>
                      <c:pt idx="3338">
                        <c:v>44605.260416666664</c:v>
                      </c:pt>
                      <c:pt idx="3339">
                        <c:v>44605.263888888891</c:v>
                      </c:pt>
                      <c:pt idx="3340">
                        <c:v>44605.267361111109</c:v>
                      </c:pt>
                      <c:pt idx="3341">
                        <c:v>44605.270833333336</c:v>
                      </c:pt>
                      <c:pt idx="3342">
                        <c:v>44605.274305555555</c:v>
                      </c:pt>
                      <c:pt idx="3343">
                        <c:v>44605.277777777781</c:v>
                      </c:pt>
                      <c:pt idx="3344">
                        <c:v>44605.28125</c:v>
                      </c:pt>
                      <c:pt idx="3345">
                        <c:v>44605.284722222219</c:v>
                      </c:pt>
                      <c:pt idx="3346">
                        <c:v>44605.288194444445</c:v>
                      </c:pt>
                      <c:pt idx="3347">
                        <c:v>44605.291666666664</c:v>
                      </c:pt>
                      <c:pt idx="3348">
                        <c:v>44605.295138888891</c:v>
                      </c:pt>
                      <c:pt idx="3349">
                        <c:v>44605.298611111109</c:v>
                      </c:pt>
                      <c:pt idx="3350">
                        <c:v>44605.302083333336</c:v>
                      </c:pt>
                      <c:pt idx="3351">
                        <c:v>44605.305555555555</c:v>
                      </c:pt>
                      <c:pt idx="3352">
                        <c:v>44605.309027777781</c:v>
                      </c:pt>
                      <c:pt idx="3353">
                        <c:v>44605.3125</c:v>
                      </c:pt>
                      <c:pt idx="3354">
                        <c:v>44605.315972222219</c:v>
                      </c:pt>
                      <c:pt idx="3355">
                        <c:v>44605.319444444445</c:v>
                      </c:pt>
                      <c:pt idx="3356">
                        <c:v>44605.322916666664</c:v>
                      </c:pt>
                      <c:pt idx="3357">
                        <c:v>44605.326388888891</c:v>
                      </c:pt>
                      <c:pt idx="3358">
                        <c:v>44605.329861111109</c:v>
                      </c:pt>
                      <c:pt idx="3359">
                        <c:v>44605.333333333336</c:v>
                      </c:pt>
                      <c:pt idx="3360">
                        <c:v>44605.336805555555</c:v>
                      </c:pt>
                      <c:pt idx="3361">
                        <c:v>44605.340277777781</c:v>
                      </c:pt>
                      <c:pt idx="3362">
                        <c:v>44605.34375</c:v>
                      </c:pt>
                      <c:pt idx="3363">
                        <c:v>44605.347222222219</c:v>
                      </c:pt>
                      <c:pt idx="3364">
                        <c:v>44605.350694444445</c:v>
                      </c:pt>
                      <c:pt idx="3365">
                        <c:v>44605.354166666664</c:v>
                      </c:pt>
                      <c:pt idx="3366">
                        <c:v>44605.357638888891</c:v>
                      </c:pt>
                      <c:pt idx="3367">
                        <c:v>44605.361111111109</c:v>
                      </c:pt>
                      <c:pt idx="3368">
                        <c:v>44605.364583333336</c:v>
                      </c:pt>
                      <c:pt idx="3369">
                        <c:v>44605.368055555555</c:v>
                      </c:pt>
                      <c:pt idx="3370">
                        <c:v>44605.371527777781</c:v>
                      </c:pt>
                      <c:pt idx="3371">
                        <c:v>44605.375</c:v>
                      </c:pt>
                      <c:pt idx="3372">
                        <c:v>44605.378472222219</c:v>
                      </c:pt>
                      <c:pt idx="3373">
                        <c:v>44605.381944444445</c:v>
                      </c:pt>
                      <c:pt idx="3374">
                        <c:v>44605.385416666664</c:v>
                      </c:pt>
                      <c:pt idx="3375">
                        <c:v>44605.388888888891</c:v>
                      </c:pt>
                      <c:pt idx="3376">
                        <c:v>44605.392361111109</c:v>
                      </c:pt>
                      <c:pt idx="3377">
                        <c:v>44605.395833333336</c:v>
                      </c:pt>
                      <c:pt idx="3378">
                        <c:v>44605.399305555555</c:v>
                      </c:pt>
                      <c:pt idx="3379">
                        <c:v>44605.402777777781</c:v>
                      </c:pt>
                      <c:pt idx="3380">
                        <c:v>44605.40625</c:v>
                      </c:pt>
                      <c:pt idx="3381">
                        <c:v>44605.409722222219</c:v>
                      </c:pt>
                      <c:pt idx="3382">
                        <c:v>44605.413194444445</c:v>
                      </c:pt>
                      <c:pt idx="3383">
                        <c:v>44605.416666666664</c:v>
                      </c:pt>
                      <c:pt idx="3384">
                        <c:v>44605.420138888891</c:v>
                      </c:pt>
                      <c:pt idx="3385">
                        <c:v>44605.423611111109</c:v>
                      </c:pt>
                      <c:pt idx="3386">
                        <c:v>44605.427083333336</c:v>
                      </c:pt>
                      <c:pt idx="3387">
                        <c:v>44605.430555555555</c:v>
                      </c:pt>
                      <c:pt idx="3388">
                        <c:v>44605.434027777781</c:v>
                      </c:pt>
                      <c:pt idx="3389">
                        <c:v>44605.4375</c:v>
                      </c:pt>
                      <c:pt idx="3390">
                        <c:v>44605.440972222219</c:v>
                      </c:pt>
                      <c:pt idx="3391">
                        <c:v>44605.444444444445</c:v>
                      </c:pt>
                      <c:pt idx="3392">
                        <c:v>44605.447916666664</c:v>
                      </c:pt>
                      <c:pt idx="3393">
                        <c:v>44605.451388888891</c:v>
                      </c:pt>
                      <c:pt idx="3394">
                        <c:v>44605.454861111109</c:v>
                      </c:pt>
                      <c:pt idx="3395">
                        <c:v>44605.458333333336</c:v>
                      </c:pt>
                      <c:pt idx="3396">
                        <c:v>44605.461805555555</c:v>
                      </c:pt>
                      <c:pt idx="3397">
                        <c:v>44605.465277777781</c:v>
                      </c:pt>
                      <c:pt idx="3398">
                        <c:v>44605.46875</c:v>
                      </c:pt>
                      <c:pt idx="3399">
                        <c:v>44605.472222222219</c:v>
                      </c:pt>
                      <c:pt idx="3400">
                        <c:v>44605.475694444445</c:v>
                      </c:pt>
                      <c:pt idx="3401">
                        <c:v>44605.479166666664</c:v>
                      </c:pt>
                      <c:pt idx="3402">
                        <c:v>44605.482638888891</c:v>
                      </c:pt>
                      <c:pt idx="3403">
                        <c:v>44605.486111111109</c:v>
                      </c:pt>
                      <c:pt idx="3404">
                        <c:v>44605.489583333336</c:v>
                      </c:pt>
                      <c:pt idx="3405">
                        <c:v>44605.493055555555</c:v>
                      </c:pt>
                      <c:pt idx="3406">
                        <c:v>44605.496527777781</c:v>
                      </c:pt>
                      <c:pt idx="3407">
                        <c:v>44605.5</c:v>
                      </c:pt>
                      <c:pt idx="3408">
                        <c:v>44605.503472222219</c:v>
                      </c:pt>
                      <c:pt idx="3409">
                        <c:v>44605.506944444445</c:v>
                      </c:pt>
                      <c:pt idx="3410">
                        <c:v>44605.510416666664</c:v>
                      </c:pt>
                      <c:pt idx="3411">
                        <c:v>44605.513888888891</c:v>
                      </c:pt>
                      <c:pt idx="3412">
                        <c:v>44605.517361111109</c:v>
                      </c:pt>
                      <c:pt idx="3413">
                        <c:v>44605.520833333336</c:v>
                      </c:pt>
                      <c:pt idx="3414">
                        <c:v>44605.524305555555</c:v>
                      </c:pt>
                      <c:pt idx="3415">
                        <c:v>44605.527777777781</c:v>
                      </c:pt>
                      <c:pt idx="3416">
                        <c:v>44605.53125</c:v>
                      </c:pt>
                      <c:pt idx="3417">
                        <c:v>44605.534722222219</c:v>
                      </c:pt>
                      <c:pt idx="3418">
                        <c:v>44605.538194444445</c:v>
                      </c:pt>
                      <c:pt idx="3419">
                        <c:v>44605.541666666664</c:v>
                      </c:pt>
                      <c:pt idx="3420">
                        <c:v>44605.545138888891</c:v>
                      </c:pt>
                      <c:pt idx="3421">
                        <c:v>44605.548611111109</c:v>
                      </c:pt>
                      <c:pt idx="3422">
                        <c:v>44605.552083333336</c:v>
                      </c:pt>
                      <c:pt idx="3423">
                        <c:v>44605.555555555555</c:v>
                      </c:pt>
                      <c:pt idx="3424">
                        <c:v>44605.559027777781</c:v>
                      </c:pt>
                      <c:pt idx="3425">
                        <c:v>44605.5625</c:v>
                      </c:pt>
                      <c:pt idx="3426">
                        <c:v>44605.565972222219</c:v>
                      </c:pt>
                      <c:pt idx="3427">
                        <c:v>44605.569444444445</c:v>
                      </c:pt>
                      <c:pt idx="3428">
                        <c:v>44605.572916666664</c:v>
                      </c:pt>
                      <c:pt idx="3429">
                        <c:v>44605.576388888891</c:v>
                      </c:pt>
                      <c:pt idx="3430">
                        <c:v>44605.579861111109</c:v>
                      </c:pt>
                      <c:pt idx="3431">
                        <c:v>44605.583333333336</c:v>
                      </c:pt>
                      <c:pt idx="3432">
                        <c:v>44605.586805555555</c:v>
                      </c:pt>
                      <c:pt idx="3433">
                        <c:v>44605.590277777781</c:v>
                      </c:pt>
                      <c:pt idx="3434">
                        <c:v>44605.59375</c:v>
                      </c:pt>
                      <c:pt idx="3435">
                        <c:v>44605.597222222219</c:v>
                      </c:pt>
                      <c:pt idx="3436">
                        <c:v>44605.600694444445</c:v>
                      </c:pt>
                      <c:pt idx="3437">
                        <c:v>44605.604166666664</c:v>
                      </c:pt>
                      <c:pt idx="3438">
                        <c:v>44605.607638888891</c:v>
                      </c:pt>
                      <c:pt idx="3439">
                        <c:v>44605.611111111109</c:v>
                      </c:pt>
                      <c:pt idx="3440">
                        <c:v>44605.614583333336</c:v>
                      </c:pt>
                      <c:pt idx="3441">
                        <c:v>44605.618055555555</c:v>
                      </c:pt>
                      <c:pt idx="3442">
                        <c:v>44605.621527777781</c:v>
                      </c:pt>
                      <c:pt idx="3443">
                        <c:v>44605.625</c:v>
                      </c:pt>
                      <c:pt idx="3444">
                        <c:v>44605.628472222219</c:v>
                      </c:pt>
                      <c:pt idx="3445">
                        <c:v>44605.631944444445</c:v>
                      </c:pt>
                      <c:pt idx="3446">
                        <c:v>44605.635416666664</c:v>
                      </c:pt>
                      <c:pt idx="3447">
                        <c:v>44605.638888888891</c:v>
                      </c:pt>
                      <c:pt idx="3448">
                        <c:v>44605.642361111109</c:v>
                      </c:pt>
                      <c:pt idx="3449">
                        <c:v>44605.645833333336</c:v>
                      </c:pt>
                      <c:pt idx="3450">
                        <c:v>44605.649305555555</c:v>
                      </c:pt>
                      <c:pt idx="3451">
                        <c:v>44605.652777777781</c:v>
                      </c:pt>
                      <c:pt idx="3452">
                        <c:v>44605.65625</c:v>
                      </c:pt>
                      <c:pt idx="3453">
                        <c:v>44605.659722222219</c:v>
                      </c:pt>
                      <c:pt idx="3454">
                        <c:v>44605.663194444445</c:v>
                      </c:pt>
                      <c:pt idx="3455">
                        <c:v>44605.666666666664</c:v>
                      </c:pt>
                      <c:pt idx="3456">
                        <c:v>44605.670138888891</c:v>
                      </c:pt>
                      <c:pt idx="3457">
                        <c:v>44605.673611111109</c:v>
                      </c:pt>
                      <c:pt idx="3458">
                        <c:v>44605.677083333336</c:v>
                      </c:pt>
                      <c:pt idx="3459">
                        <c:v>44605.680555555555</c:v>
                      </c:pt>
                      <c:pt idx="3460">
                        <c:v>44605.684027777781</c:v>
                      </c:pt>
                      <c:pt idx="3461">
                        <c:v>44605.6875</c:v>
                      </c:pt>
                      <c:pt idx="3462">
                        <c:v>44605.690972222219</c:v>
                      </c:pt>
                      <c:pt idx="3463">
                        <c:v>44605.694444444445</c:v>
                      </c:pt>
                      <c:pt idx="3464">
                        <c:v>44605.697916666664</c:v>
                      </c:pt>
                      <c:pt idx="3465">
                        <c:v>44605.701388888891</c:v>
                      </c:pt>
                      <c:pt idx="3466">
                        <c:v>44605.704861111109</c:v>
                      </c:pt>
                      <c:pt idx="3467">
                        <c:v>44605.708333333336</c:v>
                      </c:pt>
                      <c:pt idx="3468">
                        <c:v>44605.711805555555</c:v>
                      </c:pt>
                      <c:pt idx="3469">
                        <c:v>44605.715277777781</c:v>
                      </c:pt>
                      <c:pt idx="3470">
                        <c:v>44605.71875</c:v>
                      </c:pt>
                      <c:pt idx="3471">
                        <c:v>44605.722222222219</c:v>
                      </c:pt>
                      <c:pt idx="3472">
                        <c:v>44605.725694444445</c:v>
                      </c:pt>
                      <c:pt idx="3473">
                        <c:v>44605.729166666664</c:v>
                      </c:pt>
                      <c:pt idx="3474">
                        <c:v>44605.732638888891</c:v>
                      </c:pt>
                      <c:pt idx="3475">
                        <c:v>44605.736111111109</c:v>
                      </c:pt>
                      <c:pt idx="3476">
                        <c:v>44605.739583333336</c:v>
                      </c:pt>
                      <c:pt idx="3477">
                        <c:v>44605.743055555555</c:v>
                      </c:pt>
                      <c:pt idx="3478">
                        <c:v>44605.746527777781</c:v>
                      </c:pt>
                      <c:pt idx="3479">
                        <c:v>44605.75</c:v>
                      </c:pt>
                      <c:pt idx="3480">
                        <c:v>44605.753472222219</c:v>
                      </c:pt>
                      <c:pt idx="3481">
                        <c:v>44605.756944444445</c:v>
                      </c:pt>
                      <c:pt idx="3482">
                        <c:v>44605.760416666664</c:v>
                      </c:pt>
                      <c:pt idx="3483">
                        <c:v>44605.763888888891</c:v>
                      </c:pt>
                      <c:pt idx="3484">
                        <c:v>44605.767361111109</c:v>
                      </c:pt>
                      <c:pt idx="3485">
                        <c:v>44605.770833333336</c:v>
                      </c:pt>
                      <c:pt idx="3486">
                        <c:v>44605.774305555555</c:v>
                      </c:pt>
                      <c:pt idx="3487">
                        <c:v>44605.777777777781</c:v>
                      </c:pt>
                      <c:pt idx="3488">
                        <c:v>44605.78125</c:v>
                      </c:pt>
                      <c:pt idx="3489">
                        <c:v>44605.784722222219</c:v>
                      </c:pt>
                      <c:pt idx="3490">
                        <c:v>44605.788194444445</c:v>
                      </c:pt>
                      <c:pt idx="3491">
                        <c:v>44605.791666666664</c:v>
                      </c:pt>
                      <c:pt idx="3492">
                        <c:v>44605.795138888891</c:v>
                      </c:pt>
                      <c:pt idx="3493">
                        <c:v>44605.798611111109</c:v>
                      </c:pt>
                      <c:pt idx="3494">
                        <c:v>44605.802083333336</c:v>
                      </c:pt>
                      <c:pt idx="3495">
                        <c:v>44605.805555555555</c:v>
                      </c:pt>
                      <c:pt idx="3496">
                        <c:v>44605.809027777781</c:v>
                      </c:pt>
                      <c:pt idx="3497">
                        <c:v>44605.8125</c:v>
                      </c:pt>
                      <c:pt idx="3498">
                        <c:v>44605.815972222219</c:v>
                      </c:pt>
                      <c:pt idx="3499">
                        <c:v>44605.819444444445</c:v>
                      </c:pt>
                      <c:pt idx="3500">
                        <c:v>44605.822916666664</c:v>
                      </c:pt>
                      <c:pt idx="3501">
                        <c:v>44605.826388888891</c:v>
                      </c:pt>
                      <c:pt idx="3502">
                        <c:v>44605.829861111109</c:v>
                      </c:pt>
                      <c:pt idx="3503">
                        <c:v>44605.833333333336</c:v>
                      </c:pt>
                      <c:pt idx="3504">
                        <c:v>44605.836805555555</c:v>
                      </c:pt>
                      <c:pt idx="3505">
                        <c:v>44605.840277777781</c:v>
                      </c:pt>
                      <c:pt idx="3506">
                        <c:v>44605.84375</c:v>
                      </c:pt>
                      <c:pt idx="3507">
                        <c:v>44605.847222222219</c:v>
                      </c:pt>
                      <c:pt idx="3508">
                        <c:v>44605.850694444445</c:v>
                      </c:pt>
                      <c:pt idx="3509">
                        <c:v>44605.854166666664</c:v>
                      </c:pt>
                      <c:pt idx="3510">
                        <c:v>44605.857638888891</c:v>
                      </c:pt>
                      <c:pt idx="3511">
                        <c:v>44605.861111111109</c:v>
                      </c:pt>
                      <c:pt idx="3512">
                        <c:v>44605.864583333336</c:v>
                      </c:pt>
                      <c:pt idx="3513">
                        <c:v>44605.868055555555</c:v>
                      </c:pt>
                      <c:pt idx="3514">
                        <c:v>44605.871527777781</c:v>
                      </c:pt>
                      <c:pt idx="3515">
                        <c:v>44605.875</c:v>
                      </c:pt>
                      <c:pt idx="3516">
                        <c:v>44605.878472222219</c:v>
                      </c:pt>
                      <c:pt idx="3517">
                        <c:v>44605.881944444445</c:v>
                      </c:pt>
                      <c:pt idx="3518">
                        <c:v>44605.885416666664</c:v>
                      </c:pt>
                      <c:pt idx="3519">
                        <c:v>44605.888888888891</c:v>
                      </c:pt>
                      <c:pt idx="3520">
                        <c:v>44605.892361111109</c:v>
                      </c:pt>
                      <c:pt idx="3521">
                        <c:v>44605.895833333336</c:v>
                      </c:pt>
                      <c:pt idx="3522">
                        <c:v>44605.899305555555</c:v>
                      </c:pt>
                      <c:pt idx="3523">
                        <c:v>44605.902777777781</c:v>
                      </c:pt>
                      <c:pt idx="3524">
                        <c:v>44605.90625</c:v>
                      </c:pt>
                      <c:pt idx="3525">
                        <c:v>44605.909722222219</c:v>
                      </c:pt>
                      <c:pt idx="3526">
                        <c:v>44605.913194444445</c:v>
                      </c:pt>
                      <c:pt idx="3527">
                        <c:v>44605.916666666664</c:v>
                      </c:pt>
                      <c:pt idx="3528">
                        <c:v>44605.920138888891</c:v>
                      </c:pt>
                      <c:pt idx="3529">
                        <c:v>44605.923611111109</c:v>
                      </c:pt>
                      <c:pt idx="3530">
                        <c:v>44605.927083333336</c:v>
                      </c:pt>
                      <c:pt idx="3531">
                        <c:v>44605.930555555555</c:v>
                      </c:pt>
                      <c:pt idx="3532">
                        <c:v>44605.934027777781</c:v>
                      </c:pt>
                      <c:pt idx="3533">
                        <c:v>44605.9375</c:v>
                      </c:pt>
                      <c:pt idx="3534">
                        <c:v>44605.940972222219</c:v>
                      </c:pt>
                      <c:pt idx="3535">
                        <c:v>44605.944444444445</c:v>
                      </c:pt>
                      <c:pt idx="3536">
                        <c:v>44605.947916666664</c:v>
                      </c:pt>
                      <c:pt idx="3537">
                        <c:v>44605.951388888891</c:v>
                      </c:pt>
                      <c:pt idx="3538">
                        <c:v>44605.954861111109</c:v>
                      </c:pt>
                      <c:pt idx="3539">
                        <c:v>44605.958333333336</c:v>
                      </c:pt>
                      <c:pt idx="3540">
                        <c:v>44605.961805555555</c:v>
                      </c:pt>
                      <c:pt idx="3541">
                        <c:v>44605.965277777781</c:v>
                      </c:pt>
                      <c:pt idx="3542">
                        <c:v>44605.96875</c:v>
                      </c:pt>
                      <c:pt idx="3543">
                        <c:v>44605.972222222219</c:v>
                      </c:pt>
                      <c:pt idx="3544">
                        <c:v>44605.975694444445</c:v>
                      </c:pt>
                      <c:pt idx="3545">
                        <c:v>44605.979166666664</c:v>
                      </c:pt>
                      <c:pt idx="3546">
                        <c:v>44605.982638888891</c:v>
                      </c:pt>
                      <c:pt idx="3547">
                        <c:v>44605.986111111109</c:v>
                      </c:pt>
                      <c:pt idx="3548">
                        <c:v>44605.989583333336</c:v>
                      </c:pt>
                      <c:pt idx="3549">
                        <c:v>44605.993055555555</c:v>
                      </c:pt>
                      <c:pt idx="3550">
                        <c:v>44605.996527777781</c:v>
                      </c:pt>
                      <c:pt idx="3551">
                        <c:v>44606</c:v>
                      </c:pt>
                      <c:pt idx="3552">
                        <c:v>44606.003472222219</c:v>
                      </c:pt>
                      <c:pt idx="3553">
                        <c:v>44606.006944444445</c:v>
                      </c:pt>
                      <c:pt idx="3554">
                        <c:v>44606.010416666664</c:v>
                      </c:pt>
                      <c:pt idx="3555">
                        <c:v>44606.013888888891</c:v>
                      </c:pt>
                      <c:pt idx="3556">
                        <c:v>44606.017361111109</c:v>
                      </c:pt>
                      <c:pt idx="3557">
                        <c:v>44606.020833333336</c:v>
                      </c:pt>
                      <c:pt idx="3558">
                        <c:v>44606.024305555555</c:v>
                      </c:pt>
                      <c:pt idx="3559">
                        <c:v>44606.027777777781</c:v>
                      </c:pt>
                      <c:pt idx="3560">
                        <c:v>44606.03125</c:v>
                      </c:pt>
                      <c:pt idx="3561">
                        <c:v>44606.034722222219</c:v>
                      </c:pt>
                      <c:pt idx="3562">
                        <c:v>44606.038194444445</c:v>
                      </c:pt>
                      <c:pt idx="3563">
                        <c:v>44606.041666666664</c:v>
                      </c:pt>
                      <c:pt idx="3564">
                        <c:v>44606.045138888891</c:v>
                      </c:pt>
                      <c:pt idx="3565">
                        <c:v>44606.048611111109</c:v>
                      </c:pt>
                      <c:pt idx="3566">
                        <c:v>44606.052083333336</c:v>
                      </c:pt>
                      <c:pt idx="3567">
                        <c:v>44606.055555555555</c:v>
                      </c:pt>
                      <c:pt idx="3568">
                        <c:v>44606.059027777781</c:v>
                      </c:pt>
                      <c:pt idx="3569">
                        <c:v>44606.0625</c:v>
                      </c:pt>
                      <c:pt idx="3570">
                        <c:v>44606.065972222219</c:v>
                      </c:pt>
                      <c:pt idx="3571">
                        <c:v>44606.069444444445</c:v>
                      </c:pt>
                      <c:pt idx="3572">
                        <c:v>44606.072916666664</c:v>
                      </c:pt>
                      <c:pt idx="3573">
                        <c:v>44606.076388888891</c:v>
                      </c:pt>
                      <c:pt idx="3574">
                        <c:v>44606.079861111109</c:v>
                      </c:pt>
                      <c:pt idx="3575">
                        <c:v>44606.083333333336</c:v>
                      </c:pt>
                      <c:pt idx="3576">
                        <c:v>44606.086805555555</c:v>
                      </c:pt>
                      <c:pt idx="3577">
                        <c:v>44606.090277777781</c:v>
                      </c:pt>
                      <c:pt idx="3578">
                        <c:v>44606.09375</c:v>
                      </c:pt>
                      <c:pt idx="3579">
                        <c:v>44606.097222222219</c:v>
                      </c:pt>
                      <c:pt idx="3580">
                        <c:v>44606.100694444445</c:v>
                      </c:pt>
                      <c:pt idx="3581">
                        <c:v>44606.104166666664</c:v>
                      </c:pt>
                      <c:pt idx="3582">
                        <c:v>44606.107638888891</c:v>
                      </c:pt>
                      <c:pt idx="3583">
                        <c:v>44606.111111111109</c:v>
                      </c:pt>
                      <c:pt idx="3584">
                        <c:v>44606.114583333336</c:v>
                      </c:pt>
                      <c:pt idx="3585">
                        <c:v>44606.118055555555</c:v>
                      </c:pt>
                      <c:pt idx="3586">
                        <c:v>44606.121527777781</c:v>
                      </c:pt>
                      <c:pt idx="3587">
                        <c:v>44606.125</c:v>
                      </c:pt>
                      <c:pt idx="3588">
                        <c:v>44606.128472222219</c:v>
                      </c:pt>
                      <c:pt idx="3589">
                        <c:v>44606.131944444445</c:v>
                      </c:pt>
                      <c:pt idx="3590">
                        <c:v>44606.135416666664</c:v>
                      </c:pt>
                      <c:pt idx="3591">
                        <c:v>44606.138888888891</c:v>
                      </c:pt>
                      <c:pt idx="3592">
                        <c:v>44606.142361111109</c:v>
                      </c:pt>
                      <c:pt idx="3593">
                        <c:v>44606.145833333336</c:v>
                      </c:pt>
                      <c:pt idx="3594">
                        <c:v>44606.149305555555</c:v>
                      </c:pt>
                      <c:pt idx="3595">
                        <c:v>44606.152777777781</c:v>
                      </c:pt>
                      <c:pt idx="3596">
                        <c:v>44606.15625</c:v>
                      </c:pt>
                      <c:pt idx="3597">
                        <c:v>44606.159722222219</c:v>
                      </c:pt>
                      <c:pt idx="3598">
                        <c:v>44606.163194444445</c:v>
                      </c:pt>
                      <c:pt idx="3599">
                        <c:v>44606.166666666664</c:v>
                      </c:pt>
                      <c:pt idx="3600">
                        <c:v>44606.170138888891</c:v>
                      </c:pt>
                      <c:pt idx="3601">
                        <c:v>44606.173611111109</c:v>
                      </c:pt>
                      <c:pt idx="3602">
                        <c:v>44606.177083333336</c:v>
                      </c:pt>
                      <c:pt idx="3603">
                        <c:v>44606.180555555555</c:v>
                      </c:pt>
                      <c:pt idx="3604">
                        <c:v>44606.184027777781</c:v>
                      </c:pt>
                      <c:pt idx="3605">
                        <c:v>44606.1875</c:v>
                      </c:pt>
                      <c:pt idx="3606">
                        <c:v>44606.190972222219</c:v>
                      </c:pt>
                      <c:pt idx="3607">
                        <c:v>44606.194444444445</c:v>
                      </c:pt>
                      <c:pt idx="3608">
                        <c:v>44606.197916666664</c:v>
                      </c:pt>
                      <c:pt idx="3609">
                        <c:v>44606.201388888891</c:v>
                      </c:pt>
                      <c:pt idx="3610">
                        <c:v>44606.204861111109</c:v>
                      </c:pt>
                      <c:pt idx="3611">
                        <c:v>44606.208333333336</c:v>
                      </c:pt>
                      <c:pt idx="3612">
                        <c:v>44606.211805555555</c:v>
                      </c:pt>
                      <c:pt idx="3613">
                        <c:v>44606.215277777781</c:v>
                      </c:pt>
                      <c:pt idx="3614">
                        <c:v>44606.21875</c:v>
                      </c:pt>
                      <c:pt idx="3615">
                        <c:v>44606.222222222219</c:v>
                      </c:pt>
                      <c:pt idx="3616">
                        <c:v>44606.225694444445</c:v>
                      </c:pt>
                      <c:pt idx="3617">
                        <c:v>44606.229166666664</c:v>
                      </c:pt>
                      <c:pt idx="3618">
                        <c:v>44606.232638888891</c:v>
                      </c:pt>
                      <c:pt idx="3619">
                        <c:v>44606.236111111109</c:v>
                      </c:pt>
                      <c:pt idx="3620">
                        <c:v>44606.239583333336</c:v>
                      </c:pt>
                      <c:pt idx="3621">
                        <c:v>44606.243055555555</c:v>
                      </c:pt>
                      <c:pt idx="3622">
                        <c:v>44606.246527777781</c:v>
                      </c:pt>
                      <c:pt idx="3623">
                        <c:v>44606.25</c:v>
                      </c:pt>
                      <c:pt idx="3624">
                        <c:v>44606.253472222219</c:v>
                      </c:pt>
                      <c:pt idx="3625">
                        <c:v>44606.256944444445</c:v>
                      </c:pt>
                      <c:pt idx="3626">
                        <c:v>44606.260416666664</c:v>
                      </c:pt>
                      <c:pt idx="3627">
                        <c:v>44606.263888888891</c:v>
                      </c:pt>
                      <c:pt idx="3628">
                        <c:v>44606.267361111109</c:v>
                      </c:pt>
                      <c:pt idx="3629">
                        <c:v>44606.270833333336</c:v>
                      </c:pt>
                      <c:pt idx="3630">
                        <c:v>44606.274305555555</c:v>
                      </c:pt>
                      <c:pt idx="3631">
                        <c:v>44606.277777777781</c:v>
                      </c:pt>
                      <c:pt idx="3632">
                        <c:v>44606.28125</c:v>
                      </c:pt>
                      <c:pt idx="3633">
                        <c:v>44606.284722222219</c:v>
                      </c:pt>
                      <c:pt idx="3634">
                        <c:v>44606.288194444445</c:v>
                      </c:pt>
                      <c:pt idx="3635">
                        <c:v>44606.291666666664</c:v>
                      </c:pt>
                      <c:pt idx="3636">
                        <c:v>44606.295138888891</c:v>
                      </c:pt>
                      <c:pt idx="3637">
                        <c:v>44606.298611111109</c:v>
                      </c:pt>
                      <c:pt idx="3638">
                        <c:v>44606.302083333336</c:v>
                      </c:pt>
                      <c:pt idx="3639">
                        <c:v>44606.305555555555</c:v>
                      </c:pt>
                      <c:pt idx="3640">
                        <c:v>44606.309027777781</c:v>
                      </c:pt>
                      <c:pt idx="3641">
                        <c:v>44606.3125</c:v>
                      </c:pt>
                      <c:pt idx="3642">
                        <c:v>44606.315972222219</c:v>
                      </c:pt>
                      <c:pt idx="3643">
                        <c:v>44606.319444444445</c:v>
                      </c:pt>
                      <c:pt idx="3644">
                        <c:v>44606.322916666664</c:v>
                      </c:pt>
                      <c:pt idx="3645">
                        <c:v>44606.326388888891</c:v>
                      </c:pt>
                      <c:pt idx="3646">
                        <c:v>44606.329861111109</c:v>
                      </c:pt>
                      <c:pt idx="3647">
                        <c:v>44606.333333333336</c:v>
                      </c:pt>
                      <c:pt idx="3648">
                        <c:v>44606.336805555555</c:v>
                      </c:pt>
                      <c:pt idx="3649">
                        <c:v>44606.340277777781</c:v>
                      </c:pt>
                      <c:pt idx="3650">
                        <c:v>44606.34375</c:v>
                      </c:pt>
                      <c:pt idx="3651">
                        <c:v>44606.347222222219</c:v>
                      </c:pt>
                      <c:pt idx="3652">
                        <c:v>44606.350694444445</c:v>
                      </c:pt>
                      <c:pt idx="3653">
                        <c:v>44606.354166666664</c:v>
                      </c:pt>
                      <c:pt idx="3654">
                        <c:v>44606.357638888891</c:v>
                      </c:pt>
                      <c:pt idx="3655">
                        <c:v>44606.361111111109</c:v>
                      </c:pt>
                      <c:pt idx="3656">
                        <c:v>44606.364583333336</c:v>
                      </c:pt>
                      <c:pt idx="3657">
                        <c:v>44606.368055555555</c:v>
                      </c:pt>
                      <c:pt idx="3658">
                        <c:v>44606.371527777781</c:v>
                      </c:pt>
                      <c:pt idx="3659">
                        <c:v>44606.375</c:v>
                      </c:pt>
                      <c:pt idx="3660">
                        <c:v>44606.378472222219</c:v>
                      </c:pt>
                      <c:pt idx="3661">
                        <c:v>44606.381944444445</c:v>
                      </c:pt>
                      <c:pt idx="3662">
                        <c:v>44606.385416666664</c:v>
                      </c:pt>
                      <c:pt idx="3663">
                        <c:v>44606.388888888891</c:v>
                      </c:pt>
                      <c:pt idx="3664">
                        <c:v>44606.392361111109</c:v>
                      </c:pt>
                      <c:pt idx="3665">
                        <c:v>44606.395833333336</c:v>
                      </c:pt>
                      <c:pt idx="3666">
                        <c:v>44606.399305555555</c:v>
                      </c:pt>
                      <c:pt idx="3667">
                        <c:v>44606.402777777781</c:v>
                      </c:pt>
                      <c:pt idx="3668">
                        <c:v>44606.40625</c:v>
                      </c:pt>
                      <c:pt idx="3669">
                        <c:v>44606.409722222219</c:v>
                      </c:pt>
                      <c:pt idx="3670">
                        <c:v>44606.413194444445</c:v>
                      </c:pt>
                      <c:pt idx="3671">
                        <c:v>44606.416666666664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'01022022_14022022_0deg_black_cl'!$P$2:$P$3673</c15:sqref>
                        </c15:formulaRef>
                      </c:ext>
                    </c:extLst>
                    <c:numCache>
                      <c:formatCode>General</c:formatCode>
                      <c:ptCount val="3672"/>
                      <c:pt idx="0">
                        <c:v>12.62</c:v>
                      </c:pt>
                      <c:pt idx="1">
                        <c:v>12.516</c:v>
                      </c:pt>
                      <c:pt idx="2">
                        <c:v>12.414</c:v>
                      </c:pt>
                      <c:pt idx="3">
                        <c:v>12.327999999999999</c:v>
                      </c:pt>
                      <c:pt idx="4">
                        <c:v>12.271999999999901</c:v>
                      </c:pt>
                      <c:pt idx="5">
                        <c:v>12.234</c:v>
                      </c:pt>
                      <c:pt idx="6">
                        <c:v>12.2</c:v>
                      </c:pt>
                      <c:pt idx="7">
                        <c:v>12.162000000000001</c:v>
                      </c:pt>
                      <c:pt idx="8">
                        <c:v>12.132</c:v>
                      </c:pt>
                      <c:pt idx="9">
                        <c:v>12.11</c:v>
                      </c:pt>
                      <c:pt idx="10">
                        <c:v>12.06</c:v>
                      </c:pt>
                      <c:pt idx="11">
                        <c:v>11.994</c:v>
                      </c:pt>
                      <c:pt idx="12">
                        <c:v>11.922000000000001</c:v>
                      </c:pt>
                      <c:pt idx="13">
                        <c:v>11.824</c:v>
                      </c:pt>
                      <c:pt idx="14">
                        <c:v>11.786</c:v>
                      </c:pt>
                      <c:pt idx="15">
                        <c:v>11.651999999999999</c:v>
                      </c:pt>
                      <c:pt idx="16">
                        <c:v>11.6139999999999</c:v>
                      </c:pt>
                      <c:pt idx="17">
                        <c:v>11.553999999999901</c:v>
                      </c:pt>
                      <c:pt idx="18">
                        <c:v>11.522</c:v>
                      </c:pt>
                      <c:pt idx="19">
                        <c:v>11.507999999999999</c:v>
                      </c:pt>
                      <c:pt idx="20">
                        <c:v>11.452</c:v>
                      </c:pt>
                      <c:pt idx="21">
                        <c:v>11.401999999999999</c:v>
                      </c:pt>
                      <c:pt idx="22">
                        <c:v>11.3479999999999</c:v>
                      </c:pt>
                      <c:pt idx="23">
                        <c:v>11.319999999999901</c:v>
                      </c:pt>
                      <c:pt idx="24">
                        <c:v>11.282</c:v>
                      </c:pt>
                      <c:pt idx="25">
                        <c:v>11.23</c:v>
                      </c:pt>
                      <c:pt idx="26">
                        <c:v>11.2</c:v>
                      </c:pt>
                      <c:pt idx="27">
                        <c:v>11.148</c:v>
                      </c:pt>
                      <c:pt idx="28">
                        <c:v>11.122</c:v>
                      </c:pt>
                      <c:pt idx="29">
                        <c:v>11.052</c:v>
                      </c:pt>
                      <c:pt idx="30">
                        <c:v>11.007999999999999</c:v>
                      </c:pt>
                      <c:pt idx="31">
                        <c:v>10.942</c:v>
                      </c:pt>
                      <c:pt idx="32">
                        <c:v>10.923999999999999</c:v>
                      </c:pt>
                      <c:pt idx="33">
                        <c:v>10.885999999999999</c:v>
                      </c:pt>
                      <c:pt idx="34">
                        <c:v>10.85</c:v>
                      </c:pt>
                      <c:pt idx="35">
                        <c:v>10.795999999999999</c:v>
                      </c:pt>
                      <c:pt idx="36">
                        <c:v>10.778</c:v>
                      </c:pt>
                      <c:pt idx="37">
                        <c:v>10.747999999999999</c:v>
                      </c:pt>
                      <c:pt idx="38">
                        <c:v>10.75</c:v>
                      </c:pt>
                      <c:pt idx="39">
                        <c:v>10.726000000000001</c:v>
                      </c:pt>
                      <c:pt idx="40">
                        <c:v>10.692</c:v>
                      </c:pt>
                      <c:pt idx="41">
                        <c:v>10.698</c:v>
                      </c:pt>
                      <c:pt idx="42">
                        <c:v>10.69</c:v>
                      </c:pt>
                      <c:pt idx="43">
                        <c:v>10.628</c:v>
                      </c:pt>
                      <c:pt idx="44">
                        <c:v>10.612</c:v>
                      </c:pt>
                      <c:pt idx="45">
                        <c:v>10.612</c:v>
                      </c:pt>
                      <c:pt idx="46">
                        <c:v>10.625999999999999</c:v>
                      </c:pt>
                      <c:pt idx="47">
                        <c:v>10.574</c:v>
                      </c:pt>
                      <c:pt idx="48">
                        <c:v>10.55</c:v>
                      </c:pt>
                      <c:pt idx="49">
                        <c:v>10.571999999999999</c:v>
                      </c:pt>
                      <c:pt idx="50">
                        <c:v>10.534000000000001</c:v>
                      </c:pt>
                      <c:pt idx="51">
                        <c:v>10.534000000000001</c:v>
                      </c:pt>
                      <c:pt idx="52">
                        <c:v>10.488</c:v>
                      </c:pt>
                      <c:pt idx="53">
                        <c:v>10.497999999999999</c:v>
                      </c:pt>
                      <c:pt idx="54">
                        <c:v>10.452</c:v>
                      </c:pt>
                      <c:pt idx="55">
                        <c:v>10.4759999999999</c:v>
                      </c:pt>
                      <c:pt idx="56">
                        <c:v>10.488</c:v>
                      </c:pt>
                      <c:pt idx="57">
                        <c:v>10.462</c:v>
                      </c:pt>
                      <c:pt idx="58">
                        <c:v>10.452</c:v>
                      </c:pt>
                      <c:pt idx="59">
                        <c:v>10.45</c:v>
                      </c:pt>
                      <c:pt idx="60">
                        <c:v>10.407999999999999</c:v>
                      </c:pt>
                      <c:pt idx="61">
                        <c:v>10.373999999999899</c:v>
                      </c:pt>
                      <c:pt idx="62">
                        <c:v>10.378</c:v>
                      </c:pt>
                      <c:pt idx="63">
                        <c:v>10.358000000000001</c:v>
                      </c:pt>
                      <c:pt idx="64">
                        <c:v>10.342000000000001</c:v>
                      </c:pt>
                      <c:pt idx="65">
                        <c:v>10.326000000000001</c:v>
                      </c:pt>
                      <c:pt idx="66">
                        <c:v>10.32</c:v>
                      </c:pt>
                      <c:pt idx="67">
                        <c:v>10.309999999999899</c:v>
                      </c:pt>
                      <c:pt idx="68">
                        <c:v>10.282</c:v>
                      </c:pt>
                      <c:pt idx="69">
                        <c:v>10.33</c:v>
                      </c:pt>
                      <c:pt idx="70">
                        <c:v>10.31</c:v>
                      </c:pt>
                      <c:pt idx="71">
                        <c:v>10.292</c:v>
                      </c:pt>
                      <c:pt idx="72">
                        <c:v>10.302</c:v>
                      </c:pt>
                      <c:pt idx="73">
                        <c:v>10.292</c:v>
                      </c:pt>
                      <c:pt idx="74">
                        <c:v>10.276</c:v>
                      </c:pt>
                      <c:pt idx="75">
                        <c:v>10.27</c:v>
                      </c:pt>
                      <c:pt idx="76">
                        <c:v>10.282</c:v>
                      </c:pt>
                      <c:pt idx="77">
                        <c:v>10.299999999999899</c:v>
                      </c:pt>
                      <c:pt idx="78">
                        <c:v>10.247999999999999</c:v>
                      </c:pt>
                      <c:pt idx="79">
                        <c:v>10.273999999999999</c:v>
                      </c:pt>
                      <c:pt idx="80">
                        <c:v>10.261999999999899</c:v>
                      </c:pt>
                      <c:pt idx="81">
                        <c:v>10.257999999999999</c:v>
                      </c:pt>
                      <c:pt idx="82">
                        <c:v>10.226000000000001</c:v>
                      </c:pt>
                      <c:pt idx="83">
                        <c:v>10.215999999999999</c:v>
                      </c:pt>
                      <c:pt idx="84">
                        <c:v>10.188000000000001</c:v>
                      </c:pt>
                      <c:pt idx="85">
                        <c:v>10.199999999999999</c:v>
                      </c:pt>
                      <c:pt idx="86">
                        <c:v>10.181999999999899</c:v>
                      </c:pt>
                      <c:pt idx="87">
                        <c:v>10.141999999999999</c:v>
                      </c:pt>
                      <c:pt idx="88">
                        <c:v>10.124000000000001</c:v>
                      </c:pt>
                      <c:pt idx="89">
                        <c:v>10.122</c:v>
                      </c:pt>
                      <c:pt idx="90">
                        <c:v>10.086</c:v>
                      </c:pt>
                      <c:pt idx="91">
                        <c:v>10.081999999999899</c:v>
                      </c:pt>
                      <c:pt idx="92">
                        <c:v>10.055999999999999</c:v>
                      </c:pt>
                      <c:pt idx="93">
                        <c:v>10.028</c:v>
                      </c:pt>
                      <c:pt idx="94">
                        <c:v>9.9860000000000007</c:v>
                      </c:pt>
                      <c:pt idx="95">
                        <c:v>9.9779999999999998</c:v>
                      </c:pt>
                      <c:pt idx="96">
                        <c:v>9.95399999999999</c:v>
                      </c:pt>
                      <c:pt idx="97">
                        <c:v>9.9459999999999997</c:v>
                      </c:pt>
                      <c:pt idx="98">
                        <c:v>9.9359999999999999</c:v>
                      </c:pt>
                      <c:pt idx="99">
                        <c:v>9.9079999999999995</c:v>
                      </c:pt>
                      <c:pt idx="100">
                        <c:v>9.9019999999999992</c:v>
                      </c:pt>
                      <c:pt idx="101">
                        <c:v>9.8559999999999999</c:v>
                      </c:pt>
                      <c:pt idx="102">
                        <c:v>9.8479999999999901</c:v>
                      </c:pt>
                      <c:pt idx="103">
                        <c:v>9.84</c:v>
                      </c:pt>
                      <c:pt idx="104">
                        <c:v>9.8420000000000005</c:v>
                      </c:pt>
                      <c:pt idx="105">
                        <c:v>9.84</c:v>
                      </c:pt>
                      <c:pt idx="106">
                        <c:v>9.7940000000000005</c:v>
                      </c:pt>
                      <c:pt idx="107">
                        <c:v>9.8099999999999898</c:v>
                      </c:pt>
                      <c:pt idx="108">
                        <c:v>9.8079999999999998</c:v>
                      </c:pt>
                      <c:pt idx="109">
                        <c:v>9.8079999999999998</c:v>
                      </c:pt>
                      <c:pt idx="110">
                        <c:v>9.78399999999999</c:v>
                      </c:pt>
                      <c:pt idx="111">
                        <c:v>9.7560000000000002</c:v>
                      </c:pt>
                      <c:pt idx="112">
                        <c:v>9.7840000000000007</c:v>
                      </c:pt>
                      <c:pt idx="113">
                        <c:v>9.76</c:v>
                      </c:pt>
                      <c:pt idx="114">
                        <c:v>9.734</c:v>
                      </c:pt>
                      <c:pt idx="115">
                        <c:v>9.7439999999999998</c:v>
                      </c:pt>
                      <c:pt idx="116">
                        <c:v>9.7339999999999893</c:v>
                      </c:pt>
                      <c:pt idx="117">
                        <c:v>9.7260000000000009</c:v>
                      </c:pt>
                      <c:pt idx="118">
                        <c:v>9.7319999999999993</c:v>
                      </c:pt>
                      <c:pt idx="119">
                        <c:v>9.71999999999999</c:v>
                      </c:pt>
                      <c:pt idx="120">
                        <c:v>9.7460000000000004</c:v>
                      </c:pt>
                      <c:pt idx="121">
                        <c:v>9.7360000000000007</c:v>
                      </c:pt>
                      <c:pt idx="122">
                        <c:v>9.75</c:v>
                      </c:pt>
                      <c:pt idx="123">
                        <c:v>9.7279999999999998</c:v>
                      </c:pt>
                      <c:pt idx="124">
                        <c:v>9.7520000000000007</c:v>
                      </c:pt>
                      <c:pt idx="125">
                        <c:v>9.7119999999999997</c:v>
                      </c:pt>
                      <c:pt idx="126">
                        <c:v>9.7460000000000004</c:v>
                      </c:pt>
                      <c:pt idx="127">
                        <c:v>9.75</c:v>
                      </c:pt>
                      <c:pt idx="128">
                        <c:v>9.7339999999999893</c:v>
                      </c:pt>
                      <c:pt idx="129">
                        <c:v>9.7279999999999998</c:v>
                      </c:pt>
                      <c:pt idx="130">
                        <c:v>9.734</c:v>
                      </c:pt>
                      <c:pt idx="131">
                        <c:v>9.7479999999999993</c:v>
                      </c:pt>
                      <c:pt idx="132">
                        <c:v>9.7479999999999993</c:v>
                      </c:pt>
                      <c:pt idx="133">
                        <c:v>9.7459999999999898</c:v>
                      </c:pt>
                      <c:pt idx="134">
                        <c:v>9.7439999999999998</c:v>
                      </c:pt>
                      <c:pt idx="135">
                        <c:v>9.7279999999999909</c:v>
                      </c:pt>
                      <c:pt idx="136">
                        <c:v>9.7159999999999993</c:v>
                      </c:pt>
                      <c:pt idx="137">
                        <c:v>9.718</c:v>
                      </c:pt>
                      <c:pt idx="138">
                        <c:v>9.73</c:v>
                      </c:pt>
                      <c:pt idx="139">
                        <c:v>9.7319999999999993</c:v>
                      </c:pt>
                      <c:pt idx="140">
                        <c:v>9.7279999999999998</c:v>
                      </c:pt>
                      <c:pt idx="141">
                        <c:v>9.7119999999999997</c:v>
                      </c:pt>
                      <c:pt idx="142">
                        <c:v>9.7200000000000006</c:v>
                      </c:pt>
                      <c:pt idx="143">
                        <c:v>9.7240000000000002</c:v>
                      </c:pt>
                      <c:pt idx="144">
                        <c:v>9.7219999999999995</c:v>
                      </c:pt>
                      <c:pt idx="145">
                        <c:v>9.7219999999999995</c:v>
                      </c:pt>
                      <c:pt idx="146">
                        <c:v>9.7119999999999997</c:v>
                      </c:pt>
                      <c:pt idx="147">
                        <c:v>9.7319999999999993</c:v>
                      </c:pt>
                      <c:pt idx="148">
                        <c:v>9.75</c:v>
                      </c:pt>
                      <c:pt idx="149">
                        <c:v>9.7240000000000002</c:v>
                      </c:pt>
                      <c:pt idx="150">
                        <c:v>9.71999999999999</c:v>
                      </c:pt>
                      <c:pt idx="151">
                        <c:v>9.73</c:v>
                      </c:pt>
                      <c:pt idx="152">
                        <c:v>9.718</c:v>
                      </c:pt>
                      <c:pt idx="153">
                        <c:v>9.6839999999999993</c:v>
                      </c:pt>
                      <c:pt idx="154">
                        <c:v>9.6919999999999895</c:v>
                      </c:pt>
                      <c:pt idx="155">
                        <c:v>9.6759999999999895</c:v>
                      </c:pt>
                      <c:pt idx="156">
                        <c:v>9.6720000000000006</c:v>
                      </c:pt>
                      <c:pt idx="157">
                        <c:v>9.6720000000000006</c:v>
                      </c:pt>
                      <c:pt idx="158">
                        <c:v>9.6679999999999993</c:v>
                      </c:pt>
                      <c:pt idx="159">
                        <c:v>9.67</c:v>
                      </c:pt>
                      <c:pt idx="160">
                        <c:v>9.68799999999999</c:v>
                      </c:pt>
                      <c:pt idx="161">
                        <c:v>9.6780000000000008</c:v>
                      </c:pt>
                      <c:pt idx="162">
                        <c:v>9.66</c:v>
                      </c:pt>
                      <c:pt idx="163">
                        <c:v>9.6720000000000006</c:v>
                      </c:pt>
                      <c:pt idx="164">
                        <c:v>9.6819999999999897</c:v>
                      </c:pt>
                      <c:pt idx="165">
                        <c:v>9.6479999999999997</c:v>
                      </c:pt>
                      <c:pt idx="166">
                        <c:v>9.6620000000000008</c:v>
                      </c:pt>
                      <c:pt idx="167">
                        <c:v>9.6419999999999995</c:v>
                      </c:pt>
                      <c:pt idx="168">
                        <c:v>9.66</c:v>
                      </c:pt>
                      <c:pt idx="169">
                        <c:v>9.6460000000000008</c:v>
                      </c:pt>
                      <c:pt idx="170">
                        <c:v>9.6359999999999992</c:v>
                      </c:pt>
                      <c:pt idx="171">
                        <c:v>9.6280000000000001</c:v>
                      </c:pt>
                      <c:pt idx="172">
                        <c:v>9.6159999999999997</c:v>
                      </c:pt>
                      <c:pt idx="173">
                        <c:v>9.5839999999999996</c:v>
                      </c:pt>
                      <c:pt idx="174">
                        <c:v>9.5759999999999899</c:v>
                      </c:pt>
                      <c:pt idx="175">
                        <c:v>9.5359999999999907</c:v>
                      </c:pt>
                      <c:pt idx="176">
                        <c:v>9.5639999999999894</c:v>
                      </c:pt>
                      <c:pt idx="177">
                        <c:v>9.5399999999999991</c:v>
                      </c:pt>
                      <c:pt idx="178">
                        <c:v>9.5459999999999994</c:v>
                      </c:pt>
                      <c:pt idx="179">
                        <c:v>9.5440000000000005</c:v>
                      </c:pt>
                      <c:pt idx="180">
                        <c:v>9.5380000000000003</c:v>
                      </c:pt>
                      <c:pt idx="181">
                        <c:v>9.5239999999999991</c:v>
                      </c:pt>
                      <c:pt idx="182">
                        <c:v>9.5220000000000002</c:v>
                      </c:pt>
                      <c:pt idx="183">
                        <c:v>9.5060000000000002</c:v>
                      </c:pt>
                      <c:pt idx="184">
                        <c:v>9.4619999999999997</c:v>
                      </c:pt>
                      <c:pt idx="185">
                        <c:v>9.4619999999999997</c:v>
                      </c:pt>
                      <c:pt idx="186">
                        <c:v>9.4499999999999993</c:v>
                      </c:pt>
                      <c:pt idx="187">
                        <c:v>9.4160000000000004</c:v>
                      </c:pt>
                      <c:pt idx="188">
                        <c:v>9.3819999999999997</c:v>
                      </c:pt>
                      <c:pt idx="189">
                        <c:v>9.3919999999999995</c:v>
                      </c:pt>
                      <c:pt idx="190">
                        <c:v>9.3479999999999901</c:v>
                      </c:pt>
                      <c:pt idx="191">
                        <c:v>9.32</c:v>
                      </c:pt>
                      <c:pt idx="192">
                        <c:v>9.266</c:v>
                      </c:pt>
                      <c:pt idx="193">
                        <c:v>9.2479999999999993</c:v>
                      </c:pt>
                      <c:pt idx="194">
                        <c:v>9.23</c:v>
                      </c:pt>
                      <c:pt idx="195">
                        <c:v>9.23</c:v>
                      </c:pt>
                      <c:pt idx="196">
                        <c:v>9.2240000000000002</c:v>
                      </c:pt>
                      <c:pt idx="197">
                        <c:v>9.218</c:v>
                      </c:pt>
                      <c:pt idx="198">
                        <c:v>9.2159999999999993</c:v>
                      </c:pt>
                      <c:pt idx="199">
                        <c:v>9.23</c:v>
                      </c:pt>
                      <c:pt idx="200">
                        <c:v>9.23</c:v>
                      </c:pt>
                      <c:pt idx="201">
                        <c:v>9.2240000000000002</c:v>
                      </c:pt>
                      <c:pt idx="202">
                        <c:v>9.25</c:v>
                      </c:pt>
                      <c:pt idx="203">
                        <c:v>9.2959999999999994</c:v>
                      </c:pt>
                      <c:pt idx="204">
                        <c:v>9.3179999999999996</c:v>
                      </c:pt>
                      <c:pt idx="205">
                        <c:v>9.3620000000000001</c:v>
                      </c:pt>
                      <c:pt idx="206">
                        <c:v>9.3759999999999994</c:v>
                      </c:pt>
                      <c:pt idx="207">
                        <c:v>9.4319999999999897</c:v>
                      </c:pt>
                      <c:pt idx="208">
                        <c:v>9.4920000000000009</c:v>
                      </c:pt>
                      <c:pt idx="209">
                        <c:v>9.548</c:v>
                      </c:pt>
                      <c:pt idx="210">
                        <c:v>9.6280000000000001</c:v>
                      </c:pt>
                      <c:pt idx="211">
                        <c:v>9.7059999999999995</c:v>
                      </c:pt>
                      <c:pt idx="212">
                        <c:v>9.8239999999999998</c:v>
                      </c:pt>
                      <c:pt idx="213">
                        <c:v>9.9139999999999997</c:v>
                      </c:pt>
                      <c:pt idx="214">
                        <c:v>9.9599999999999902</c:v>
                      </c:pt>
                      <c:pt idx="215">
                        <c:v>10.023999999999999</c:v>
                      </c:pt>
                      <c:pt idx="216">
                        <c:v>10.064</c:v>
                      </c:pt>
                      <c:pt idx="217">
                        <c:v>10.1059999999999</c:v>
                      </c:pt>
                      <c:pt idx="218">
                        <c:v>10.141999999999999</c:v>
                      </c:pt>
                      <c:pt idx="219">
                        <c:v>10.224</c:v>
                      </c:pt>
                      <c:pt idx="220">
                        <c:v>10.346</c:v>
                      </c:pt>
                      <c:pt idx="221">
                        <c:v>10.44</c:v>
                      </c:pt>
                      <c:pt idx="222">
                        <c:v>10.582000000000001</c:v>
                      </c:pt>
                      <c:pt idx="223">
                        <c:v>10.68</c:v>
                      </c:pt>
                      <c:pt idx="224">
                        <c:v>10.824</c:v>
                      </c:pt>
                      <c:pt idx="225">
                        <c:v>10.9439999999999</c:v>
                      </c:pt>
                      <c:pt idx="226">
                        <c:v>11.012</c:v>
                      </c:pt>
                      <c:pt idx="227">
                        <c:v>11.065999999999899</c:v>
                      </c:pt>
                      <c:pt idx="228">
                        <c:v>11.1299999999999</c:v>
                      </c:pt>
                      <c:pt idx="229">
                        <c:v>11.175999999999901</c:v>
                      </c:pt>
                      <c:pt idx="230">
                        <c:v>11.28</c:v>
                      </c:pt>
                      <c:pt idx="231">
                        <c:v>11.388</c:v>
                      </c:pt>
                      <c:pt idx="232">
                        <c:v>11.458</c:v>
                      </c:pt>
                      <c:pt idx="233">
                        <c:v>11.522</c:v>
                      </c:pt>
                      <c:pt idx="234">
                        <c:v>11.62</c:v>
                      </c:pt>
                      <c:pt idx="235">
                        <c:v>11.756</c:v>
                      </c:pt>
                      <c:pt idx="236">
                        <c:v>11.818</c:v>
                      </c:pt>
                      <c:pt idx="237">
                        <c:v>11.9</c:v>
                      </c:pt>
                      <c:pt idx="238">
                        <c:v>11.988</c:v>
                      </c:pt>
                      <c:pt idx="239">
                        <c:v>12.045999999999999</c:v>
                      </c:pt>
                      <c:pt idx="240">
                        <c:v>12.075999999999899</c:v>
                      </c:pt>
                      <c:pt idx="241">
                        <c:v>12.125999999999999</c:v>
                      </c:pt>
                      <c:pt idx="242">
                        <c:v>12.236000000000001</c:v>
                      </c:pt>
                      <c:pt idx="243">
                        <c:v>12.3959999999999</c:v>
                      </c:pt>
                      <c:pt idx="244">
                        <c:v>12.532</c:v>
                      </c:pt>
                      <c:pt idx="245">
                        <c:v>12.678000000000001</c:v>
                      </c:pt>
                      <c:pt idx="246">
                        <c:v>12.804</c:v>
                      </c:pt>
                      <c:pt idx="247">
                        <c:v>13.002000000000001</c:v>
                      </c:pt>
                      <c:pt idx="248">
                        <c:v>13.2019999999999</c:v>
                      </c:pt>
                      <c:pt idx="249">
                        <c:v>13.372</c:v>
                      </c:pt>
                      <c:pt idx="250">
                        <c:v>13.448</c:v>
                      </c:pt>
                      <c:pt idx="251">
                        <c:v>13.469999999999899</c:v>
                      </c:pt>
                      <c:pt idx="252">
                        <c:v>13.423999999999999</c:v>
                      </c:pt>
                      <c:pt idx="253">
                        <c:v>13.37</c:v>
                      </c:pt>
                      <c:pt idx="254">
                        <c:v>13.351999999999901</c:v>
                      </c:pt>
                      <c:pt idx="255">
                        <c:v>13.3019999999999</c:v>
                      </c:pt>
                      <c:pt idx="256">
                        <c:v>13.298</c:v>
                      </c:pt>
                      <c:pt idx="257">
                        <c:v>13.357999999999899</c:v>
                      </c:pt>
                      <c:pt idx="258">
                        <c:v>13.544</c:v>
                      </c:pt>
                      <c:pt idx="259">
                        <c:v>13.866</c:v>
                      </c:pt>
                      <c:pt idx="260">
                        <c:v>14.197999999999899</c:v>
                      </c:pt>
                      <c:pt idx="261">
                        <c:v>14.406000000000001</c:v>
                      </c:pt>
                      <c:pt idx="262">
                        <c:v>14.513999999999999</c:v>
                      </c:pt>
                      <c:pt idx="263">
                        <c:v>14.575999999999899</c:v>
                      </c:pt>
                      <c:pt idx="264">
                        <c:v>14.6</c:v>
                      </c:pt>
                      <c:pt idx="265">
                        <c:v>14.593999999999999</c:v>
                      </c:pt>
                      <c:pt idx="266">
                        <c:v>14.616</c:v>
                      </c:pt>
                      <c:pt idx="267">
                        <c:v>14.568</c:v>
                      </c:pt>
                      <c:pt idx="268">
                        <c:v>14.5359999999999</c:v>
                      </c:pt>
                      <c:pt idx="269">
                        <c:v>14.484</c:v>
                      </c:pt>
                      <c:pt idx="270">
                        <c:v>14.394</c:v>
                      </c:pt>
                      <c:pt idx="271">
                        <c:v>14.368</c:v>
                      </c:pt>
                      <c:pt idx="272">
                        <c:v>14.303999999999901</c:v>
                      </c:pt>
                      <c:pt idx="273">
                        <c:v>14.303999999999901</c:v>
                      </c:pt>
                      <c:pt idx="274">
                        <c:v>14.294</c:v>
                      </c:pt>
                      <c:pt idx="275">
                        <c:v>14.304</c:v>
                      </c:pt>
                      <c:pt idx="276">
                        <c:v>14.26</c:v>
                      </c:pt>
                      <c:pt idx="277">
                        <c:v>14.23</c:v>
                      </c:pt>
                      <c:pt idx="278">
                        <c:v>14.14</c:v>
                      </c:pt>
                      <c:pt idx="279">
                        <c:v>14.069999999999901</c:v>
                      </c:pt>
                      <c:pt idx="280">
                        <c:v>13.978</c:v>
                      </c:pt>
                      <c:pt idx="281">
                        <c:v>13.872</c:v>
                      </c:pt>
                      <c:pt idx="282">
                        <c:v>13.776</c:v>
                      </c:pt>
                      <c:pt idx="283">
                        <c:v>13.697999999999899</c:v>
                      </c:pt>
                      <c:pt idx="284">
                        <c:v>13.584</c:v>
                      </c:pt>
                      <c:pt idx="285">
                        <c:v>13.474</c:v>
                      </c:pt>
                      <c:pt idx="286">
                        <c:v>13.396000000000001</c:v>
                      </c:pt>
                      <c:pt idx="287">
                        <c:v>13.3</c:v>
                      </c:pt>
                      <c:pt idx="288">
                        <c:v>13.231999999999999</c:v>
                      </c:pt>
                      <c:pt idx="289">
                        <c:v>13.18</c:v>
                      </c:pt>
                      <c:pt idx="290">
                        <c:v>13.138</c:v>
                      </c:pt>
                      <c:pt idx="291">
                        <c:v>13.096</c:v>
                      </c:pt>
                      <c:pt idx="292">
                        <c:v>13.016</c:v>
                      </c:pt>
                      <c:pt idx="293">
                        <c:v>13.022</c:v>
                      </c:pt>
                      <c:pt idx="294">
                        <c:v>12.986000000000001</c:v>
                      </c:pt>
                      <c:pt idx="295">
                        <c:v>12.942</c:v>
                      </c:pt>
                      <c:pt idx="296">
                        <c:v>12.94</c:v>
                      </c:pt>
                      <c:pt idx="297">
                        <c:v>12.875999999999999</c:v>
                      </c:pt>
                      <c:pt idx="298">
                        <c:v>12.841999999999899</c:v>
                      </c:pt>
                      <c:pt idx="299">
                        <c:v>12.815999999999899</c:v>
                      </c:pt>
                      <c:pt idx="300">
                        <c:v>12.772</c:v>
                      </c:pt>
                      <c:pt idx="301">
                        <c:v>12.7279999999999</c:v>
                      </c:pt>
                      <c:pt idx="302">
                        <c:v>12.656000000000001</c:v>
                      </c:pt>
                      <c:pt idx="303">
                        <c:v>12.58</c:v>
                      </c:pt>
                      <c:pt idx="304">
                        <c:v>12.52</c:v>
                      </c:pt>
                      <c:pt idx="305">
                        <c:v>12.452</c:v>
                      </c:pt>
                      <c:pt idx="306">
                        <c:v>12.372</c:v>
                      </c:pt>
                      <c:pt idx="307">
                        <c:v>12.284000000000001</c:v>
                      </c:pt>
                      <c:pt idx="308">
                        <c:v>12.2099999999999</c:v>
                      </c:pt>
                      <c:pt idx="309">
                        <c:v>12.146000000000001</c:v>
                      </c:pt>
                      <c:pt idx="310">
                        <c:v>12.061999999999999</c:v>
                      </c:pt>
                      <c:pt idx="311">
                        <c:v>11.972</c:v>
                      </c:pt>
                      <c:pt idx="312">
                        <c:v>11.898</c:v>
                      </c:pt>
                      <c:pt idx="313">
                        <c:v>11.834</c:v>
                      </c:pt>
                      <c:pt idx="314">
                        <c:v>11.794</c:v>
                      </c:pt>
                      <c:pt idx="315">
                        <c:v>11.686</c:v>
                      </c:pt>
                      <c:pt idx="316">
                        <c:v>11.64</c:v>
                      </c:pt>
                      <c:pt idx="317">
                        <c:v>11.581999999999899</c:v>
                      </c:pt>
                      <c:pt idx="318">
                        <c:v>11.552</c:v>
                      </c:pt>
                      <c:pt idx="319">
                        <c:v>11.474</c:v>
                      </c:pt>
                      <c:pt idx="320">
                        <c:v>11.4439999999999</c:v>
                      </c:pt>
                      <c:pt idx="321">
                        <c:v>11.398</c:v>
                      </c:pt>
                      <c:pt idx="322">
                        <c:v>11.374000000000001</c:v>
                      </c:pt>
                      <c:pt idx="323">
                        <c:v>11.324</c:v>
                      </c:pt>
                      <c:pt idx="324">
                        <c:v>11.26</c:v>
                      </c:pt>
                      <c:pt idx="325">
                        <c:v>11.261999999999899</c:v>
                      </c:pt>
                      <c:pt idx="326">
                        <c:v>11.2</c:v>
                      </c:pt>
                      <c:pt idx="327">
                        <c:v>11.146000000000001</c:v>
                      </c:pt>
                      <c:pt idx="328">
                        <c:v>11.123999999999899</c:v>
                      </c:pt>
                      <c:pt idx="329">
                        <c:v>11.086</c:v>
                      </c:pt>
                      <c:pt idx="330">
                        <c:v>11.052</c:v>
                      </c:pt>
                      <c:pt idx="331">
                        <c:v>11.011999999999899</c:v>
                      </c:pt>
                      <c:pt idx="332">
                        <c:v>10.9599999999999</c:v>
                      </c:pt>
                      <c:pt idx="333">
                        <c:v>10.8959999999999</c:v>
                      </c:pt>
                      <c:pt idx="334">
                        <c:v>10.856</c:v>
                      </c:pt>
                      <c:pt idx="335">
                        <c:v>10.814</c:v>
                      </c:pt>
                      <c:pt idx="336">
                        <c:v>10.773999999999999</c:v>
                      </c:pt>
                      <c:pt idx="337">
                        <c:v>10.724</c:v>
                      </c:pt>
                      <c:pt idx="338">
                        <c:v>10.724</c:v>
                      </c:pt>
                      <c:pt idx="339">
                        <c:v>10.648</c:v>
                      </c:pt>
                      <c:pt idx="340">
                        <c:v>10.644</c:v>
                      </c:pt>
                      <c:pt idx="341">
                        <c:v>10.616</c:v>
                      </c:pt>
                      <c:pt idx="342">
                        <c:v>10.6</c:v>
                      </c:pt>
                      <c:pt idx="343">
                        <c:v>10.57</c:v>
                      </c:pt>
                      <c:pt idx="344">
                        <c:v>10.55</c:v>
                      </c:pt>
                      <c:pt idx="345">
                        <c:v>10.523999999999999</c:v>
                      </c:pt>
                      <c:pt idx="346">
                        <c:v>10.495999999999899</c:v>
                      </c:pt>
                      <c:pt idx="347">
                        <c:v>10.426</c:v>
                      </c:pt>
                      <c:pt idx="348">
                        <c:v>10.37</c:v>
                      </c:pt>
                      <c:pt idx="349">
                        <c:v>10.342000000000001</c:v>
                      </c:pt>
                      <c:pt idx="350">
                        <c:v>10.305999999999999</c:v>
                      </c:pt>
                      <c:pt idx="351">
                        <c:v>10.242000000000001</c:v>
                      </c:pt>
                      <c:pt idx="352">
                        <c:v>10.212</c:v>
                      </c:pt>
                      <c:pt idx="353">
                        <c:v>10.17</c:v>
                      </c:pt>
                      <c:pt idx="354">
                        <c:v>10.116</c:v>
                      </c:pt>
                      <c:pt idx="355">
                        <c:v>10.1</c:v>
                      </c:pt>
                      <c:pt idx="356">
                        <c:v>10.029999999999999</c:v>
                      </c:pt>
                      <c:pt idx="357">
                        <c:v>9.9659999999999993</c:v>
                      </c:pt>
                      <c:pt idx="358">
                        <c:v>9.9899999999999896</c:v>
                      </c:pt>
                      <c:pt idx="359">
                        <c:v>9.9459999999999997</c:v>
                      </c:pt>
                      <c:pt idx="360">
                        <c:v>9.9079999999999906</c:v>
                      </c:pt>
                      <c:pt idx="361">
                        <c:v>9.9079999999999995</c:v>
                      </c:pt>
                      <c:pt idx="362">
                        <c:v>9.8979999999999997</c:v>
                      </c:pt>
                      <c:pt idx="363">
                        <c:v>9.85</c:v>
                      </c:pt>
                      <c:pt idx="364">
                        <c:v>9.83</c:v>
                      </c:pt>
                      <c:pt idx="365">
                        <c:v>9.7919999999999998</c:v>
                      </c:pt>
                      <c:pt idx="366">
                        <c:v>9.8179999999999996</c:v>
                      </c:pt>
                      <c:pt idx="367">
                        <c:v>9.7840000000000007</c:v>
                      </c:pt>
                      <c:pt idx="368">
                        <c:v>9.7739999999999991</c:v>
                      </c:pt>
                      <c:pt idx="369">
                        <c:v>9.7319999999999993</c:v>
                      </c:pt>
                      <c:pt idx="370">
                        <c:v>9.7119999999999997</c:v>
                      </c:pt>
                      <c:pt idx="371">
                        <c:v>9.7200000000000006</c:v>
                      </c:pt>
                      <c:pt idx="372">
                        <c:v>9.6639999999999997</c:v>
                      </c:pt>
                      <c:pt idx="373">
                        <c:v>9.6539999999999999</c:v>
                      </c:pt>
                      <c:pt idx="374">
                        <c:v>9.6340000000000003</c:v>
                      </c:pt>
                      <c:pt idx="375">
                        <c:v>9.6039999999999992</c:v>
                      </c:pt>
                      <c:pt idx="376">
                        <c:v>9.6</c:v>
                      </c:pt>
                      <c:pt idx="377">
                        <c:v>9.5860000000000003</c:v>
                      </c:pt>
                      <c:pt idx="378">
                        <c:v>9.5679999999999996</c:v>
                      </c:pt>
                      <c:pt idx="379">
                        <c:v>9.5399999999999991</c:v>
                      </c:pt>
                      <c:pt idx="380">
                        <c:v>9.516</c:v>
                      </c:pt>
                      <c:pt idx="381">
                        <c:v>9.5039999999999996</c:v>
                      </c:pt>
                      <c:pt idx="382">
                        <c:v>9.49</c:v>
                      </c:pt>
                      <c:pt idx="383">
                        <c:v>9.4359999999999999</c:v>
                      </c:pt>
                      <c:pt idx="384">
                        <c:v>9.4419999999999895</c:v>
                      </c:pt>
                      <c:pt idx="385">
                        <c:v>9.4139999999999997</c:v>
                      </c:pt>
                      <c:pt idx="386">
                        <c:v>9.4039999999999999</c:v>
                      </c:pt>
                      <c:pt idx="387">
                        <c:v>9.39</c:v>
                      </c:pt>
                      <c:pt idx="388">
                        <c:v>9.3659999999999908</c:v>
                      </c:pt>
                      <c:pt idx="389">
                        <c:v>9.35</c:v>
                      </c:pt>
                      <c:pt idx="390">
                        <c:v>9.3119999999999994</c:v>
                      </c:pt>
                      <c:pt idx="391">
                        <c:v>9.2759999999999998</c:v>
                      </c:pt>
                      <c:pt idx="392">
                        <c:v>9.2539999999999996</c:v>
                      </c:pt>
                      <c:pt idx="393">
                        <c:v>9.2360000000000007</c:v>
                      </c:pt>
                      <c:pt idx="394">
                        <c:v>9.2099999999999902</c:v>
                      </c:pt>
                      <c:pt idx="395">
                        <c:v>9.1720000000000006</c:v>
                      </c:pt>
                      <c:pt idx="396">
                        <c:v>9.17</c:v>
                      </c:pt>
                      <c:pt idx="397">
                        <c:v>9.1340000000000003</c:v>
                      </c:pt>
                      <c:pt idx="398">
                        <c:v>9.1199999999999992</c:v>
                      </c:pt>
                      <c:pt idx="399">
                        <c:v>9.1039999999999992</c:v>
                      </c:pt>
                      <c:pt idx="400">
                        <c:v>9.0839999999999996</c:v>
                      </c:pt>
                      <c:pt idx="401">
                        <c:v>9.07</c:v>
                      </c:pt>
                      <c:pt idx="402">
                        <c:v>9.0639999999999894</c:v>
                      </c:pt>
                      <c:pt idx="403">
                        <c:v>9.0220000000000002</c:v>
                      </c:pt>
                      <c:pt idx="404">
                        <c:v>9.016</c:v>
                      </c:pt>
                      <c:pt idx="405">
                        <c:v>9.0079999999999991</c:v>
                      </c:pt>
                      <c:pt idx="406">
                        <c:v>8.9580000000000002</c:v>
                      </c:pt>
                      <c:pt idx="407">
                        <c:v>8.9220000000000006</c:v>
                      </c:pt>
                      <c:pt idx="408">
                        <c:v>8.91</c:v>
                      </c:pt>
                      <c:pt idx="409">
                        <c:v>8.8819999999999997</c:v>
                      </c:pt>
                      <c:pt idx="410">
                        <c:v>8.84</c:v>
                      </c:pt>
                      <c:pt idx="411">
                        <c:v>8.8159999999999901</c:v>
                      </c:pt>
                      <c:pt idx="412">
                        <c:v>8.76799999999999</c:v>
                      </c:pt>
                      <c:pt idx="413">
                        <c:v>8.7360000000000007</c:v>
                      </c:pt>
                      <c:pt idx="414">
                        <c:v>8.6820000000000004</c:v>
                      </c:pt>
                      <c:pt idx="415">
                        <c:v>8.6479999999999997</c:v>
                      </c:pt>
                      <c:pt idx="416">
                        <c:v>8.5920000000000005</c:v>
                      </c:pt>
                      <c:pt idx="417">
                        <c:v>8.5679999999999996</c:v>
                      </c:pt>
                      <c:pt idx="418">
                        <c:v>8.532</c:v>
                      </c:pt>
                      <c:pt idx="419">
                        <c:v>8.4659999999999993</c:v>
                      </c:pt>
                      <c:pt idx="420">
                        <c:v>8.43799999999999</c:v>
                      </c:pt>
                      <c:pt idx="421">
                        <c:v>8.4339999999999993</c:v>
                      </c:pt>
                      <c:pt idx="422">
                        <c:v>8.3419999999999899</c:v>
                      </c:pt>
                      <c:pt idx="423">
                        <c:v>8.3119999999999994</c:v>
                      </c:pt>
                      <c:pt idx="424">
                        <c:v>8.2639999999999993</c:v>
                      </c:pt>
                      <c:pt idx="425">
                        <c:v>8.2119999999999997</c:v>
                      </c:pt>
                      <c:pt idx="426">
                        <c:v>8.20399999999999</c:v>
                      </c:pt>
                      <c:pt idx="427">
                        <c:v>8.15</c:v>
                      </c:pt>
                      <c:pt idx="428">
                        <c:v>8.1379999999999999</c:v>
                      </c:pt>
                      <c:pt idx="429">
                        <c:v>8.1179999999999897</c:v>
                      </c:pt>
                      <c:pt idx="430">
                        <c:v>8.0519999999999996</c:v>
                      </c:pt>
                      <c:pt idx="431">
                        <c:v>8.0380000000000003</c:v>
                      </c:pt>
                      <c:pt idx="432">
                        <c:v>7.984</c:v>
                      </c:pt>
                      <c:pt idx="433">
                        <c:v>7.9419999999999904</c:v>
                      </c:pt>
                      <c:pt idx="434">
                        <c:v>7.9119999999999902</c:v>
                      </c:pt>
                      <c:pt idx="435">
                        <c:v>7.8979999999999997</c:v>
                      </c:pt>
                      <c:pt idx="436">
                        <c:v>7.8680000000000003</c:v>
                      </c:pt>
                      <c:pt idx="437">
                        <c:v>7.8220000000000001</c:v>
                      </c:pt>
                      <c:pt idx="438">
                        <c:v>7.7219999999999898</c:v>
                      </c:pt>
                      <c:pt idx="439">
                        <c:v>7.6099999999999897</c:v>
                      </c:pt>
                      <c:pt idx="440">
                        <c:v>7.4739999999999904</c:v>
                      </c:pt>
                      <c:pt idx="441">
                        <c:v>7.3780000000000001</c:v>
                      </c:pt>
                      <c:pt idx="442">
                        <c:v>7.25</c:v>
                      </c:pt>
                      <c:pt idx="443">
                        <c:v>7.1340000000000003</c:v>
                      </c:pt>
                      <c:pt idx="444">
                        <c:v>7.0279999999999996</c:v>
                      </c:pt>
                      <c:pt idx="445">
                        <c:v>6.9219999999999997</c:v>
                      </c:pt>
                      <c:pt idx="446">
                        <c:v>6.8419999999999899</c:v>
                      </c:pt>
                      <c:pt idx="447">
                        <c:v>6.742</c:v>
                      </c:pt>
                      <c:pt idx="448">
                        <c:v>6.67</c:v>
                      </c:pt>
                      <c:pt idx="449">
                        <c:v>6.6619999999999999</c:v>
                      </c:pt>
                      <c:pt idx="450">
                        <c:v>6.6280000000000001</c:v>
                      </c:pt>
                      <c:pt idx="451">
                        <c:v>6.6779999999999999</c:v>
                      </c:pt>
                      <c:pt idx="452">
                        <c:v>6.6879999999999997</c:v>
                      </c:pt>
                      <c:pt idx="453">
                        <c:v>6.6920000000000002</c:v>
                      </c:pt>
                      <c:pt idx="454">
                        <c:v>6.742</c:v>
                      </c:pt>
                      <c:pt idx="455">
                        <c:v>6.7799999999999896</c:v>
                      </c:pt>
                      <c:pt idx="456">
                        <c:v>6.8019999999999996</c:v>
                      </c:pt>
                      <c:pt idx="457">
                        <c:v>6.8280000000000003</c:v>
                      </c:pt>
                      <c:pt idx="458">
                        <c:v>6.87</c:v>
                      </c:pt>
                      <c:pt idx="459">
                        <c:v>6.8780000000000001</c:v>
                      </c:pt>
                      <c:pt idx="460">
                        <c:v>6.9319999999999897</c:v>
                      </c:pt>
                      <c:pt idx="461">
                        <c:v>6.9480000000000004</c:v>
                      </c:pt>
                      <c:pt idx="462">
                        <c:v>6.9740000000000002</c:v>
                      </c:pt>
                      <c:pt idx="463">
                        <c:v>6.9779999999999998</c:v>
                      </c:pt>
                      <c:pt idx="464">
                        <c:v>6.9960000000000004</c:v>
                      </c:pt>
                      <c:pt idx="465">
                        <c:v>7.02</c:v>
                      </c:pt>
                      <c:pt idx="466">
                        <c:v>7.024</c:v>
                      </c:pt>
                      <c:pt idx="467">
                        <c:v>7.0220000000000002</c:v>
                      </c:pt>
                      <c:pt idx="468">
                        <c:v>6.992</c:v>
                      </c:pt>
                      <c:pt idx="469">
                        <c:v>7.0019999999999998</c:v>
                      </c:pt>
                      <c:pt idx="470">
                        <c:v>7.01</c:v>
                      </c:pt>
                      <c:pt idx="471">
                        <c:v>7.0199999999999898</c:v>
                      </c:pt>
                      <c:pt idx="472">
                        <c:v>6.99</c:v>
                      </c:pt>
                      <c:pt idx="473">
                        <c:v>7.01</c:v>
                      </c:pt>
                      <c:pt idx="474">
                        <c:v>7.0459999999999896</c:v>
                      </c:pt>
                      <c:pt idx="475">
                        <c:v>7.0319999999999903</c:v>
                      </c:pt>
                      <c:pt idx="476">
                        <c:v>7.032</c:v>
                      </c:pt>
                      <c:pt idx="477">
                        <c:v>7.0679999999999996</c:v>
                      </c:pt>
                      <c:pt idx="478">
                        <c:v>7.056</c:v>
                      </c:pt>
                      <c:pt idx="479">
                        <c:v>7.0739999999999998</c:v>
                      </c:pt>
                      <c:pt idx="480">
                        <c:v>7.06</c:v>
                      </c:pt>
                      <c:pt idx="481">
                        <c:v>7.0640000000000001</c:v>
                      </c:pt>
                      <c:pt idx="482">
                        <c:v>7.0739999999999998</c:v>
                      </c:pt>
                      <c:pt idx="483">
                        <c:v>7.1</c:v>
                      </c:pt>
                      <c:pt idx="484">
                        <c:v>7.0860000000000003</c:v>
                      </c:pt>
                      <c:pt idx="485">
                        <c:v>7.0979999999999901</c:v>
                      </c:pt>
                      <c:pt idx="486">
                        <c:v>7.1019999999999897</c:v>
                      </c:pt>
                      <c:pt idx="487">
                        <c:v>7.0959999999999903</c:v>
                      </c:pt>
                      <c:pt idx="488">
                        <c:v>7.0759999999999996</c:v>
                      </c:pt>
                      <c:pt idx="489">
                        <c:v>7.0819999999999999</c:v>
                      </c:pt>
                      <c:pt idx="490">
                        <c:v>7.0879999999999903</c:v>
                      </c:pt>
                      <c:pt idx="491">
                        <c:v>7.1</c:v>
                      </c:pt>
                      <c:pt idx="492">
                        <c:v>7.1039999999999903</c:v>
                      </c:pt>
                      <c:pt idx="493">
                        <c:v>7.1219999999999999</c:v>
                      </c:pt>
                      <c:pt idx="494">
                        <c:v>7.0919999999999996</c:v>
                      </c:pt>
                      <c:pt idx="495">
                        <c:v>7.1019999999999897</c:v>
                      </c:pt>
                      <c:pt idx="496">
                        <c:v>7.12</c:v>
                      </c:pt>
                      <c:pt idx="497">
                        <c:v>7.1260000000000003</c:v>
                      </c:pt>
                      <c:pt idx="498">
                        <c:v>7.1259999999999897</c:v>
                      </c:pt>
                      <c:pt idx="499">
                        <c:v>7.1079999999999997</c:v>
                      </c:pt>
                      <c:pt idx="500">
                        <c:v>7.0720000000000001</c:v>
                      </c:pt>
                      <c:pt idx="501">
                        <c:v>7.0879999999999903</c:v>
                      </c:pt>
                      <c:pt idx="502">
                        <c:v>7.0720000000000001</c:v>
                      </c:pt>
                      <c:pt idx="503">
                        <c:v>7.0640000000000001</c:v>
                      </c:pt>
                      <c:pt idx="504">
                        <c:v>7.0860000000000003</c:v>
                      </c:pt>
                      <c:pt idx="505">
                        <c:v>7.0879999999999903</c:v>
                      </c:pt>
                      <c:pt idx="506">
                        <c:v>7.1159999999999997</c:v>
                      </c:pt>
                      <c:pt idx="507">
                        <c:v>7.1280000000000001</c:v>
                      </c:pt>
                      <c:pt idx="508">
                        <c:v>7.14</c:v>
                      </c:pt>
                      <c:pt idx="509">
                        <c:v>7.1980000000000004</c:v>
                      </c:pt>
                      <c:pt idx="510">
                        <c:v>7.25</c:v>
                      </c:pt>
                      <c:pt idx="511">
                        <c:v>7.26</c:v>
                      </c:pt>
                      <c:pt idx="512">
                        <c:v>7.3259999999999899</c:v>
                      </c:pt>
                      <c:pt idx="513">
                        <c:v>7.3679999999999897</c:v>
                      </c:pt>
                      <c:pt idx="514">
                        <c:v>7.4219999999999997</c:v>
                      </c:pt>
                      <c:pt idx="515">
                        <c:v>7.4599999999999902</c:v>
                      </c:pt>
                      <c:pt idx="516">
                        <c:v>7.4899999999999904</c:v>
                      </c:pt>
                      <c:pt idx="517">
                        <c:v>7.4560000000000004</c:v>
                      </c:pt>
                      <c:pt idx="518">
                        <c:v>7.4939999999999998</c:v>
                      </c:pt>
                      <c:pt idx="519">
                        <c:v>7.4939999999999998</c:v>
                      </c:pt>
                      <c:pt idx="520">
                        <c:v>7.516</c:v>
                      </c:pt>
                      <c:pt idx="521">
                        <c:v>7.52599999999999</c:v>
                      </c:pt>
                      <c:pt idx="522">
                        <c:v>7.5620000000000003</c:v>
                      </c:pt>
                      <c:pt idx="523">
                        <c:v>7.6079999999999997</c:v>
                      </c:pt>
                      <c:pt idx="524">
                        <c:v>7.68</c:v>
                      </c:pt>
                      <c:pt idx="525">
                        <c:v>7.76</c:v>
                      </c:pt>
                      <c:pt idx="526">
                        <c:v>7.8259999999999996</c:v>
                      </c:pt>
                      <c:pt idx="527">
                        <c:v>7.9480000000000004</c:v>
                      </c:pt>
                      <c:pt idx="528">
                        <c:v>8.0340000000000007</c:v>
                      </c:pt>
                      <c:pt idx="529">
                        <c:v>8.0819999999999901</c:v>
                      </c:pt>
                      <c:pt idx="530">
                        <c:v>8.18799999999999</c:v>
                      </c:pt>
                      <c:pt idx="531">
                        <c:v>8.2840000000000007</c:v>
                      </c:pt>
                      <c:pt idx="532">
                        <c:v>8.3840000000000003</c:v>
                      </c:pt>
                      <c:pt idx="533">
                        <c:v>8.4719999999999995</c:v>
                      </c:pt>
                      <c:pt idx="534">
                        <c:v>8.5500000000000007</c:v>
                      </c:pt>
                      <c:pt idx="535">
                        <c:v>8.6179999999999897</c:v>
                      </c:pt>
                      <c:pt idx="536">
                        <c:v>8.6579999999999995</c:v>
                      </c:pt>
                      <c:pt idx="537">
                        <c:v>8.6839999999999993</c:v>
                      </c:pt>
                      <c:pt idx="538">
                        <c:v>8.7619999999999898</c:v>
                      </c:pt>
                      <c:pt idx="539">
                        <c:v>8.8339999999999996</c:v>
                      </c:pt>
                      <c:pt idx="540">
                        <c:v>8.8979999999999997</c:v>
                      </c:pt>
                      <c:pt idx="541">
                        <c:v>8.9760000000000009</c:v>
                      </c:pt>
                      <c:pt idx="542">
                        <c:v>9.0340000000000007</c:v>
                      </c:pt>
                      <c:pt idx="543">
                        <c:v>9.0760000000000005</c:v>
                      </c:pt>
                      <c:pt idx="544">
                        <c:v>9.1399999999999899</c:v>
                      </c:pt>
                      <c:pt idx="545">
                        <c:v>9.20399999999999</c:v>
                      </c:pt>
                      <c:pt idx="546">
                        <c:v>9.298</c:v>
                      </c:pt>
                      <c:pt idx="547">
                        <c:v>9.3759999999999994</c:v>
                      </c:pt>
                      <c:pt idx="548">
                        <c:v>9.5359999999999996</c:v>
                      </c:pt>
                      <c:pt idx="549">
                        <c:v>9.6820000000000004</c:v>
                      </c:pt>
                      <c:pt idx="550">
                        <c:v>9.86</c:v>
                      </c:pt>
                      <c:pt idx="551">
                        <c:v>10.018000000000001</c:v>
                      </c:pt>
                      <c:pt idx="552">
                        <c:v>10.173999999999999</c:v>
                      </c:pt>
                      <c:pt idx="553">
                        <c:v>10.288</c:v>
                      </c:pt>
                      <c:pt idx="554">
                        <c:v>10.382</c:v>
                      </c:pt>
                      <c:pt idx="555">
                        <c:v>10.458</c:v>
                      </c:pt>
                      <c:pt idx="556">
                        <c:v>10.618</c:v>
                      </c:pt>
                      <c:pt idx="557">
                        <c:v>10.745999999999899</c:v>
                      </c:pt>
                      <c:pt idx="558">
                        <c:v>10.928000000000001</c:v>
                      </c:pt>
                      <c:pt idx="559">
                        <c:v>11.092000000000001</c:v>
                      </c:pt>
                      <c:pt idx="560">
                        <c:v>11.268000000000001</c:v>
                      </c:pt>
                      <c:pt idx="561">
                        <c:v>11.446</c:v>
                      </c:pt>
                      <c:pt idx="562">
                        <c:v>11.577999999999999</c:v>
                      </c:pt>
                      <c:pt idx="563">
                        <c:v>11.7</c:v>
                      </c:pt>
                      <c:pt idx="564">
                        <c:v>11.824</c:v>
                      </c:pt>
                      <c:pt idx="565">
                        <c:v>11.872</c:v>
                      </c:pt>
                      <c:pt idx="566">
                        <c:v>11.868</c:v>
                      </c:pt>
                      <c:pt idx="567">
                        <c:v>11.868</c:v>
                      </c:pt>
                      <c:pt idx="568">
                        <c:v>11.882</c:v>
                      </c:pt>
                      <c:pt idx="569">
                        <c:v>11.894</c:v>
                      </c:pt>
                      <c:pt idx="570">
                        <c:v>11.905999999999899</c:v>
                      </c:pt>
                      <c:pt idx="571">
                        <c:v>11.891999999999999</c:v>
                      </c:pt>
                      <c:pt idx="572">
                        <c:v>11.875999999999999</c:v>
                      </c:pt>
                      <c:pt idx="573">
                        <c:v>11.84</c:v>
                      </c:pt>
                      <c:pt idx="574">
                        <c:v>11.786</c:v>
                      </c:pt>
                      <c:pt idx="575">
                        <c:v>11.7419999999999</c:v>
                      </c:pt>
                      <c:pt idx="576">
                        <c:v>11.7099999999999</c:v>
                      </c:pt>
                      <c:pt idx="577">
                        <c:v>11.67</c:v>
                      </c:pt>
                      <c:pt idx="578">
                        <c:v>11.651999999999999</c:v>
                      </c:pt>
                      <c:pt idx="579">
                        <c:v>11.606</c:v>
                      </c:pt>
                      <c:pt idx="580">
                        <c:v>11.606</c:v>
                      </c:pt>
                      <c:pt idx="581">
                        <c:v>11.584</c:v>
                      </c:pt>
                      <c:pt idx="582">
                        <c:v>11.558</c:v>
                      </c:pt>
                      <c:pt idx="583">
                        <c:v>11.559999999999899</c:v>
                      </c:pt>
                      <c:pt idx="584">
                        <c:v>11.538</c:v>
                      </c:pt>
                      <c:pt idx="585">
                        <c:v>11.502000000000001</c:v>
                      </c:pt>
                      <c:pt idx="586">
                        <c:v>11.458</c:v>
                      </c:pt>
                      <c:pt idx="587">
                        <c:v>11.437999999999899</c:v>
                      </c:pt>
                      <c:pt idx="588">
                        <c:v>11.4</c:v>
                      </c:pt>
                      <c:pt idx="589">
                        <c:v>11.422000000000001</c:v>
                      </c:pt>
                      <c:pt idx="590">
                        <c:v>11.366</c:v>
                      </c:pt>
                      <c:pt idx="591">
                        <c:v>11.353999999999999</c:v>
                      </c:pt>
                      <c:pt idx="592">
                        <c:v>11.3</c:v>
                      </c:pt>
                      <c:pt idx="593">
                        <c:v>11.297999999999901</c:v>
                      </c:pt>
                      <c:pt idx="594">
                        <c:v>11.252000000000001</c:v>
                      </c:pt>
                      <c:pt idx="595">
                        <c:v>11.2019999999999</c:v>
                      </c:pt>
                      <c:pt idx="596">
                        <c:v>11.132</c:v>
                      </c:pt>
                      <c:pt idx="597">
                        <c:v>11.086</c:v>
                      </c:pt>
                      <c:pt idx="598">
                        <c:v>11.0519999999999</c:v>
                      </c:pt>
                      <c:pt idx="599">
                        <c:v>11.005999999999901</c:v>
                      </c:pt>
                      <c:pt idx="600">
                        <c:v>10.94</c:v>
                      </c:pt>
                      <c:pt idx="601">
                        <c:v>10.928000000000001</c:v>
                      </c:pt>
                      <c:pt idx="602">
                        <c:v>10.873999999999899</c:v>
                      </c:pt>
                      <c:pt idx="603">
                        <c:v>10.763999999999999</c:v>
                      </c:pt>
                      <c:pt idx="604">
                        <c:v>10.742000000000001</c:v>
                      </c:pt>
                      <c:pt idx="605">
                        <c:v>10.65</c:v>
                      </c:pt>
                      <c:pt idx="606">
                        <c:v>10.584</c:v>
                      </c:pt>
                      <c:pt idx="607">
                        <c:v>10.558</c:v>
                      </c:pt>
                      <c:pt idx="608">
                        <c:v>10.488</c:v>
                      </c:pt>
                      <c:pt idx="609">
                        <c:v>10.436</c:v>
                      </c:pt>
                      <c:pt idx="610">
                        <c:v>10.401999999999999</c:v>
                      </c:pt>
                      <c:pt idx="611">
                        <c:v>10.385999999999999</c:v>
                      </c:pt>
                      <c:pt idx="612">
                        <c:v>10.341999999999899</c:v>
                      </c:pt>
                      <c:pt idx="613">
                        <c:v>10.308</c:v>
                      </c:pt>
                      <c:pt idx="614">
                        <c:v>10.294</c:v>
                      </c:pt>
                      <c:pt idx="615">
                        <c:v>10.231999999999999</c:v>
                      </c:pt>
                      <c:pt idx="616">
                        <c:v>10.208</c:v>
                      </c:pt>
                      <c:pt idx="617">
                        <c:v>10.187999999999899</c:v>
                      </c:pt>
                      <c:pt idx="618">
                        <c:v>10.19</c:v>
                      </c:pt>
                      <c:pt idx="619">
                        <c:v>10.15</c:v>
                      </c:pt>
                      <c:pt idx="620">
                        <c:v>10.134</c:v>
                      </c:pt>
                      <c:pt idx="621">
                        <c:v>10.077999999999999</c:v>
                      </c:pt>
                      <c:pt idx="622">
                        <c:v>10.077999999999999</c:v>
                      </c:pt>
                      <c:pt idx="623">
                        <c:v>10.09</c:v>
                      </c:pt>
                      <c:pt idx="624">
                        <c:v>10.050000000000001</c:v>
                      </c:pt>
                      <c:pt idx="625">
                        <c:v>10.028</c:v>
                      </c:pt>
                      <c:pt idx="626">
                        <c:v>10.038</c:v>
                      </c:pt>
                      <c:pt idx="627">
                        <c:v>10.026</c:v>
                      </c:pt>
                      <c:pt idx="628">
                        <c:v>10.013999999999999</c:v>
                      </c:pt>
                      <c:pt idx="629">
                        <c:v>9.9979999999999993</c:v>
                      </c:pt>
                      <c:pt idx="630">
                        <c:v>9.9819999999999993</c:v>
                      </c:pt>
                      <c:pt idx="631">
                        <c:v>9.9719999999999995</c:v>
                      </c:pt>
                      <c:pt idx="632">
                        <c:v>9.9619999999999997</c:v>
                      </c:pt>
                      <c:pt idx="633">
                        <c:v>9.9700000000000006</c:v>
                      </c:pt>
                      <c:pt idx="634">
                        <c:v>9.9459999999999997</c:v>
                      </c:pt>
                      <c:pt idx="635">
                        <c:v>9.9420000000000002</c:v>
                      </c:pt>
                      <c:pt idx="636">
                        <c:v>9.9439999999999902</c:v>
                      </c:pt>
                      <c:pt idx="637">
                        <c:v>9.93799999999999</c:v>
                      </c:pt>
                      <c:pt idx="638">
                        <c:v>9.93799999999999</c:v>
                      </c:pt>
                      <c:pt idx="639">
                        <c:v>9.9139999999999997</c:v>
                      </c:pt>
                      <c:pt idx="640">
                        <c:v>9.9260000000000002</c:v>
                      </c:pt>
                      <c:pt idx="641">
                        <c:v>9.8979999999999997</c:v>
                      </c:pt>
                      <c:pt idx="642">
                        <c:v>9.9139999999999997</c:v>
                      </c:pt>
                      <c:pt idx="643">
                        <c:v>9.8759999999999994</c:v>
                      </c:pt>
                      <c:pt idx="644">
                        <c:v>9.8780000000000001</c:v>
                      </c:pt>
                      <c:pt idx="645">
                        <c:v>9.8879999999999999</c:v>
                      </c:pt>
                      <c:pt idx="646">
                        <c:v>9.8919999999999995</c:v>
                      </c:pt>
                      <c:pt idx="647">
                        <c:v>9.8620000000000001</c:v>
                      </c:pt>
                      <c:pt idx="648">
                        <c:v>9.8780000000000001</c:v>
                      </c:pt>
                      <c:pt idx="649">
                        <c:v>9.8799999999999901</c:v>
                      </c:pt>
                      <c:pt idx="650">
                        <c:v>9.8659999999999997</c:v>
                      </c:pt>
                      <c:pt idx="651">
                        <c:v>9.8640000000000008</c:v>
                      </c:pt>
                      <c:pt idx="652">
                        <c:v>9.8539999999999992</c:v>
                      </c:pt>
                      <c:pt idx="653">
                        <c:v>9.8819999999999997</c:v>
                      </c:pt>
                      <c:pt idx="654">
                        <c:v>9.8819999999999997</c:v>
                      </c:pt>
                      <c:pt idx="655">
                        <c:v>9.8739999999999899</c:v>
                      </c:pt>
                      <c:pt idx="656">
                        <c:v>9.86</c:v>
                      </c:pt>
                      <c:pt idx="657">
                        <c:v>9.8699999999999992</c:v>
                      </c:pt>
                      <c:pt idx="658">
                        <c:v>9.8780000000000001</c:v>
                      </c:pt>
                      <c:pt idx="659">
                        <c:v>9.8979999999999997</c:v>
                      </c:pt>
                      <c:pt idx="660">
                        <c:v>9.9220000000000006</c:v>
                      </c:pt>
                      <c:pt idx="661">
                        <c:v>9.91</c:v>
                      </c:pt>
                      <c:pt idx="662">
                        <c:v>9.8919999999999995</c:v>
                      </c:pt>
                      <c:pt idx="663">
                        <c:v>9.8960000000000008</c:v>
                      </c:pt>
                      <c:pt idx="664">
                        <c:v>9.9160000000000004</c:v>
                      </c:pt>
                      <c:pt idx="665">
                        <c:v>9.8759999999999994</c:v>
                      </c:pt>
                      <c:pt idx="666">
                        <c:v>9.9060000000000006</c:v>
                      </c:pt>
                      <c:pt idx="667">
                        <c:v>9.92</c:v>
                      </c:pt>
                      <c:pt idx="668">
                        <c:v>9.9160000000000004</c:v>
                      </c:pt>
                      <c:pt idx="669">
                        <c:v>9.9</c:v>
                      </c:pt>
                      <c:pt idx="670">
                        <c:v>9.9079999999999995</c:v>
                      </c:pt>
                      <c:pt idx="671">
                        <c:v>9.9179999999999993</c:v>
                      </c:pt>
                      <c:pt idx="672">
                        <c:v>9.8979999999999997</c:v>
                      </c:pt>
                      <c:pt idx="673">
                        <c:v>9.9120000000000008</c:v>
                      </c:pt>
                      <c:pt idx="674">
                        <c:v>9.8879999999999999</c:v>
                      </c:pt>
                      <c:pt idx="675">
                        <c:v>9.8819999999999997</c:v>
                      </c:pt>
                      <c:pt idx="676">
                        <c:v>9.8919999999999995</c:v>
                      </c:pt>
                      <c:pt idx="677">
                        <c:v>9.8580000000000005</c:v>
                      </c:pt>
                      <c:pt idx="678">
                        <c:v>9.8780000000000001</c:v>
                      </c:pt>
                      <c:pt idx="679">
                        <c:v>9.8679999999999897</c:v>
                      </c:pt>
                      <c:pt idx="680">
                        <c:v>9.8339999999999996</c:v>
                      </c:pt>
                      <c:pt idx="681">
                        <c:v>9.7880000000000003</c:v>
                      </c:pt>
                      <c:pt idx="682">
                        <c:v>9.6959999999999997</c:v>
                      </c:pt>
                      <c:pt idx="683">
                        <c:v>9.5739999999999998</c:v>
                      </c:pt>
                      <c:pt idx="684">
                        <c:v>9.4879999999999995</c:v>
                      </c:pt>
                      <c:pt idx="685">
                        <c:v>9.3460000000000001</c:v>
                      </c:pt>
                      <c:pt idx="686">
                        <c:v>9.2439999999999998</c:v>
                      </c:pt>
                      <c:pt idx="687">
                        <c:v>9.1479999999999997</c:v>
                      </c:pt>
                      <c:pt idx="688">
                        <c:v>9.0499999999999901</c:v>
                      </c:pt>
                      <c:pt idx="689">
                        <c:v>8.9380000000000006</c:v>
                      </c:pt>
                      <c:pt idx="690">
                        <c:v>8.8339999999999996</c:v>
                      </c:pt>
                      <c:pt idx="691">
                        <c:v>8.7620000000000005</c:v>
                      </c:pt>
                      <c:pt idx="692">
                        <c:v>8.6259999999999994</c:v>
                      </c:pt>
                      <c:pt idx="693">
                        <c:v>8.5340000000000007</c:v>
                      </c:pt>
                      <c:pt idx="694">
                        <c:v>8.4639999999999898</c:v>
                      </c:pt>
                      <c:pt idx="695">
                        <c:v>8.42</c:v>
                      </c:pt>
                      <c:pt idx="696">
                        <c:v>8.4060000000000006</c:v>
                      </c:pt>
                      <c:pt idx="697">
                        <c:v>8.4239999999999995</c:v>
                      </c:pt>
                      <c:pt idx="698">
                        <c:v>8.4760000000000009</c:v>
                      </c:pt>
                      <c:pt idx="699">
                        <c:v>8.48</c:v>
                      </c:pt>
                      <c:pt idx="700">
                        <c:v>8.532</c:v>
                      </c:pt>
                      <c:pt idx="701">
                        <c:v>8.548</c:v>
                      </c:pt>
                      <c:pt idx="702">
                        <c:v>8.6080000000000005</c:v>
                      </c:pt>
                      <c:pt idx="703">
                        <c:v>8.6059999999999999</c:v>
                      </c:pt>
                      <c:pt idx="704">
                        <c:v>8.6419999999999995</c:v>
                      </c:pt>
                      <c:pt idx="705">
                        <c:v>8.6839999999999993</c:v>
                      </c:pt>
                      <c:pt idx="706">
                        <c:v>8.7059999999999995</c:v>
                      </c:pt>
                      <c:pt idx="707">
                        <c:v>8.7119999999999997</c:v>
                      </c:pt>
                      <c:pt idx="708">
                        <c:v>8.75199999999999</c:v>
                      </c:pt>
                      <c:pt idx="709">
                        <c:v>8.798</c:v>
                      </c:pt>
                      <c:pt idx="710">
                        <c:v>8.8460000000000001</c:v>
                      </c:pt>
                      <c:pt idx="711">
                        <c:v>8.8859999999999992</c:v>
                      </c:pt>
                      <c:pt idx="712">
                        <c:v>8.8919999999999995</c:v>
                      </c:pt>
                      <c:pt idx="713">
                        <c:v>8.9139999999999997</c:v>
                      </c:pt>
                      <c:pt idx="714">
                        <c:v>8.9580000000000002</c:v>
                      </c:pt>
                      <c:pt idx="715">
                        <c:v>8.9700000000000006</c:v>
                      </c:pt>
                      <c:pt idx="716">
                        <c:v>8.9819999999999993</c:v>
                      </c:pt>
                      <c:pt idx="717">
                        <c:v>9.00199999999999</c:v>
                      </c:pt>
                      <c:pt idx="718">
                        <c:v>9.02</c:v>
                      </c:pt>
                      <c:pt idx="719">
                        <c:v>8.9979999999999993</c:v>
                      </c:pt>
                      <c:pt idx="720">
                        <c:v>9.0299999999999905</c:v>
                      </c:pt>
                      <c:pt idx="721">
                        <c:v>9.0220000000000002</c:v>
                      </c:pt>
                      <c:pt idx="722">
                        <c:v>9.0399999999999991</c:v>
                      </c:pt>
                      <c:pt idx="723">
                        <c:v>9.0459999999999994</c:v>
                      </c:pt>
                      <c:pt idx="724">
                        <c:v>9.0559999999999992</c:v>
                      </c:pt>
                      <c:pt idx="725">
                        <c:v>9.0759999999999899</c:v>
                      </c:pt>
                      <c:pt idx="726">
                        <c:v>9.0779999999999994</c:v>
                      </c:pt>
                      <c:pt idx="727">
                        <c:v>9.0819999999999901</c:v>
                      </c:pt>
                      <c:pt idx="728">
                        <c:v>9.09</c:v>
                      </c:pt>
                      <c:pt idx="729">
                        <c:v>9.1059999999999999</c:v>
                      </c:pt>
                      <c:pt idx="730">
                        <c:v>9.1080000000000005</c:v>
                      </c:pt>
                      <c:pt idx="731">
                        <c:v>9.11</c:v>
                      </c:pt>
                      <c:pt idx="732">
                        <c:v>9.1319999999999997</c:v>
                      </c:pt>
                      <c:pt idx="733">
                        <c:v>9.1440000000000001</c:v>
                      </c:pt>
                      <c:pt idx="734">
                        <c:v>9.1519999999999992</c:v>
                      </c:pt>
                      <c:pt idx="735">
                        <c:v>9.1979999999999897</c:v>
                      </c:pt>
                      <c:pt idx="736">
                        <c:v>9.1920000000000002</c:v>
                      </c:pt>
                      <c:pt idx="737">
                        <c:v>9.1979999999999897</c:v>
                      </c:pt>
                      <c:pt idx="738">
                        <c:v>9.2100000000000009</c:v>
                      </c:pt>
                      <c:pt idx="739">
                        <c:v>9.2159999999999993</c:v>
                      </c:pt>
                      <c:pt idx="740">
                        <c:v>9.21999999999999</c:v>
                      </c:pt>
                      <c:pt idx="741">
                        <c:v>9.2439999999999998</c:v>
                      </c:pt>
                      <c:pt idx="742">
                        <c:v>9.25199999999999</c:v>
                      </c:pt>
                      <c:pt idx="743">
                        <c:v>9.2880000000000003</c:v>
                      </c:pt>
                      <c:pt idx="744">
                        <c:v>9.2880000000000003</c:v>
                      </c:pt>
                      <c:pt idx="745">
                        <c:v>9.2940000000000005</c:v>
                      </c:pt>
                      <c:pt idx="746">
                        <c:v>9.3079999999999998</c:v>
                      </c:pt>
                      <c:pt idx="747">
                        <c:v>9.3140000000000001</c:v>
                      </c:pt>
                      <c:pt idx="748">
                        <c:v>9.3000000000000007</c:v>
                      </c:pt>
                      <c:pt idx="749">
                        <c:v>9.32</c:v>
                      </c:pt>
                      <c:pt idx="750">
                        <c:v>9.3199999999999896</c:v>
                      </c:pt>
                      <c:pt idx="751">
                        <c:v>9.3059999999999992</c:v>
                      </c:pt>
                      <c:pt idx="752">
                        <c:v>9.3279999999999994</c:v>
                      </c:pt>
                      <c:pt idx="753">
                        <c:v>9.31</c:v>
                      </c:pt>
                      <c:pt idx="754">
                        <c:v>9.3000000000000007</c:v>
                      </c:pt>
                      <c:pt idx="755">
                        <c:v>9.31</c:v>
                      </c:pt>
                      <c:pt idx="756">
                        <c:v>9.2940000000000005</c:v>
                      </c:pt>
                      <c:pt idx="757">
                        <c:v>9.2940000000000005</c:v>
                      </c:pt>
                      <c:pt idx="758">
                        <c:v>9.2739999999999991</c:v>
                      </c:pt>
                      <c:pt idx="759">
                        <c:v>9.282</c:v>
                      </c:pt>
                      <c:pt idx="760">
                        <c:v>9.282</c:v>
                      </c:pt>
                      <c:pt idx="761">
                        <c:v>9.2799999999999994</c:v>
                      </c:pt>
                      <c:pt idx="762">
                        <c:v>9.25199999999999</c:v>
                      </c:pt>
                      <c:pt idx="763">
                        <c:v>9.2460000000000004</c:v>
                      </c:pt>
                      <c:pt idx="764">
                        <c:v>9.2259999999999902</c:v>
                      </c:pt>
                      <c:pt idx="765">
                        <c:v>9.2360000000000007</c:v>
                      </c:pt>
                      <c:pt idx="766">
                        <c:v>9.2200000000000006</c:v>
                      </c:pt>
                      <c:pt idx="767">
                        <c:v>9.2159999999999993</c:v>
                      </c:pt>
                      <c:pt idx="768">
                        <c:v>9.2040000000000006</c:v>
                      </c:pt>
                      <c:pt idx="769">
                        <c:v>9.2080000000000002</c:v>
                      </c:pt>
                      <c:pt idx="770">
                        <c:v>9.2119999999999997</c:v>
                      </c:pt>
                      <c:pt idx="771">
                        <c:v>9.2040000000000006</c:v>
                      </c:pt>
                      <c:pt idx="772">
                        <c:v>9.2059999999999995</c:v>
                      </c:pt>
                      <c:pt idx="773">
                        <c:v>9.2040000000000006</c:v>
                      </c:pt>
                      <c:pt idx="774">
                        <c:v>9.24</c:v>
                      </c:pt>
                      <c:pt idx="775">
                        <c:v>9.2200000000000006</c:v>
                      </c:pt>
                      <c:pt idx="776">
                        <c:v>9.2360000000000007</c:v>
                      </c:pt>
                      <c:pt idx="777">
                        <c:v>9.27</c:v>
                      </c:pt>
                      <c:pt idx="778">
                        <c:v>9.2799999999999994</c:v>
                      </c:pt>
                      <c:pt idx="779">
                        <c:v>9.2680000000000007</c:v>
                      </c:pt>
                      <c:pt idx="780">
                        <c:v>9.2680000000000007</c:v>
                      </c:pt>
                      <c:pt idx="781">
                        <c:v>9.2899999999999991</c:v>
                      </c:pt>
                      <c:pt idx="782">
                        <c:v>9.2780000000000005</c:v>
                      </c:pt>
                      <c:pt idx="783">
                        <c:v>9.2979999999999894</c:v>
                      </c:pt>
                      <c:pt idx="784">
                        <c:v>9.3460000000000001</c:v>
                      </c:pt>
                      <c:pt idx="785">
                        <c:v>9.3680000000000003</c:v>
                      </c:pt>
                      <c:pt idx="786">
                        <c:v>9.3559999999999999</c:v>
                      </c:pt>
                      <c:pt idx="787">
                        <c:v>9.4239999999999995</c:v>
                      </c:pt>
                      <c:pt idx="788">
                        <c:v>9.46999999999999</c:v>
                      </c:pt>
                      <c:pt idx="789">
                        <c:v>9.4879999999999995</c:v>
                      </c:pt>
                      <c:pt idx="790">
                        <c:v>9.5259999999999998</c:v>
                      </c:pt>
                      <c:pt idx="791">
                        <c:v>9.5599999999999898</c:v>
                      </c:pt>
                      <c:pt idx="792">
                        <c:v>9.5920000000000005</c:v>
                      </c:pt>
                      <c:pt idx="793">
                        <c:v>9.6119999999999894</c:v>
                      </c:pt>
                      <c:pt idx="794">
                        <c:v>9.6639999999999997</c:v>
                      </c:pt>
                      <c:pt idx="795">
                        <c:v>9.6759999999999895</c:v>
                      </c:pt>
                      <c:pt idx="796">
                        <c:v>9.70399999999999</c:v>
                      </c:pt>
                      <c:pt idx="797">
                        <c:v>9.7720000000000002</c:v>
                      </c:pt>
                      <c:pt idx="798">
                        <c:v>9.8059999999999992</c:v>
                      </c:pt>
                      <c:pt idx="799">
                        <c:v>9.8640000000000008</c:v>
                      </c:pt>
                      <c:pt idx="800">
                        <c:v>9.9160000000000004</c:v>
                      </c:pt>
                      <c:pt idx="801">
                        <c:v>9.9760000000000009</c:v>
                      </c:pt>
                      <c:pt idx="802">
                        <c:v>10.032</c:v>
                      </c:pt>
                      <c:pt idx="803">
                        <c:v>10.125999999999999</c:v>
                      </c:pt>
                      <c:pt idx="804">
                        <c:v>10.172000000000001</c:v>
                      </c:pt>
                      <c:pt idx="805">
                        <c:v>10.295999999999999</c:v>
                      </c:pt>
                      <c:pt idx="806">
                        <c:v>10.373999999999899</c:v>
                      </c:pt>
                      <c:pt idx="807">
                        <c:v>10.46</c:v>
                      </c:pt>
                      <c:pt idx="808">
                        <c:v>10.552</c:v>
                      </c:pt>
                      <c:pt idx="809">
                        <c:v>10.635999999999999</c:v>
                      </c:pt>
                      <c:pt idx="810">
                        <c:v>10.666</c:v>
                      </c:pt>
                      <c:pt idx="811">
                        <c:v>10.757999999999999</c:v>
                      </c:pt>
                      <c:pt idx="812">
                        <c:v>10.809999999999899</c:v>
                      </c:pt>
                      <c:pt idx="813">
                        <c:v>10.862</c:v>
                      </c:pt>
                      <c:pt idx="814">
                        <c:v>10.931999999999899</c:v>
                      </c:pt>
                      <c:pt idx="815">
                        <c:v>10.972</c:v>
                      </c:pt>
                      <c:pt idx="816">
                        <c:v>11.028</c:v>
                      </c:pt>
                      <c:pt idx="817">
                        <c:v>11.058</c:v>
                      </c:pt>
                      <c:pt idx="818">
                        <c:v>11.1219999999999</c:v>
                      </c:pt>
                      <c:pt idx="819">
                        <c:v>11.17</c:v>
                      </c:pt>
                      <c:pt idx="820">
                        <c:v>11.226000000000001</c:v>
                      </c:pt>
                      <c:pt idx="821">
                        <c:v>11.294</c:v>
                      </c:pt>
                      <c:pt idx="822">
                        <c:v>11.4199999999999</c:v>
                      </c:pt>
                      <c:pt idx="823">
                        <c:v>11.559999999999899</c:v>
                      </c:pt>
                      <c:pt idx="824">
                        <c:v>11.766</c:v>
                      </c:pt>
                      <c:pt idx="825">
                        <c:v>12.023999999999999</c:v>
                      </c:pt>
                      <c:pt idx="826">
                        <c:v>12.272</c:v>
                      </c:pt>
                      <c:pt idx="827">
                        <c:v>12.532</c:v>
                      </c:pt>
                      <c:pt idx="828">
                        <c:v>12.686</c:v>
                      </c:pt>
                      <c:pt idx="829">
                        <c:v>12.946</c:v>
                      </c:pt>
                      <c:pt idx="830">
                        <c:v>13.1859999999999</c:v>
                      </c:pt>
                      <c:pt idx="831">
                        <c:v>13.512</c:v>
                      </c:pt>
                      <c:pt idx="832">
                        <c:v>13.786</c:v>
                      </c:pt>
                      <c:pt idx="833">
                        <c:v>13.97</c:v>
                      </c:pt>
                      <c:pt idx="834">
                        <c:v>14.091999999999899</c:v>
                      </c:pt>
                      <c:pt idx="835">
                        <c:v>14.125999999999999</c:v>
                      </c:pt>
                      <c:pt idx="836">
                        <c:v>14.11</c:v>
                      </c:pt>
                      <c:pt idx="837">
                        <c:v>14.0579999999999</c:v>
                      </c:pt>
                      <c:pt idx="838">
                        <c:v>14.016</c:v>
                      </c:pt>
                      <c:pt idx="839">
                        <c:v>14.038</c:v>
                      </c:pt>
                      <c:pt idx="840">
                        <c:v>14.116</c:v>
                      </c:pt>
                      <c:pt idx="841">
                        <c:v>14.2</c:v>
                      </c:pt>
                      <c:pt idx="842">
                        <c:v>14.22</c:v>
                      </c:pt>
                      <c:pt idx="843">
                        <c:v>14.219999999999899</c:v>
                      </c:pt>
                      <c:pt idx="844">
                        <c:v>14.134</c:v>
                      </c:pt>
                      <c:pt idx="845">
                        <c:v>14.128</c:v>
                      </c:pt>
                      <c:pt idx="846">
                        <c:v>14.09</c:v>
                      </c:pt>
                      <c:pt idx="847">
                        <c:v>14.1959999999999</c:v>
                      </c:pt>
                      <c:pt idx="848">
                        <c:v>14.32</c:v>
                      </c:pt>
                      <c:pt idx="849">
                        <c:v>14.38</c:v>
                      </c:pt>
                      <c:pt idx="850">
                        <c:v>14.378</c:v>
                      </c:pt>
                      <c:pt idx="851">
                        <c:v>14.3399999999999</c:v>
                      </c:pt>
                      <c:pt idx="852">
                        <c:v>14.276</c:v>
                      </c:pt>
                      <c:pt idx="853">
                        <c:v>14.144</c:v>
                      </c:pt>
                      <c:pt idx="854">
                        <c:v>13.906000000000001</c:v>
                      </c:pt>
                      <c:pt idx="855">
                        <c:v>13.756</c:v>
                      </c:pt>
                      <c:pt idx="856">
                        <c:v>13.628</c:v>
                      </c:pt>
                      <c:pt idx="857">
                        <c:v>13.548</c:v>
                      </c:pt>
                      <c:pt idx="858">
                        <c:v>13.5</c:v>
                      </c:pt>
                      <c:pt idx="859">
                        <c:v>13.472</c:v>
                      </c:pt>
                      <c:pt idx="860">
                        <c:v>13.436</c:v>
                      </c:pt>
                      <c:pt idx="861">
                        <c:v>13.391999999999999</c:v>
                      </c:pt>
                      <c:pt idx="862">
                        <c:v>13.3639999999999</c:v>
                      </c:pt>
                      <c:pt idx="863">
                        <c:v>13.404</c:v>
                      </c:pt>
                      <c:pt idx="864">
                        <c:v>13.34</c:v>
                      </c:pt>
                      <c:pt idx="865">
                        <c:v>13.28</c:v>
                      </c:pt>
                      <c:pt idx="866">
                        <c:v>13.203999999999899</c:v>
                      </c:pt>
                      <c:pt idx="867">
                        <c:v>13.138</c:v>
                      </c:pt>
                      <c:pt idx="868">
                        <c:v>13.183999999999999</c:v>
                      </c:pt>
                      <c:pt idx="869">
                        <c:v>13.1699999999999</c:v>
                      </c:pt>
                      <c:pt idx="870">
                        <c:v>13.187999999999899</c:v>
                      </c:pt>
                      <c:pt idx="871">
                        <c:v>13.156000000000001</c:v>
                      </c:pt>
                      <c:pt idx="872">
                        <c:v>13.154</c:v>
                      </c:pt>
                      <c:pt idx="873">
                        <c:v>13.173999999999999</c:v>
                      </c:pt>
                      <c:pt idx="874">
                        <c:v>13.257999999999999</c:v>
                      </c:pt>
                      <c:pt idx="875">
                        <c:v>13.266</c:v>
                      </c:pt>
                      <c:pt idx="876">
                        <c:v>13.3019999999999</c:v>
                      </c:pt>
                      <c:pt idx="877">
                        <c:v>13.388</c:v>
                      </c:pt>
                      <c:pt idx="878">
                        <c:v>13.404</c:v>
                      </c:pt>
                      <c:pt idx="879">
                        <c:v>13.4019999999999</c:v>
                      </c:pt>
                      <c:pt idx="880">
                        <c:v>13.391999999999999</c:v>
                      </c:pt>
                      <c:pt idx="881">
                        <c:v>13.356</c:v>
                      </c:pt>
                      <c:pt idx="882">
                        <c:v>13.311999999999999</c:v>
                      </c:pt>
                      <c:pt idx="883">
                        <c:v>13.247999999999999</c:v>
                      </c:pt>
                      <c:pt idx="884">
                        <c:v>13.198</c:v>
                      </c:pt>
                      <c:pt idx="885">
                        <c:v>13.138</c:v>
                      </c:pt>
                      <c:pt idx="886">
                        <c:v>13.036</c:v>
                      </c:pt>
                      <c:pt idx="887">
                        <c:v>12.947999999999899</c:v>
                      </c:pt>
                      <c:pt idx="888">
                        <c:v>12.86</c:v>
                      </c:pt>
                      <c:pt idx="889">
                        <c:v>12.745999999999899</c:v>
                      </c:pt>
                      <c:pt idx="890">
                        <c:v>12.6459999999999</c:v>
                      </c:pt>
                      <c:pt idx="891">
                        <c:v>12.526</c:v>
                      </c:pt>
                      <c:pt idx="892">
                        <c:v>12.44</c:v>
                      </c:pt>
                      <c:pt idx="893">
                        <c:v>12.352</c:v>
                      </c:pt>
                      <c:pt idx="894">
                        <c:v>12.246</c:v>
                      </c:pt>
                      <c:pt idx="895">
                        <c:v>12.154</c:v>
                      </c:pt>
                      <c:pt idx="896">
                        <c:v>12.087999999999999</c:v>
                      </c:pt>
                      <c:pt idx="897">
                        <c:v>12.018000000000001</c:v>
                      </c:pt>
                      <c:pt idx="898">
                        <c:v>11.891999999999999</c:v>
                      </c:pt>
                      <c:pt idx="899">
                        <c:v>11.757999999999999</c:v>
                      </c:pt>
                      <c:pt idx="900">
                        <c:v>11.587999999999999</c:v>
                      </c:pt>
                      <c:pt idx="901">
                        <c:v>11.468</c:v>
                      </c:pt>
                      <c:pt idx="902">
                        <c:v>11.326000000000001</c:v>
                      </c:pt>
                      <c:pt idx="903">
                        <c:v>11.144</c:v>
                      </c:pt>
                      <c:pt idx="904">
                        <c:v>10.985999999999899</c:v>
                      </c:pt>
                      <c:pt idx="905">
                        <c:v>10.852</c:v>
                      </c:pt>
                      <c:pt idx="906">
                        <c:v>10.702</c:v>
                      </c:pt>
                      <c:pt idx="907">
                        <c:v>10.542</c:v>
                      </c:pt>
                      <c:pt idx="908">
                        <c:v>10.398</c:v>
                      </c:pt>
                      <c:pt idx="909">
                        <c:v>10.263999999999999</c:v>
                      </c:pt>
                      <c:pt idx="910">
                        <c:v>10.151999999999999</c:v>
                      </c:pt>
                      <c:pt idx="911">
                        <c:v>9.9939999999999998</c:v>
                      </c:pt>
                      <c:pt idx="912">
                        <c:v>9.8699999999999992</c:v>
                      </c:pt>
                      <c:pt idx="913">
                        <c:v>9.7459999999999898</c:v>
                      </c:pt>
                      <c:pt idx="914">
                        <c:v>9.6239999999999899</c:v>
                      </c:pt>
                      <c:pt idx="915">
                        <c:v>9.5380000000000003</c:v>
                      </c:pt>
                      <c:pt idx="916">
                        <c:v>9.4339999999999993</c:v>
                      </c:pt>
                      <c:pt idx="917">
                        <c:v>9.3580000000000005</c:v>
                      </c:pt>
                      <c:pt idx="918">
                        <c:v>9.2919999999999998</c:v>
                      </c:pt>
                      <c:pt idx="919">
                        <c:v>9.2279999999999998</c:v>
                      </c:pt>
                      <c:pt idx="920">
                        <c:v>9.1319999999999997</c:v>
                      </c:pt>
                      <c:pt idx="921">
                        <c:v>9.0759999999999899</c:v>
                      </c:pt>
                      <c:pt idx="922">
                        <c:v>9.0579999999999998</c:v>
                      </c:pt>
                      <c:pt idx="923">
                        <c:v>8.9939999999999891</c:v>
                      </c:pt>
                      <c:pt idx="924">
                        <c:v>8.9479999999999897</c:v>
                      </c:pt>
                      <c:pt idx="925">
                        <c:v>8.9160000000000004</c:v>
                      </c:pt>
                      <c:pt idx="926">
                        <c:v>8.8879999999999999</c:v>
                      </c:pt>
                      <c:pt idx="927">
                        <c:v>8.85</c:v>
                      </c:pt>
                      <c:pt idx="928">
                        <c:v>8.7959999999999994</c:v>
                      </c:pt>
                      <c:pt idx="929">
                        <c:v>8.8000000000000007</c:v>
                      </c:pt>
                      <c:pt idx="930">
                        <c:v>8.7780000000000005</c:v>
                      </c:pt>
                      <c:pt idx="931">
                        <c:v>8.7379999999999995</c:v>
                      </c:pt>
                      <c:pt idx="932">
                        <c:v>8.7200000000000006</c:v>
                      </c:pt>
                      <c:pt idx="933">
                        <c:v>8.6999999999999993</c:v>
                      </c:pt>
                      <c:pt idx="934">
                        <c:v>8.67</c:v>
                      </c:pt>
                      <c:pt idx="935">
                        <c:v>8.6280000000000001</c:v>
                      </c:pt>
                      <c:pt idx="936">
                        <c:v>8.5980000000000008</c:v>
                      </c:pt>
                      <c:pt idx="937">
                        <c:v>8.5540000000000003</c:v>
                      </c:pt>
                      <c:pt idx="938">
                        <c:v>8.5239999999999903</c:v>
                      </c:pt>
                      <c:pt idx="939">
                        <c:v>8.48</c:v>
                      </c:pt>
                      <c:pt idx="940">
                        <c:v>8.4719999999999995</c:v>
                      </c:pt>
                      <c:pt idx="941">
                        <c:v>8.4259999999999895</c:v>
                      </c:pt>
                      <c:pt idx="942">
                        <c:v>8.45399999999999</c:v>
                      </c:pt>
                      <c:pt idx="943">
                        <c:v>8.44</c:v>
                      </c:pt>
                      <c:pt idx="944">
                        <c:v>8.4600000000000009</c:v>
                      </c:pt>
                      <c:pt idx="945">
                        <c:v>8.4779999999999998</c:v>
                      </c:pt>
                      <c:pt idx="946">
                        <c:v>8.4819999999999993</c:v>
                      </c:pt>
                      <c:pt idx="947">
                        <c:v>8.5280000000000005</c:v>
                      </c:pt>
                      <c:pt idx="948">
                        <c:v>8.5180000000000007</c:v>
                      </c:pt>
                      <c:pt idx="949">
                        <c:v>8.5559999999999992</c:v>
                      </c:pt>
                      <c:pt idx="950">
                        <c:v>8.5739999999999998</c:v>
                      </c:pt>
                      <c:pt idx="951">
                        <c:v>8.6119999999999894</c:v>
                      </c:pt>
                      <c:pt idx="952">
                        <c:v>8.6299999999999901</c:v>
                      </c:pt>
                      <c:pt idx="953">
                        <c:v>8.6759999999999895</c:v>
                      </c:pt>
                      <c:pt idx="954">
                        <c:v>8.718</c:v>
                      </c:pt>
                      <c:pt idx="955">
                        <c:v>8.7620000000000005</c:v>
                      </c:pt>
                      <c:pt idx="956">
                        <c:v>8.8019999999999996</c:v>
                      </c:pt>
                      <c:pt idx="957">
                        <c:v>8.8819999999999997</c:v>
                      </c:pt>
                      <c:pt idx="958">
                        <c:v>8.9199999999999893</c:v>
                      </c:pt>
                      <c:pt idx="959">
                        <c:v>8.9779999999999998</c:v>
                      </c:pt>
                      <c:pt idx="960">
                        <c:v>8.9760000000000009</c:v>
                      </c:pt>
                      <c:pt idx="961">
                        <c:v>9.02</c:v>
                      </c:pt>
                      <c:pt idx="962">
                        <c:v>9.0540000000000003</c:v>
                      </c:pt>
                      <c:pt idx="963">
                        <c:v>9.0719999999999992</c:v>
                      </c:pt>
                      <c:pt idx="964">
                        <c:v>9.0759999999999899</c:v>
                      </c:pt>
                      <c:pt idx="965">
                        <c:v>9.0759999999999899</c:v>
                      </c:pt>
                      <c:pt idx="966">
                        <c:v>9.0860000000000003</c:v>
                      </c:pt>
                      <c:pt idx="967">
                        <c:v>9.0879999999999992</c:v>
                      </c:pt>
                      <c:pt idx="968">
                        <c:v>9.1199999999999992</c:v>
                      </c:pt>
                      <c:pt idx="969">
                        <c:v>9.1319999999999997</c:v>
                      </c:pt>
                      <c:pt idx="970">
                        <c:v>9.1199999999999992</c:v>
                      </c:pt>
                      <c:pt idx="971">
                        <c:v>9.1140000000000008</c:v>
                      </c:pt>
                      <c:pt idx="972">
                        <c:v>9.1020000000000003</c:v>
                      </c:pt>
                      <c:pt idx="973">
                        <c:v>9.1379999999999999</c:v>
                      </c:pt>
                      <c:pt idx="974">
                        <c:v>9.1219999999999999</c:v>
                      </c:pt>
                      <c:pt idx="975">
                        <c:v>9.0960000000000001</c:v>
                      </c:pt>
                      <c:pt idx="976">
                        <c:v>9.1039999999999992</c:v>
                      </c:pt>
                      <c:pt idx="977">
                        <c:v>9.1120000000000001</c:v>
                      </c:pt>
                      <c:pt idx="978">
                        <c:v>9.0559999999999992</c:v>
                      </c:pt>
                      <c:pt idx="979">
                        <c:v>9.0640000000000001</c:v>
                      </c:pt>
                      <c:pt idx="980">
                        <c:v>9.0020000000000007</c:v>
                      </c:pt>
                      <c:pt idx="981">
                        <c:v>8.9499999999999993</c:v>
                      </c:pt>
                      <c:pt idx="982">
                        <c:v>8.8879999999999999</c:v>
                      </c:pt>
                      <c:pt idx="983">
                        <c:v>8.82</c:v>
                      </c:pt>
                      <c:pt idx="984">
                        <c:v>8.7239999999999895</c:v>
                      </c:pt>
                      <c:pt idx="985">
                        <c:v>8.6479999999999997</c:v>
                      </c:pt>
                      <c:pt idx="986">
                        <c:v>8.5539999999999896</c:v>
                      </c:pt>
                      <c:pt idx="987">
                        <c:v>8.4239999999999995</c:v>
                      </c:pt>
                      <c:pt idx="988">
                        <c:v>8.34</c:v>
                      </c:pt>
                      <c:pt idx="989">
                        <c:v>8.2360000000000007</c:v>
                      </c:pt>
                      <c:pt idx="990">
                        <c:v>8.1660000000000004</c:v>
                      </c:pt>
                      <c:pt idx="991">
                        <c:v>8.032</c:v>
                      </c:pt>
                      <c:pt idx="992">
                        <c:v>7.9560000000000004</c:v>
                      </c:pt>
                      <c:pt idx="993">
                        <c:v>7.8579999999999997</c:v>
                      </c:pt>
                      <c:pt idx="994">
                        <c:v>7.7640000000000002</c:v>
                      </c:pt>
                      <c:pt idx="995">
                        <c:v>7.6559999999999997</c:v>
                      </c:pt>
                      <c:pt idx="996">
                        <c:v>7.5679999999999996</c:v>
                      </c:pt>
                      <c:pt idx="997">
                        <c:v>7.45399999999999</c:v>
                      </c:pt>
                      <c:pt idx="998">
                        <c:v>7.3540000000000001</c:v>
                      </c:pt>
                      <c:pt idx="999">
                        <c:v>7.2720000000000002</c:v>
                      </c:pt>
                      <c:pt idx="1000">
                        <c:v>7.1660000000000004</c:v>
                      </c:pt>
                      <c:pt idx="1001">
                        <c:v>7.0979999999999999</c:v>
                      </c:pt>
                      <c:pt idx="1002">
                        <c:v>6.9960000000000004</c:v>
                      </c:pt>
                      <c:pt idx="1003">
                        <c:v>6.8959999999999999</c:v>
                      </c:pt>
                      <c:pt idx="1004">
                        <c:v>6.8439999999999896</c:v>
                      </c:pt>
                      <c:pt idx="1005">
                        <c:v>6.766</c:v>
                      </c:pt>
                      <c:pt idx="1006">
                        <c:v>6.6740000000000004</c:v>
                      </c:pt>
                      <c:pt idx="1007">
                        <c:v>6.5979999999999999</c:v>
                      </c:pt>
                      <c:pt idx="1008">
                        <c:v>6.5279999999999996</c:v>
                      </c:pt>
                      <c:pt idx="1009">
                        <c:v>6.45399999999999</c:v>
                      </c:pt>
                      <c:pt idx="1010">
                        <c:v>6.3979999999999997</c:v>
                      </c:pt>
                      <c:pt idx="1011">
                        <c:v>6.3419999999999996</c:v>
                      </c:pt>
                      <c:pt idx="1012">
                        <c:v>6.2720000000000002</c:v>
                      </c:pt>
                      <c:pt idx="1013">
                        <c:v>6.2140000000000004</c:v>
                      </c:pt>
                      <c:pt idx="1014">
                        <c:v>6.1459999999999999</c:v>
                      </c:pt>
                      <c:pt idx="1015">
                        <c:v>6.1040000000000001</c:v>
                      </c:pt>
                      <c:pt idx="1016">
                        <c:v>6.0279999999999996</c:v>
                      </c:pt>
                      <c:pt idx="1017">
                        <c:v>5.9560000000000004</c:v>
                      </c:pt>
                      <c:pt idx="1018">
                        <c:v>5.9279999999999999</c:v>
                      </c:pt>
                      <c:pt idx="1019">
                        <c:v>5.8539999999999903</c:v>
                      </c:pt>
                      <c:pt idx="1020">
                        <c:v>5.8019999999999996</c:v>
                      </c:pt>
                      <c:pt idx="1021">
                        <c:v>5.734</c:v>
                      </c:pt>
                      <c:pt idx="1022">
                        <c:v>5.6719999999999997</c:v>
                      </c:pt>
                      <c:pt idx="1023">
                        <c:v>5.6020000000000003</c:v>
                      </c:pt>
                      <c:pt idx="1024">
                        <c:v>5.524</c:v>
                      </c:pt>
                      <c:pt idx="1025">
                        <c:v>5.4560000000000004</c:v>
                      </c:pt>
                      <c:pt idx="1026">
                        <c:v>5.3719999999999999</c:v>
                      </c:pt>
                      <c:pt idx="1027">
                        <c:v>5.3319999999999901</c:v>
                      </c:pt>
                      <c:pt idx="1028">
                        <c:v>5.2479999999999896</c:v>
                      </c:pt>
                      <c:pt idx="1029">
                        <c:v>5.2160000000000002</c:v>
                      </c:pt>
                      <c:pt idx="1030">
                        <c:v>5.1459999999999901</c:v>
                      </c:pt>
                      <c:pt idx="1031">
                        <c:v>5.0839999999999996</c:v>
                      </c:pt>
                      <c:pt idx="1032">
                        <c:v>5.0339999999999998</c:v>
                      </c:pt>
                      <c:pt idx="1033">
                        <c:v>4.952</c:v>
                      </c:pt>
                      <c:pt idx="1034">
                        <c:v>4.9019999999999904</c:v>
                      </c:pt>
                      <c:pt idx="1035">
                        <c:v>4.8360000000000003</c:v>
                      </c:pt>
                      <c:pt idx="1036">
                        <c:v>4.806</c:v>
                      </c:pt>
                      <c:pt idx="1037">
                        <c:v>4.734</c:v>
                      </c:pt>
                      <c:pt idx="1038">
                        <c:v>4.6660000000000004</c:v>
                      </c:pt>
                      <c:pt idx="1039">
                        <c:v>4.62</c:v>
                      </c:pt>
                      <c:pt idx="1040">
                        <c:v>4.5839999999999996</c:v>
                      </c:pt>
                      <c:pt idx="1041">
                        <c:v>4.5419999999999998</c:v>
                      </c:pt>
                      <c:pt idx="1042">
                        <c:v>4.5279999999999996</c:v>
                      </c:pt>
                      <c:pt idx="1043">
                        <c:v>4.4740000000000002</c:v>
                      </c:pt>
                      <c:pt idx="1044">
                        <c:v>4.4379999999999997</c:v>
                      </c:pt>
                      <c:pt idx="1045">
                        <c:v>4.3979999999999997</c:v>
                      </c:pt>
                      <c:pt idx="1046">
                        <c:v>4.3620000000000001</c:v>
                      </c:pt>
                      <c:pt idx="1047">
                        <c:v>4.3280000000000003</c:v>
                      </c:pt>
                      <c:pt idx="1048">
                        <c:v>4.298</c:v>
                      </c:pt>
                      <c:pt idx="1049">
                        <c:v>4.25</c:v>
                      </c:pt>
                      <c:pt idx="1050">
                        <c:v>4.1900000000000004</c:v>
                      </c:pt>
                      <c:pt idx="1051">
                        <c:v>4.1399999999999997</c:v>
                      </c:pt>
                      <c:pt idx="1052">
                        <c:v>4.1139999999999999</c:v>
                      </c:pt>
                      <c:pt idx="1053">
                        <c:v>4.0659999999999998</c:v>
                      </c:pt>
                      <c:pt idx="1054">
                        <c:v>4.024</c:v>
                      </c:pt>
                      <c:pt idx="1055">
                        <c:v>3.9580000000000002</c:v>
                      </c:pt>
                      <c:pt idx="1056">
                        <c:v>3.9180000000000001</c:v>
                      </c:pt>
                      <c:pt idx="1057">
                        <c:v>3.8879999999999999</c:v>
                      </c:pt>
                      <c:pt idx="1058">
                        <c:v>3.8340000000000001</c:v>
                      </c:pt>
                      <c:pt idx="1059">
                        <c:v>3.7959999999999998</c:v>
                      </c:pt>
                      <c:pt idx="1060">
                        <c:v>3.7339999999999902</c:v>
                      </c:pt>
                      <c:pt idx="1061">
                        <c:v>3.698</c:v>
                      </c:pt>
                      <c:pt idx="1062">
                        <c:v>3.6520000000000001</c:v>
                      </c:pt>
                      <c:pt idx="1063">
                        <c:v>3.6159999999999899</c:v>
                      </c:pt>
                      <c:pt idx="1064">
                        <c:v>3.6659999999999999</c:v>
                      </c:pt>
                      <c:pt idx="1065">
                        <c:v>3.8180000000000001</c:v>
                      </c:pt>
                      <c:pt idx="1066">
                        <c:v>3.9299999999999899</c:v>
                      </c:pt>
                      <c:pt idx="1067">
                        <c:v>4.0860000000000003</c:v>
                      </c:pt>
                      <c:pt idx="1068">
                        <c:v>4.2419999999999902</c:v>
                      </c:pt>
                      <c:pt idx="1069">
                        <c:v>4.3839999999999897</c:v>
                      </c:pt>
                      <c:pt idx="1070">
                        <c:v>4.57</c:v>
                      </c:pt>
                      <c:pt idx="1071">
                        <c:v>4.7140000000000004</c:v>
                      </c:pt>
                      <c:pt idx="1072">
                        <c:v>4.8419999999999996</c:v>
                      </c:pt>
                      <c:pt idx="1073">
                        <c:v>4.97</c:v>
                      </c:pt>
                      <c:pt idx="1074">
                        <c:v>5.1619999999999999</c:v>
                      </c:pt>
                      <c:pt idx="1075">
                        <c:v>5.4279999999999999</c:v>
                      </c:pt>
                      <c:pt idx="1076">
                        <c:v>5.7239999999999904</c:v>
                      </c:pt>
                      <c:pt idx="1077">
                        <c:v>6.1379999999999999</c:v>
                      </c:pt>
                      <c:pt idx="1078">
                        <c:v>6.74</c:v>
                      </c:pt>
                      <c:pt idx="1079">
                        <c:v>7.7099999999999902</c:v>
                      </c:pt>
                      <c:pt idx="1080">
                        <c:v>8.9659999999999993</c:v>
                      </c:pt>
                      <c:pt idx="1081">
                        <c:v>10.406000000000001</c:v>
                      </c:pt>
                      <c:pt idx="1082">
                        <c:v>11.9</c:v>
                      </c:pt>
                      <c:pt idx="1083">
                        <c:v>13.447999999999899</c:v>
                      </c:pt>
                      <c:pt idx="1084">
                        <c:v>14.988</c:v>
                      </c:pt>
                      <c:pt idx="1085">
                        <c:v>16.494</c:v>
                      </c:pt>
                      <c:pt idx="1086">
                        <c:v>17.895999999999901</c:v>
                      </c:pt>
                      <c:pt idx="1087">
                        <c:v>19.247999999999902</c:v>
                      </c:pt>
                      <c:pt idx="1088">
                        <c:v>20.606000000000002</c:v>
                      </c:pt>
                      <c:pt idx="1089">
                        <c:v>21.934000000000001</c:v>
                      </c:pt>
                      <c:pt idx="1090">
                        <c:v>23.244</c:v>
                      </c:pt>
                      <c:pt idx="1091">
                        <c:v>24.521999999999998</c:v>
                      </c:pt>
                      <c:pt idx="1092">
                        <c:v>25.823999999999899</c:v>
                      </c:pt>
                      <c:pt idx="1093">
                        <c:v>26.99</c:v>
                      </c:pt>
                      <c:pt idx="1094">
                        <c:v>28.08</c:v>
                      </c:pt>
                      <c:pt idx="1095">
                        <c:v>29.001999999999999</c:v>
                      </c:pt>
                      <c:pt idx="1096">
                        <c:v>29.847999999999999</c:v>
                      </c:pt>
                      <c:pt idx="1097">
                        <c:v>30.657999999999902</c:v>
                      </c:pt>
                      <c:pt idx="1098">
                        <c:v>31.451999999999899</c:v>
                      </c:pt>
                      <c:pt idx="1099">
                        <c:v>32.203999999999901</c:v>
                      </c:pt>
                      <c:pt idx="1100">
                        <c:v>33.085999999999999</c:v>
                      </c:pt>
                      <c:pt idx="1101">
                        <c:v>33.816000000000003</c:v>
                      </c:pt>
                      <c:pt idx="1102">
                        <c:v>34.519999999999897</c:v>
                      </c:pt>
                      <c:pt idx="1103">
                        <c:v>35.049999999999997</c:v>
                      </c:pt>
                      <c:pt idx="1104">
                        <c:v>35.345999999999997</c:v>
                      </c:pt>
                      <c:pt idx="1105">
                        <c:v>35.695999999999898</c:v>
                      </c:pt>
                      <c:pt idx="1106">
                        <c:v>36.167999999999999</c:v>
                      </c:pt>
                      <c:pt idx="1107">
                        <c:v>36.744</c:v>
                      </c:pt>
                      <c:pt idx="1108">
                        <c:v>37.411999999999999</c:v>
                      </c:pt>
                      <c:pt idx="1109">
                        <c:v>38.148000000000003</c:v>
                      </c:pt>
                      <c:pt idx="1110">
                        <c:v>38.868000000000002</c:v>
                      </c:pt>
                      <c:pt idx="1111">
                        <c:v>39.357999999999997</c:v>
                      </c:pt>
                      <c:pt idx="1112">
                        <c:v>39.694000000000003</c:v>
                      </c:pt>
                      <c:pt idx="1113">
                        <c:v>39.616</c:v>
                      </c:pt>
                      <c:pt idx="1114">
                        <c:v>39.264000000000003</c:v>
                      </c:pt>
                      <c:pt idx="1115">
                        <c:v>38.676000000000002</c:v>
                      </c:pt>
                      <c:pt idx="1116">
                        <c:v>38.393999999999998</c:v>
                      </c:pt>
                      <c:pt idx="1117">
                        <c:v>38.327999999999903</c:v>
                      </c:pt>
                      <c:pt idx="1118">
                        <c:v>38.462000000000003</c:v>
                      </c:pt>
                      <c:pt idx="1119">
                        <c:v>38.67</c:v>
                      </c:pt>
                      <c:pt idx="1120">
                        <c:v>38.881999999999998</c:v>
                      </c:pt>
                      <c:pt idx="1121">
                        <c:v>39.118000000000002</c:v>
                      </c:pt>
                      <c:pt idx="1122">
                        <c:v>39.442</c:v>
                      </c:pt>
                      <c:pt idx="1123">
                        <c:v>39.753999999999998</c:v>
                      </c:pt>
                      <c:pt idx="1124">
                        <c:v>40.1</c:v>
                      </c:pt>
                      <c:pt idx="1125">
                        <c:v>40.4</c:v>
                      </c:pt>
                      <c:pt idx="1126">
                        <c:v>40.558</c:v>
                      </c:pt>
                      <c:pt idx="1127">
                        <c:v>40.642000000000003</c:v>
                      </c:pt>
                      <c:pt idx="1128">
                        <c:v>40.576000000000001</c:v>
                      </c:pt>
                      <c:pt idx="1129">
                        <c:v>40.396000000000001</c:v>
                      </c:pt>
                      <c:pt idx="1130">
                        <c:v>40.427999999999997</c:v>
                      </c:pt>
                      <c:pt idx="1131">
                        <c:v>40.661999999999999</c:v>
                      </c:pt>
                      <c:pt idx="1132">
                        <c:v>40.795999999999999</c:v>
                      </c:pt>
                      <c:pt idx="1133">
                        <c:v>40.694000000000003</c:v>
                      </c:pt>
                      <c:pt idx="1134">
                        <c:v>40.832000000000001</c:v>
                      </c:pt>
                      <c:pt idx="1135">
                        <c:v>41.274000000000001</c:v>
                      </c:pt>
                      <c:pt idx="1136">
                        <c:v>41.583999999999897</c:v>
                      </c:pt>
                      <c:pt idx="1137">
                        <c:v>41.622</c:v>
                      </c:pt>
                      <c:pt idx="1138">
                        <c:v>41.438000000000002</c:v>
                      </c:pt>
                      <c:pt idx="1139">
                        <c:v>41.478000000000002</c:v>
                      </c:pt>
                      <c:pt idx="1140">
                        <c:v>41.02</c:v>
                      </c:pt>
                      <c:pt idx="1141">
                        <c:v>40.302</c:v>
                      </c:pt>
                      <c:pt idx="1142">
                        <c:v>40.195999999999998</c:v>
                      </c:pt>
                      <c:pt idx="1143">
                        <c:v>40.17</c:v>
                      </c:pt>
                      <c:pt idx="1144">
                        <c:v>40.25</c:v>
                      </c:pt>
                      <c:pt idx="1145">
                        <c:v>40.235999999999997</c:v>
                      </c:pt>
                      <c:pt idx="1146">
                        <c:v>40.201999999999998</c:v>
                      </c:pt>
                      <c:pt idx="1147">
                        <c:v>40.241999999999997</c:v>
                      </c:pt>
                      <c:pt idx="1148">
                        <c:v>40.427999999999997</c:v>
                      </c:pt>
                      <c:pt idx="1149">
                        <c:v>40.223999999999997</c:v>
                      </c:pt>
                      <c:pt idx="1150">
                        <c:v>39.588000000000001</c:v>
                      </c:pt>
                      <c:pt idx="1151">
                        <c:v>38.527999999999999</c:v>
                      </c:pt>
                      <c:pt idx="1152">
                        <c:v>37.18</c:v>
                      </c:pt>
                      <c:pt idx="1153">
                        <c:v>35.64</c:v>
                      </c:pt>
                      <c:pt idx="1154">
                        <c:v>33.999999999999901</c:v>
                      </c:pt>
                      <c:pt idx="1155">
                        <c:v>32.33</c:v>
                      </c:pt>
                      <c:pt idx="1156">
                        <c:v>30.753999999999898</c:v>
                      </c:pt>
                      <c:pt idx="1157">
                        <c:v>29.736000000000001</c:v>
                      </c:pt>
                      <c:pt idx="1158">
                        <c:v>29.52</c:v>
                      </c:pt>
                      <c:pt idx="1159">
                        <c:v>29.512</c:v>
                      </c:pt>
                      <c:pt idx="1160">
                        <c:v>29.1799999999999</c:v>
                      </c:pt>
                      <c:pt idx="1161">
                        <c:v>29.032</c:v>
                      </c:pt>
                      <c:pt idx="1162">
                        <c:v>29.091999999999899</c:v>
                      </c:pt>
                      <c:pt idx="1163">
                        <c:v>29.123999999999999</c:v>
                      </c:pt>
                      <c:pt idx="1164">
                        <c:v>28.79</c:v>
                      </c:pt>
                      <c:pt idx="1165">
                        <c:v>28.1419999999999</c:v>
                      </c:pt>
                      <c:pt idx="1166">
                        <c:v>27.574000000000002</c:v>
                      </c:pt>
                      <c:pt idx="1167">
                        <c:v>27.148</c:v>
                      </c:pt>
                      <c:pt idx="1168">
                        <c:v>26.5899999999999</c:v>
                      </c:pt>
                      <c:pt idx="1169">
                        <c:v>25.835999999999999</c:v>
                      </c:pt>
                      <c:pt idx="1170">
                        <c:v>24.937999999999999</c:v>
                      </c:pt>
                      <c:pt idx="1171">
                        <c:v>24.056000000000001</c:v>
                      </c:pt>
                      <c:pt idx="1172">
                        <c:v>23.244</c:v>
                      </c:pt>
                      <c:pt idx="1173">
                        <c:v>22.425999999999998</c:v>
                      </c:pt>
                      <c:pt idx="1174">
                        <c:v>21.608000000000001</c:v>
                      </c:pt>
                      <c:pt idx="1175">
                        <c:v>20.867999999999999</c:v>
                      </c:pt>
                      <c:pt idx="1176">
                        <c:v>20.167999999999999</c:v>
                      </c:pt>
                      <c:pt idx="1177">
                        <c:v>19.488</c:v>
                      </c:pt>
                      <c:pt idx="1178">
                        <c:v>18.901999999999902</c:v>
                      </c:pt>
                      <c:pt idx="1179">
                        <c:v>18.276</c:v>
                      </c:pt>
                      <c:pt idx="1180">
                        <c:v>17.661999999999999</c:v>
                      </c:pt>
                      <c:pt idx="1181">
                        <c:v>17.047999999999998</c:v>
                      </c:pt>
                      <c:pt idx="1182">
                        <c:v>16.421999999999901</c:v>
                      </c:pt>
                      <c:pt idx="1183">
                        <c:v>15.843999999999999</c:v>
                      </c:pt>
                      <c:pt idx="1184">
                        <c:v>15.3279999999999</c:v>
                      </c:pt>
                      <c:pt idx="1185">
                        <c:v>14.831999999999899</c:v>
                      </c:pt>
                      <c:pt idx="1186">
                        <c:v>14.372</c:v>
                      </c:pt>
                      <c:pt idx="1187">
                        <c:v>13.952</c:v>
                      </c:pt>
                      <c:pt idx="1188">
                        <c:v>13.568</c:v>
                      </c:pt>
                      <c:pt idx="1189">
                        <c:v>13.191999999999901</c:v>
                      </c:pt>
                      <c:pt idx="1190">
                        <c:v>12.868</c:v>
                      </c:pt>
                      <c:pt idx="1191">
                        <c:v>12.516</c:v>
                      </c:pt>
                      <c:pt idx="1192">
                        <c:v>12.231999999999999</c:v>
                      </c:pt>
                      <c:pt idx="1193">
                        <c:v>11.94</c:v>
                      </c:pt>
                      <c:pt idx="1194">
                        <c:v>11.706</c:v>
                      </c:pt>
                      <c:pt idx="1195">
                        <c:v>11.486000000000001</c:v>
                      </c:pt>
                      <c:pt idx="1196">
                        <c:v>11.236000000000001</c:v>
                      </c:pt>
                      <c:pt idx="1197">
                        <c:v>11.004</c:v>
                      </c:pt>
                      <c:pt idx="1198">
                        <c:v>10.824</c:v>
                      </c:pt>
                      <c:pt idx="1199">
                        <c:v>10.638</c:v>
                      </c:pt>
                      <c:pt idx="1200">
                        <c:v>10.4779999999999</c:v>
                      </c:pt>
                      <c:pt idx="1201">
                        <c:v>10.262</c:v>
                      </c:pt>
                      <c:pt idx="1202">
                        <c:v>10.122</c:v>
                      </c:pt>
                      <c:pt idx="1203">
                        <c:v>9.93799999999999</c:v>
                      </c:pt>
                      <c:pt idx="1204">
                        <c:v>9.7880000000000003</c:v>
                      </c:pt>
                      <c:pt idx="1205">
                        <c:v>9.6379999999999999</c:v>
                      </c:pt>
                      <c:pt idx="1206">
                        <c:v>9.5220000000000002</c:v>
                      </c:pt>
                      <c:pt idx="1207">
                        <c:v>9.3739999999999899</c:v>
                      </c:pt>
                      <c:pt idx="1208">
                        <c:v>9.2419999999999902</c:v>
                      </c:pt>
                      <c:pt idx="1209">
                        <c:v>9.1319999999999997</c:v>
                      </c:pt>
                      <c:pt idx="1210">
                        <c:v>9.032</c:v>
                      </c:pt>
                      <c:pt idx="1211">
                        <c:v>8.9359999999999999</c:v>
                      </c:pt>
                      <c:pt idx="1212">
                        <c:v>8.8320000000000007</c:v>
                      </c:pt>
                      <c:pt idx="1213">
                        <c:v>8.7240000000000002</c:v>
                      </c:pt>
                      <c:pt idx="1214">
                        <c:v>8.68799999999999</c:v>
                      </c:pt>
                      <c:pt idx="1215">
                        <c:v>8.59</c:v>
                      </c:pt>
                      <c:pt idx="1216">
                        <c:v>8.5500000000000007</c:v>
                      </c:pt>
                      <c:pt idx="1217">
                        <c:v>8.4220000000000006</c:v>
                      </c:pt>
                      <c:pt idx="1218">
                        <c:v>8.3140000000000001</c:v>
                      </c:pt>
                      <c:pt idx="1219">
                        <c:v>8.19</c:v>
                      </c:pt>
                      <c:pt idx="1220">
                        <c:v>8.0779999999999994</c:v>
                      </c:pt>
                      <c:pt idx="1221">
                        <c:v>7.968</c:v>
                      </c:pt>
                      <c:pt idx="1222">
                        <c:v>7.8439999999999896</c:v>
                      </c:pt>
                      <c:pt idx="1223">
                        <c:v>7.7439999999999998</c:v>
                      </c:pt>
                      <c:pt idx="1224">
                        <c:v>7.6340000000000003</c:v>
                      </c:pt>
                      <c:pt idx="1225">
                        <c:v>7.5319999999999903</c:v>
                      </c:pt>
                      <c:pt idx="1226">
                        <c:v>7.4279999999999999</c:v>
                      </c:pt>
                      <c:pt idx="1227">
                        <c:v>7.3399999999999901</c:v>
                      </c:pt>
                      <c:pt idx="1228">
                        <c:v>7.2480000000000002</c:v>
                      </c:pt>
                      <c:pt idx="1229">
                        <c:v>7.1539999999999901</c:v>
                      </c:pt>
                      <c:pt idx="1230">
                        <c:v>7.0419999999999998</c:v>
                      </c:pt>
                      <c:pt idx="1231">
                        <c:v>6.9679999999999902</c:v>
                      </c:pt>
                      <c:pt idx="1232">
                        <c:v>6.8780000000000001</c:v>
                      </c:pt>
                      <c:pt idx="1233">
                        <c:v>6.83</c:v>
                      </c:pt>
                      <c:pt idx="1234">
                        <c:v>6.7219999999999898</c:v>
                      </c:pt>
                      <c:pt idx="1235">
                        <c:v>6.6579999999999897</c:v>
                      </c:pt>
                      <c:pt idx="1236">
                        <c:v>6.5720000000000001</c:v>
                      </c:pt>
                      <c:pt idx="1237">
                        <c:v>6.4960000000000004</c:v>
                      </c:pt>
                      <c:pt idx="1238">
                        <c:v>6.44</c:v>
                      </c:pt>
                      <c:pt idx="1239">
                        <c:v>6.3579999999999997</c:v>
                      </c:pt>
                      <c:pt idx="1240">
                        <c:v>6.2959999999999896</c:v>
                      </c:pt>
                      <c:pt idx="1241">
                        <c:v>6.2359999999999998</c:v>
                      </c:pt>
                      <c:pt idx="1242">
                        <c:v>6.21</c:v>
                      </c:pt>
                      <c:pt idx="1243">
                        <c:v>6.1459999999999999</c:v>
                      </c:pt>
                      <c:pt idx="1244">
                        <c:v>6.11</c:v>
                      </c:pt>
                      <c:pt idx="1245">
                        <c:v>6.0640000000000001</c:v>
                      </c:pt>
                      <c:pt idx="1246">
                        <c:v>6.0259999999999998</c:v>
                      </c:pt>
                      <c:pt idx="1247">
                        <c:v>5.9859999999999998</c:v>
                      </c:pt>
                      <c:pt idx="1248">
                        <c:v>5.9219999999999997</c:v>
                      </c:pt>
                      <c:pt idx="1249">
                        <c:v>5.85</c:v>
                      </c:pt>
                      <c:pt idx="1250">
                        <c:v>5.758</c:v>
                      </c:pt>
                      <c:pt idx="1251">
                        <c:v>5.6979999999999897</c:v>
                      </c:pt>
                      <c:pt idx="1252">
                        <c:v>5.6559999999999997</c:v>
                      </c:pt>
                      <c:pt idx="1253">
                        <c:v>5.6559999999999997</c:v>
                      </c:pt>
                      <c:pt idx="1254">
                        <c:v>5.6859999999999902</c:v>
                      </c:pt>
                      <c:pt idx="1255">
                        <c:v>5.7159999999999904</c:v>
                      </c:pt>
                      <c:pt idx="1256">
                        <c:v>5.7279999999999998</c:v>
                      </c:pt>
                      <c:pt idx="1257">
                        <c:v>5.75</c:v>
                      </c:pt>
                      <c:pt idx="1258">
                        <c:v>5.76</c:v>
                      </c:pt>
                      <c:pt idx="1259">
                        <c:v>5.7539999999999996</c:v>
                      </c:pt>
                      <c:pt idx="1260">
                        <c:v>5.7039999999999997</c:v>
                      </c:pt>
                      <c:pt idx="1261">
                        <c:v>5.6539999999999999</c:v>
                      </c:pt>
                      <c:pt idx="1262">
                        <c:v>5.5739999999999998</c:v>
                      </c:pt>
                      <c:pt idx="1263">
                        <c:v>5.51</c:v>
                      </c:pt>
                      <c:pt idx="1264">
                        <c:v>5.4240000000000004</c:v>
                      </c:pt>
                      <c:pt idx="1265">
                        <c:v>5.3620000000000001</c:v>
                      </c:pt>
                      <c:pt idx="1266">
                        <c:v>5.3019999999999996</c:v>
                      </c:pt>
                      <c:pt idx="1267">
                        <c:v>5.226</c:v>
                      </c:pt>
                      <c:pt idx="1268">
                        <c:v>5.1619999999999999</c:v>
                      </c:pt>
                      <c:pt idx="1269">
                        <c:v>5.0839999999999996</c:v>
                      </c:pt>
                      <c:pt idx="1270">
                        <c:v>5.0140000000000002</c:v>
                      </c:pt>
                      <c:pt idx="1271">
                        <c:v>4.952</c:v>
                      </c:pt>
                      <c:pt idx="1272">
                        <c:v>4.8780000000000001</c:v>
                      </c:pt>
                      <c:pt idx="1273">
                        <c:v>4.83</c:v>
                      </c:pt>
                      <c:pt idx="1274">
                        <c:v>4.7539999999999996</c:v>
                      </c:pt>
                      <c:pt idx="1275">
                        <c:v>4.6659999999999897</c:v>
                      </c:pt>
                      <c:pt idx="1276">
                        <c:v>4.6079999999999997</c:v>
                      </c:pt>
                      <c:pt idx="1277">
                        <c:v>4.5419999999999998</c:v>
                      </c:pt>
                      <c:pt idx="1278">
                        <c:v>4.4779999999999998</c:v>
                      </c:pt>
                      <c:pt idx="1279">
                        <c:v>4.4059999999999997</c:v>
                      </c:pt>
                      <c:pt idx="1280">
                        <c:v>4.3479999999999999</c:v>
                      </c:pt>
                      <c:pt idx="1281">
                        <c:v>4.2939999999999996</c:v>
                      </c:pt>
                      <c:pt idx="1282">
                        <c:v>4.226</c:v>
                      </c:pt>
                      <c:pt idx="1283">
                        <c:v>4.1399999999999997</c:v>
                      </c:pt>
                      <c:pt idx="1284">
                        <c:v>4.0960000000000001</c:v>
                      </c:pt>
                      <c:pt idx="1285">
                        <c:v>4.0339999999999998</c:v>
                      </c:pt>
                      <c:pt idx="1286">
                        <c:v>3.968</c:v>
                      </c:pt>
                      <c:pt idx="1287">
                        <c:v>3.9060000000000001</c:v>
                      </c:pt>
                      <c:pt idx="1288">
                        <c:v>3.87</c:v>
                      </c:pt>
                      <c:pt idx="1289">
                        <c:v>3.8279999999999998</c:v>
                      </c:pt>
                      <c:pt idx="1290">
                        <c:v>3.7519999999999998</c:v>
                      </c:pt>
                      <c:pt idx="1291">
                        <c:v>3.718</c:v>
                      </c:pt>
                      <c:pt idx="1292">
                        <c:v>3.6680000000000001</c:v>
                      </c:pt>
                      <c:pt idx="1293">
                        <c:v>3.6179999999999999</c:v>
                      </c:pt>
                      <c:pt idx="1294">
                        <c:v>3.57</c:v>
                      </c:pt>
                      <c:pt idx="1295">
                        <c:v>3.51</c:v>
                      </c:pt>
                      <c:pt idx="1296">
                        <c:v>3.4660000000000002</c:v>
                      </c:pt>
                      <c:pt idx="1297">
                        <c:v>3.45</c:v>
                      </c:pt>
                      <c:pt idx="1298">
                        <c:v>3.4259999999999899</c:v>
                      </c:pt>
                      <c:pt idx="1299">
                        <c:v>3.3519999999999901</c:v>
                      </c:pt>
                      <c:pt idx="1300">
                        <c:v>3.302</c:v>
                      </c:pt>
                      <c:pt idx="1301">
                        <c:v>3.25</c:v>
                      </c:pt>
                      <c:pt idx="1302">
                        <c:v>3.2120000000000002</c:v>
                      </c:pt>
                      <c:pt idx="1303">
                        <c:v>3.198</c:v>
                      </c:pt>
                      <c:pt idx="1304">
                        <c:v>3.1880000000000002</c:v>
                      </c:pt>
                      <c:pt idx="1305">
                        <c:v>3.1539999999999999</c:v>
                      </c:pt>
                      <c:pt idx="1306">
                        <c:v>3.1819999999999902</c:v>
                      </c:pt>
                      <c:pt idx="1307">
                        <c:v>3.22</c:v>
                      </c:pt>
                      <c:pt idx="1308">
                        <c:v>3.266</c:v>
                      </c:pt>
                      <c:pt idx="1309">
                        <c:v>3.3759999999999999</c:v>
                      </c:pt>
                      <c:pt idx="1310">
                        <c:v>3.4279999999999999</c:v>
                      </c:pt>
                      <c:pt idx="1311">
                        <c:v>3.504</c:v>
                      </c:pt>
                      <c:pt idx="1312">
                        <c:v>3.5619999999999998</c:v>
                      </c:pt>
                      <c:pt idx="1313">
                        <c:v>3.63</c:v>
                      </c:pt>
                      <c:pt idx="1314">
                        <c:v>3.7299999999999902</c:v>
                      </c:pt>
                      <c:pt idx="1315">
                        <c:v>3.786</c:v>
                      </c:pt>
                      <c:pt idx="1316">
                        <c:v>3.8540000000000001</c:v>
                      </c:pt>
                      <c:pt idx="1317">
                        <c:v>3.9219999999999899</c:v>
                      </c:pt>
                      <c:pt idx="1318">
                        <c:v>3.9599999999999902</c:v>
                      </c:pt>
                      <c:pt idx="1319">
                        <c:v>4.0119999999999996</c:v>
                      </c:pt>
                      <c:pt idx="1320">
                        <c:v>4.0059999999999896</c:v>
                      </c:pt>
                      <c:pt idx="1321">
                        <c:v>4.0179999999999998</c:v>
                      </c:pt>
                      <c:pt idx="1322">
                        <c:v>3.96599999999999</c:v>
                      </c:pt>
                      <c:pt idx="1323">
                        <c:v>3.9279999999999999</c:v>
                      </c:pt>
                      <c:pt idx="1324">
                        <c:v>3.8860000000000001</c:v>
                      </c:pt>
                      <c:pt idx="1325">
                        <c:v>3.8119999999999998</c:v>
                      </c:pt>
                      <c:pt idx="1326">
                        <c:v>3.7659999999999898</c:v>
                      </c:pt>
                      <c:pt idx="1327">
                        <c:v>3.7080000000000002</c:v>
                      </c:pt>
                      <c:pt idx="1328">
                        <c:v>3.6419999999999999</c:v>
                      </c:pt>
                      <c:pt idx="1329">
                        <c:v>3.5819999999999999</c:v>
                      </c:pt>
                      <c:pt idx="1330">
                        <c:v>3.51</c:v>
                      </c:pt>
                      <c:pt idx="1331">
                        <c:v>3.4279999999999999</c:v>
                      </c:pt>
                      <c:pt idx="1332">
                        <c:v>3.3679999999999999</c:v>
                      </c:pt>
                      <c:pt idx="1333">
                        <c:v>3.28799999999999</c:v>
                      </c:pt>
                      <c:pt idx="1334">
                        <c:v>3.202</c:v>
                      </c:pt>
                      <c:pt idx="1335">
                        <c:v>3.1399999999999899</c:v>
                      </c:pt>
                      <c:pt idx="1336">
                        <c:v>3.0680000000000001</c:v>
                      </c:pt>
                      <c:pt idx="1337">
                        <c:v>2.996</c:v>
                      </c:pt>
                      <c:pt idx="1338">
                        <c:v>2.9660000000000002</c:v>
                      </c:pt>
                      <c:pt idx="1339">
                        <c:v>2.948</c:v>
                      </c:pt>
                      <c:pt idx="1340">
                        <c:v>2.956</c:v>
                      </c:pt>
                      <c:pt idx="1341">
                        <c:v>2.9420000000000002</c:v>
                      </c:pt>
                      <c:pt idx="1342">
                        <c:v>2.96199999999999</c:v>
                      </c:pt>
                      <c:pt idx="1343">
                        <c:v>2.9340000000000002</c:v>
                      </c:pt>
                      <c:pt idx="1344">
                        <c:v>3.0199999999999898</c:v>
                      </c:pt>
                      <c:pt idx="1345">
                        <c:v>3.0739999999999998</c:v>
                      </c:pt>
                      <c:pt idx="1346">
                        <c:v>3.17</c:v>
                      </c:pt>
                      <c:pt idx="1347">
                        <c:v>3.2679999999999998</c:v>
                      </c:pt>
                      <c:pt idx="1348">
                        <c:v>3.3559999999999999</c:v>
                      </c:pt>
                      <c:pt idx="1349">
                        <c:v>3.448</c:v>
                      </c:pt>
                      <c:pt idx="1350">
                        <c:v>3.5339999999999998</c:v>
                      </c:pt>
                      <c:pt idx="1351">
                        <c:v>3.6339999999999999</c:v>
                      </c:pt>
                      <c:pt idx="1352">
                        <c:v>3.7160000000000002</c:v>
                      </c:pt>
                      <c:pt idx="1353">
                        <c:v>3.8319999999999999</c:v>
                      </c:pt>
                      <c:pt idx="1354">
                        <c:v>3.9359999999999999</c:v>
                      </c:pt>
                      <c:pt idx="1355">
                        <c:v>4.0459999999999896</c:v>
                      </c:pt>
                      <c:pt idx="1356">
                        <c:v>4.2159999999999904</c:v>
                      </c:pt>
                      <c:pt idx="1357">
                        <c:v>4.3579999999999997</c:v>
                      </c:pt>
                      <c:pt idx="1358">
                        <c:v>4.5519999999999996</c:v>
                      </c:pt>
                      <c:pt idx="1359">
                        <c:v>4.75</c:v>
                      </c:pt>
                      <c:pt idx="1360">
                        <c:v>4.95</c:v>
                      </c:pt>
                      <c:pt idx="1361">
                        <c:v>5.1120000000000001</c:v>
                      </c:pt>
                      <c:pt idx="1362">
                        <c:v>5.3239999999999998</c:v>
                      </c:pt>
                      <c:pt idx="1363">
                        <c:v>5.53</c:v>
                      </c:pt>
                      <c:pt idx="1364">
                        <c:v>5.7159999999999904</c:v>
                      </c:pt>
                      <c:pt idx="1365">
                        <c:v>5.9219999999999997</c:v>
                      </c:pt>
                      <c:pt idx="1366">
                        <c:v>6.1159999999999997</c:v>
                      </c:pt>
                      <c:pt idx="1367">
                        <c:v>6.31</c:v>
                      </c:pt>
                      <c:pt idx="1368">
                        <c:v>6.5359999999999996</c:v>
                      </c:pt>
                      <c:pt idx="1369">
                        <c:v>6.77</c:v>
                      </c:pt>
                      <c:pt idx="1370">
                        <c:v>6.9859999999999998</c:v>
                      </c:pt>
                      <c:pt idx="1371">
                        <c:v>7.1859999999999999</c:v>
                      </c:pt>
                      <c:pt idx="1372">
                        <c:v>7.4180000000000001</c:v>
                      </c:pt>
                      <c:pt idx="1373">
                        <c:v>7.6539999999999901</c:v>
                      </c:pt>
                      <c:pt idx="1374">
                        <c:v>7.81</c:v>
                      </c:pt>
                      <c:pt idx="1375">
                        <c:v>8.0380000000000003</c:v>
                      </c:pt>
                      <c:pt idx="1376">
                        <c:v>8.2719999999999896</c:v>
                      </c:pt>
                      <c:pt idx="1377">
                        <c:v>8.4759999999999902</c:v>
                      </c:pt>
                      <c:pt idx="1378">
                        <c:v>8.6259999999999994</c:v>
                      </c:pt>
                      <c:pt idx="1379">
                        <c:v>8.81</c:v>
                      </c:pt>
                      <c:pt idx="1380">
                        <c:v>8.93</c:v>
                      </c:pt>
                      <c:pt idx="1381">
                        <c:v>9.0419999999999998</c:v>
                      </c:pt>
                      <c:pt idx="1382">
                        <c:v>9.1259999999999994</c:v>
                      </c:pt>
                      <c:pt idx="1383">
                        <c:v>9.2159999999999993</c:v>
                      </c:pt>
                      <c:pt idx="1384">
                        <c:v>9.3379999999999992</c:v>
                      </c:pt>
                      <c:pt idx="1385">
                        <c:v>9.4659999999999993</c:v>
                      </c:pt>
                      <c:pt idx="1386">
                        <c:v>9.6080000000000005</c:v>
                      </c:pt>
                      <c:pt idx="1387">
                        <c:v>9.7780000000000005</c:v>
                      </c:pt>
                      <c:pt idx="1388">
                        <c:v>9.9280000000000008</c:v>
                      </c:pt>
                      <c:pt idx="1389">
                        <c:v>10.124000000000001</c:v>
                      </c:pt>
                      <c:pt idx="1390">
                        <c:v>10.31</c:v>
                      </c:pt>
                      <c:pt idx="1391">
                        <c:v>10.45</c:v>
                      </c:pt>
                      <c:pt idx="1392">
                        <c:v>10.598000000000001</c:v>
                      </c:pt>
                      <c:pt idx="1393">
                        <c:v>10.744</c:v>
                      </c:pt>
                      <c:pt idx="1394">
                        <c:v>10.843999999999999</c:v>
                      </c:pt>
                      <c:pt idx="1395">
                        <c:v>10.974</c:v>
                      </c:pt>
                      <c:pt idx="1396">
                        <c:v>11.156000000000001</c:v>
                      </c:pt>
                      <c:pt idx="1397">
                        <c:v>11.236000000000001</c:v>
                      </c:pt>
                      <c:pt idx="1398">
                        <c:v>11.368</c:v>
                      </c:pt>
                      <c:pt idx="1399">
                        <c:v>11.48</c:v>
                      </c:pt>
                      <c:pt idx="1400">
                        <c:v>11.579999999999901</c:v>
                      </c:pt>
                      <c:pt idx="1401">
                        <c:v>11.639999999999899</c:v>
                      </c:pt>
                      <c:pt idx="1402">
                        <c:v>11.7259999999999</c:v>
                      </c:pt>
                      <c:pt idx="1403">
                        <c:v>11.75</c:v>
                      </c:pt>
                      <c:pt idx="1404">
                        <c:v>11.77</c:v>
                      </c:pt>
                      <c:pt idx="1405">
                        <c:v>11.772</c:v>
                      </c:pt>
                      <c:pt idx="1406">
                        <c:v>11.809999999999899</c:v>
                      </c:pt>
                      <c:pt idx="1407">
                        <c:v>11.885999999999999</c:v>
                      </c:pt>
                      <c:pt idx="1408">
                        <c:v>12.01</c:v>
                      </c:pt>
                      <c:pt idx="1409">
                        <c:v>12.1</c:v>
                      </c:pt>
                      <c:pt idx="1410">
                        <c:v>12.178000000000001</c:v>
                      </c:pt>
                      <c:pt idx="1411">
                        <c:v>12.263999999999999</c:v>
                      </c:pt>
                      <c:pt idx="1412">
                        <c:v>12.36</c:v>
                      </c:pt>
                      <c:pt idx="1413">
                        <c:v>12.41</c:v>
                      </c:pt>
                      <c:pt idx="1414">
                        <c:v>12.4439999999999</c:v>
                      </c:pt>
                      <c:pt idx="1415">
                        <c:v>12.504</c:v>
                      </c:pt>
                      <c:pt idx="1416">
                        <c:v>12.554</c:v>
                      </c:pt>
                      <c:pt idx="1417">
                        <c:v>12.65</c:v>
                      </c:pt>
                      <c:pt idx="1418">
                        <c:v>12.946</c:v>
                      </c:pt>
                      <c:pt idx="1419">
                        <c:v>13.563999999999901</c:v>
                      </c:pt>
                      <c:pt idx="1420">
                        <c:v>14.219999999999899</c:v>
                      </c:pt>
                      <c:pt idx="1421">
                        <c:v>14.607999999999899</c:v>
                      </c:pt>
                      <c:pt idx="1422">
                        <c:v>14.809999999999899</c:v>
                      </c:pt>
                      <c:pt idx="1423">
                        <c:v>14.898</c:v>
                      </c:pt>
                      <c:pt idx="1424">
                        <c:v>14.888</c:v>
                      </c:pt>
                      <c:pt idx="1425">
                        <c:v>14.843999999999999</c:v>
                      </c:pt>
                      <c:pt idx="1426">
                        <c:v>14.68</c:v>
                      </c:pt>
                      <c:pt idx="1427">
                        <c:v>14.538</c:v>
                      </c:pt>
                      <c:pt idx="1428">
                        <c:v>14.464</c:v>
                      </c:pt>
                      <c:pt idx="1429">
                        <c:v>14.3219999999999</c:v>
                      </c:pt>
                      <c:pt idx="1430">
                        <c:v>14.219999999999899</c:v>
                      </c:pt>
                      <c:pt idx="1431">
                        <c:v>14.053999999999901</c:v>
                      </c:pt>
                      <c:pt idx="1432">
                        <c:v>13.964</c:v>
                      </c:pt>
                      <c:pt idx="1433">
                        <c:v>13.834</c:v>
                      </c:pt>
                      <c:pt idx="1434">
                        <c:v>13.703999999999899</c:v>
                      </c:pt>
                      <c:pt idx="1435">
                        <c:v>13.554</c:v>
                      </c:pt>
                      <c:pt idx="1436">
                        <c:v>13.469999999999899</c:v>
                      </c:pt>
                      <c:pt idx="1437">
                        <c:v>13.385999999999999</c:v>
                      </c:pt>
                      <c:pt idx="1438">
                        <c:v>13.318</c:v>
                      </c:pt>
                      <c:pt idx="1439">
                        <c:v>13.263999999999999</c:v>
                      </c:pt>
                      <c:pt idx="1440">
                        <c:v>13.226000000000001</c:v>
                      </c:pt>
                      <c:pt idx="1441">
                        <c:v>13.1939999999999</c:v>
                      </c:pt>
                      <c:pt idx="1442">
                        <c:v>13.093999999999999</c:v>
                      </c:pt>
                      <c:pt idx="1443">
                        <c:v>13.03</c:v>
                      </c:pt>
                      <c:pt idx="1444">
                        <c:v>12.882</c:v>
                      </c:pt>
                      <c:pt idx="1445">
                        <c:v>12.802</c:v>
                      </c:pt>
                      <c:pt idx="1446">
                        <c:v>12.683999999999999</c:v>
                      </c:pt>
                      <c:pt idx="1447">
                        <c:v>12.598000000000001</c:v>
                      </c:pt>
                      <c:pt idx="1448">
                        <c:v>12.542</c:v>
                      </c:pt>
                      <c:pt idx="1449">
                        <c:v>12.41</c:v>
                      </c:pt>
                      <c:pt idx="1450">
                        <c:v>12.35</c:v>
                      </c:pt>
                      <c:pt idx="1451">
                        <c:v>12.288</c:v>
                      </c:pt>
                      <c:pt idx="1452">
                        <c:v>12.251999999999899</c:v>
                      </c:pt>
                      <c:pt idx="1453">
                        <c:v>12.206</c:v>
                      </c:pt>
                      <c:pt idx="1454">
                        <c:v>12.172000000000001</c:v>
                      </c:pt>
                      <c:pt idx="1455">
                        <c:v>12.112</c:v>
                      </c:pt>
                      <c:pt idx="1456">
                        <c:v>12.084</c:v>
                      </c:pt>
                      <c:pt idx="1457">
                        <c:v>12.032</c:v>
                      </c:pt>
                      <c:pt idx="1458">
                        <c:v>11.981999999999999</c:v>
                      </c:pt>
                      <c:pt idx="1459">
                        <c:v>11.928000000000001</c:v>
                      </c:pt>
                      <c:pt idx="1460">
                        <c:v>11.89</c:v>
                      </c:pt>
                      <c:pt idx="1461">
                        <c:v>11.843999999999999</c:v>
                      </c:pt>
                      <c:pt idx="1462">
                        <c:v>11.7739999999999</c:v>
                      </c:pt>
                      <c:pt idx="1463">
                        <c:v>11.74</c:v>
                      </c:pt>
                      <c:pt idx="1464">
                        <c:v>11.641999999999999</c:v>
                      </c:pt>
                      <c:pt idx="1465">
                        <c:v>11.602</c:v>
                      </c:pt>
                      <c:pt idx="1466">
                        <c:v>11.571999999999999</c:v>
                      </c:pt>
                      <c:pt idx="1467">
                        <c:v>11.5</c:v>
                      </c:pt>
                      <c:pt idx="1468">
                        <c:v>11.446</c:v>
                      </c:pt>
                      <c:pt idx="1469">
                        <c:v>11.41</c:v>
                      </c:pt>
                      <c:pt idx="1470">
                        <c:v>11.35</c:v>
                      </c:pt>
                      <c:pt idx="1471">
                        <c:v>11.29</c:v>
                      </c:pt>
                      <c:pt idx="1472">
                        <c:v>11.228</c:v>
                      </c:pt>
                      <c:pt idx="1473">
                        <c:v>11.222</c:v>
                      </c:pt>
                      <c:pt idx="1474">
                        <c:v>11.157999999999999</c:v>
                      </c:pt>
                      <c:pt idx="1475">
                        <c:v>11.102</c:v>
                      </c:pt>
                      <c:pt idx="1476">
                        <c:v>11.075999999999899</c:v>
                      </c:pt>
                      <c:pt idx="1477">
                        <c:v>11.042</c:v>
                      </c:pt>
                      <c:pt idx="1478">
                        <c:v>10.997999999999999</c:v>
                      </c:pt>
                      <c:pt idx="1479">
                        <c:v>10.965999999999999</c:v>
                      </c:pt>
                      <c:pt idx="1480">
                        <c:v>10.9759999999999</c:v>
                      </c:pt>
                      <c:pt idx="1481">
                        <c:v>10.9359999999999</c:v>
                      </c:pt>
                      <c:pt idx="1482">
                        <c:v>10.923999999999999</c:v>
                      </c:pt>
                      <c:pt idx="1483">
                        <c:v>10.885999999999999</c:v>
                      </c:pt>
                      <c:pt idx="1484">
                        <c:v>10.901999999999999</c:v>
                      </c:pt>
                      <c:pt idx="1485">
                        <c:v>10.8799999999999</c:v>
                      </c:pt>
                      <c:pt idx="1486">
                        <c:v>10.872</c:v>
                      </c:pt>
                      <c:pt idx="1487">
                        <c:v>10.878</c:v>
                      </c:pt>
                      <c:pt idx="1488">
                        <c:v>10.878</c:v>
                      </c:pt>
                      <c:pt idx="1489">
                        <c:v>10.852</c:v>
                      </c:pt>
                      <c:pt idx="1490">
                        <c:v>10.843999999999999</c:v>
                      </c:pt>
                      <c:pt idx="1491">
                        <c:v>10.834</c:v>
                      </c:pt>
                      <c:pt idx="1492">
                        <c:v>10.816000000000001</c:v>
                      </c:pt>
                      <c:pt idx="1493">
                        <c:v>10.846</c:v>
                      </c:pt>
                      <c:pt idx="1494">
                        <c:v>10.815999999999899</c:v>
                      </c:pt>
                      <c:pt idx="1495">
                        <c:v>10.836</c:v>
                      </c:pt>
                      <c:pt idx="1496">
                        <c:v>10.82</c:v>
                      </c:pt>
                      <c:pt idx="1497">
                        <c:v>10.824</c:v>
                      </c:pt>
                      <c:pt idx="1498">
                        <c:v>10.809999999999899</c:v>
                      </c:pt>
                      <c:pt idx="1499">
                        <c:v>10.808</c:v>
                      </c:pt>
                      <c:pt idx="1500">
                        <c:v>10.788</c:v>
                      </c:pt>
                      <c:pt idx="1501">
                        <c:v>10.813999999999901</c:v>
                      </c:pt>
                      <c:pt idx="1502">
                        <c:v>10.795999999999999</c:v>
                      </c:pt>
                      <c:pt idx="1503">
                        <c:v>10.78</c:v>
                      </c:pt>
                      <c:pt idx="1504">
                        <c:v>10.767999999999899</c:v>
                      </c:pt>
                      <c:pt idx="1505">
                        <c:v>10.776</c:v>
                      </c:pt>
                      <c:pt idx="1506">
                        <c:v>10.766</c:v>
                      </c:pt>
                      <c:pt idx="1507">
                        <c:v>10.802</c:v>
                      </c:pt>
                      <c:pt idx="1508">
                        <c:v>10.805999999999999</c:v>
                      </c:pt>
                      <c:pt idx="1509">
                        <c:v>10.798</c:v>
                      </c:pt>
                      <c:pt idx="1510">
                        <c:v>10.805999999999999</c:v>
                      </c:pt>
                      <c:pt idx="1511">
                        <c:v>10.842000000000001</c:v>
                      </c:pt>
                      <c:pt idx="1512">
                        <c:v>10.824</c:v>
                      </c:pt>
                      <c:pt idx="1513">
                        <c:v>10.821999999999999</c:v>
                      </c:pt>
                      <c:pt idx="1514">
                        <c:v>10.79</c:v>
                      </c:pt>
                      <c:pt idx="1515">
                        <c:v>10.814</c:v>
                      </c:pt>
                      <c:pt idx="1516">
                        <c:v>10.798</c:v>
                      </c:pt>
                      <c:pt idx="1517">
                        <c:v>10.81</c:v>
                      </c:pt>
                      <c:pt idx="1518">
                        <c:v>10.805999999999999</c:v>
                      </c:pt>
                      <c:pt idx="1519">
                        <c:v>10.82</c:v>
                      </c:pt>
                      <c:pt idx="1520">
                        <c:v>10.834</c:v>
                      </c:pt>
                      <c:pt idx="1521">
                        <c:v>10.814</c:v>
                      </c:pt>
                      <c:pt idx="1522">
                        <c:v>10.824</c:v>
                      </c:pt>
                      <c:pt idx="1523">
                        <c:v>10.83</c:v>
                      </c:pt>
                      <c:pt idx="1524">
                        <c:v>10.82</c:v>
                      </c:pt>
                      <c:pt idx="1525">
                        <c:v>10.8</c:v>
                      </c:pt>
                      <c:pt idx="1526">
                        <c:v>10.7799999999999</c:v>
                      </c:pt>
                      <c:pt idx="1527">
                        <c:v>10.738</c:v>
                      </c:pt>
                      <c:pt idx="1528">
                        <c:v>10.706</c:v>
                      </c:pt>
                      <c:pt idx="1529">
                        <c:v>10.667999999999999</c:v>
                      </c:pt>
                      <c:pt idx="1530">
                        <c:v>10.635999999999999</c:v>
                      </c:pt>
                      <c:pt idx="1531">
                        <c:v>10.602</c:v>
                      </c:pt>
                      <c:pt idx="1532">
                        <c:v>10.57</c:v>
                      </c:pt>
                      <c:pt idx="1533">
                        <c:v>10.552</c:v>
                      </c:pt>
                      <c:pt idx="1534">
                        <c:v>10.544</c:v>
                      </c:pt>
                      <c:pt idx="1535">
                        <c:v>10.534000000000001</c:v>
                      </c:pt>
                      <c:pt idx="1536">
                        <c:v>10.552</c:v>
                      </c:pt>
                      <c:pt idx="1537">
                        <c:v>10.496</c:v>
                      </c:pt>
                      <c:pt idx="1538">
                        <c:v>10.504</c:v>
                      </c:pt>
                      <c:pt idx="1539">
                        <c:v>10.486000000000001</c:v>
                      </c:pt>
                      <c:pt idx="1540">
                        <c:v>10.504</c:v>
                      </c:pt>
                      <c:pt idx="1541">
                        <c:v>10.496</c:v>
                      </c:pt>
                      <c:pt idx="1542">
                        <c:v>10.515999999999901</c:v>
                      </c:pt>
                      <c:pt idx="1543">
                        <c:v>10.534000000000001</c:v>
                      </c:pt>
                      <c:pt idx="1544">
                        <c:v>10.542</c:v>
                      </c:pt>
                      <c:pt idx="1545">
                        <c:v>10.544</c:v>
                      </c:pt>
                      <c:pt idx="1546">
                        <c:v>10.554</c:v>
                      </c:pt>
                      <c:pt idx="1547">
                        <c:v>10.555999999999999</c:v>
                      </c:pt>
                      <c:pt idx="1548">
                        <c:v>10.565999999999899</c:v>
                      </c:pt>
                      <c:pt idx="1549">
                        <c:v>10.5979999999999</c:v>
                      </c:pt>
                      <c:pt idx="1550">
                        <c:v>10.6</c:v>
                      </c:pt>
                      <c:pt idx="1551">
                        <c:v>10.586</c:v>
                      </c:pt>
                      <c:pt idx="1552">
                        <c:v>10.614000000000001</c:v>
                      </c:pt>
                      <c:pt idx="1553">
                        <c:v>10.602</c:v>
                      </c:pt>
                      <c:pt idx="1554">
                        <c:v>10.61</c:v>
                      </c:pt>
                      <c:pt idx="1555">
                        <c:v>10.623999999999899</c:v>
                      </c:pt>
                      <c:pt idx="1556">
                        <c:v>10.6219999999999</c:v>
                      </c:pt>
                      <c:pt idx="1557">
                        <c:v>10.635999999999999</c:v>
                      </c:pt>
                      <c:pt idx="1558">
                        <c:v>10.638</c:v>
                      </c:pt>
                      <c:pt idx="1559">
                        <c:v>10.657999999999999</c:v>
                      </c:pt>
                      <c:pt idx="1560">
                        <c:v>10.656000000000001</c:v>
                      </c:pt>
                      <c:pt idx="1561">
                        <c:v>10.683999999999999</c:v>
                      </c:pt>
                      <c:pt idx="1562">
                        <c:v>10.714</c:v>
                      </c:pt>
                      <c:pt idx="1563">
                        <c:v>10.744</c:v>
                      </c:pt>
                      <c:pt idx="1564">
                        <c:v>10.766</c:v>
                      </c:pt>
                      <c:pt idx="1565">
                        <c:v>10.772</c:v>
                      </c:pt>
                      <c:pt idx="1566">
                        <c:v>10.797999999999901</c:v>
                      </c:pt>
                      <c:pt idx="1567">
                        <c:v>10.821999999999999</c:v>
                      </c:pt>
                      <c:pt idx="1568">
                        <c:v>10.811999999999999</c:v>
                      </c:pt>
                      <c:pt idx="1569">
                        <c:v>10.853999999999999</c:v>
                      </c:pt>
                      <c:pt idx="1570">
                        <c:v>10.867999999999901</c:v>
                      </c:pt>
                      <c:pt idx="1571">
                        <c:v>10.8799999999999</c:v>
                      </c:pt>
                      <c:pt idx="1572">
                        <c:v>10.8959999999999</c:v>
                      </c:pt>
                      <c:pt idx="1573">
                        <c:v>10.891999999999999</c:v>
                      </c:pt>
                      <c:pt idx="1574">
                        <c:v>10.8799999999999</c:v>
                      </c:pt>
                      <c:pt idx="1575">
                        <c:v>10.91</c:v>
                      </c:pt>
                      <c:pt idx="1576">
                        <c:v>10.904</c:v>
                      </c:pt>
                      <c:pt idx="1577">
                        <c:v>10.906000000000001</c:v>
                      </c:pt>
                      <c:pt idx="1578">
                        <c:v>10.931999999999899</c:v>
                      </c:pt>
                      <c:pt idx="1579">
                        <c:v>10.93</c:v>
                      </c:pt>
                      <c:pt idx="1580">
                        <c:v>10.917999999999999</c:v>
                      </c:pt>
                      <c:pt idx="1581">
                        <c:v>10.923999999999999</c:v>
                      </c:pt>
                      <c:pt idx="1582">
                        <c:v>10.948</c:v>
                      </c:pt>
                      <c:pt idx="1583">
                        <c:v>10.928000000000001</c:v>
                      </c:pt>
                      <c:pt idx="1584">
                        <c:v>10.937999999999899</c:v>
                      </c:pt>
                      <c:pt idx="1585">
                        <c:v>10.925999999999901</c:v>
                      </c:pt>
                      <c:pt idx="1586">
                        <c:v>10.914</c:v>
                      </c:pt>
                      <c:pt idx="1587">
                        <c:v>10.93</c:v>
                      </c:pt>
                      <c:pt idx="1588">
                        <c:v>10.916</c:v>
                      </c:pt>
                      <c:pt idx="1589">
                        <c:v>10.912000000000001</c:v>
                      </c:pt>
                      <c:pt idx="1590">
                        <c:v>10.9199999999999</c:v>
                      </c:pt>
                      <c:pt idx="1591">
                        <c:v>10.9079999999999</c:v>
                      </c:pt>
                      <c:pt idx="1592">
                        <c:v>10.921999999999899</c:v>
                      </c:pt>
                      <c:pt idx="1593">
                        <c:v>10.906000000000001</c:v>
                      </c:pt>
                      <c:pt idx="1594">
                        <c:v>10.875999999999999</c:v>
                      </c:pt>
                      <c:pt idx="1595">
                        <c:v>10.936</c:v>
                      </c:pt>
                      <c:pt idx="1596">
                        <c:v>10.891999999999999</c:v>
                      </c:pt>
                      <c:pt idx="1597">
                        <c:v>10.898</c:v>
                      </c:pt>
                      <c:pt idx="1598">
                        <c:v>10.893999999999901</c:v>
                      </c:pt>
                      <c:pt idx="1599">
                        <c:v>10.923999999999999</c:v>
                      </c:pt>
                      <c:pt idx="1600">
                        <c:v>10.904</c:v>
                      </c:pt>
                      <c:pt idx="1601">
                        <c:v>10.916</c:v>
                      </c:pt>
                      <c:pt idx="1602">
                        <c:v>10.894</c:v>
                      </c:pt>
                      <c:pt idx="1603">
                        <c:v>10.898</c:v>
                      </c:pt>
                      <c:pt idx="1604">
                        <c:v>10.893999999999901</c:v>
                      </c:pt>
                      <c:pt idx="1605">
                        <c:v>10.901999999999999</c:v>
                      </c:pt>
                      <c:pt idx="1606">
                        <c:v>10.901999999999999</c:v>
                      </c:pt>
                      <c:pt idx="1607">
                        <c:v>10.906000000000001</c:v>
                      </c:pt>
                      <c:pt idx="1608">
                        <c:v>10.901999999999999</c:v>
                      </c:pt>
                      <c:pt idx="1609">
                        <c:v>10.912000000000001</c:v>
                      </c:pt>
                      <c:pt idx="1610">
                        <c:v>10.907999999999999</c:v>
                      </c:pt>
                      <c:pt idx="1611">
                        <c:v>10.9</c:v>
                      </c:pt>
                      <c:pt idx="1612">
                        <c:v>10.8799999999999</c:v>
                      </c:pt>
                      <c:pt idx="1613">
                        <c:v>10.845999999999901</c:v>
                      </c:pt>
                      <c:pt idx="1614">
                        <c:v>10.85</c:v>
                      </c:pt>
                      <c:pt idx="1615">
                        <c:v>10.837999999999999</c:v>
                      </c:pt>
                      <c:pt idx="1616">
                        <c:v>10.842000000000001</c:v>
                      </c:pt>
                      <c:pt idx="1617">
                        <c:v>10.7859999999999</c:v>
                      </c:pt>
                      <c:pt idx="1618">
                        <c:v>10.761999999999899</c:v>
                      </c:pt>
                      <c:pt idx="1619">
                        <c:v>10.773999999999999</c:v>
                      </c:pt>
                      <c:pt idx="1620">
                        <c:v>10.7</c:v>
                      </c:pt>
                      <c:pt idx="1621">
                        <c:v>10.698</c:v>
                      </c:pt>
                      <c:pt idx="1622">
                        <c:v>10.678000000000001</c:v>
                      </c:pt>
                      <c:pt idx="1623">
                        <c:v>10.654</c:v>
                      </c:pt>
                      <c:pt idx="1624">
                        <c:v>10.654</c:v>
                      </c:pt>
                      <c:pt idx="1625">
                        <c:v>10.651999999999999</c:v>
                      </c:pt>
                      <c:pt idx="1626">
                        <c:v>10.655999999999899</c:v>
                      </c:pt>
                      <c:pt idx="1627">
                        <c:v>10.6579999999999</c:v>
                      </c:pt>
                      <c:pt idx="1628">
                        <c:v>10.618</c:v>
                      </c:pt>
                      <c:pt idx="1629">
                        <c:v>10.614000000000001</c:v>
                      </c:pt>
                      <c:pt idx="1630">
                        <c:v>10.612</c:v>
                      </c:pt>
                      <c:pt idx="1631">
                        <c:v>10.58</c:v>
                      </c:pt>
                      <c:pt idx="1632">
                        <c:v>10.555999999999999</c:v>
                      </c:pt>
                      <c:pt idx="1633">
                        <c:v>10.545999999999999</c:v>
                      </c:pt>
                      <c:pt idx="1634">
                        <c:v>10.548</c:v>
                      </c:pt>
                      <c:pt idx="1635">
                        <c:v>10.53</c:v>
                      </c:pt>
                      <c:pt idx="1636">
                        <c:v>10.512</c:v>
                      </c:pt>
                      <c:pt idx="1637">
                        <c:v>10.504</c:v>
                      </c:pt>
                      <c:pt idx="1638">
                        <c:v>10.507999999999999</c:v>
                      </c:pt>
                      <c:pt idx="1639">
                        <c:v>10.54</c:v>
                      </c:pt>
                      <c:pt idx="1640">
                        <c:v>10.517999999999899</c:v>
                      </c:pt>
                      <c:pt idx="1641">
                        <c:v>10.53</c:v>
                      </c:pt>
                      <c:pt idx="1642">
                        <c:v>10.547999999999901</c:v>
                      </c:pt>
                      <c:pt idx="1643">
                        <c:v>10.56</c:v>
                      </c:pt>
                      <c:pt idx="1644">
                        <c:v>10.593999999999999</c:v>
                      </c:pt>
                      <c:pt idx="1645">
                        <c:v>10.662000000000001</c:v>
                      </c:pt>
                      <c:pt idx="1646">
                        <c:v>10.681999999999899</c:v>
                      </c:pt>
                      <c:pt idx="1647">
                        <c:v>10.756</c:v>
                      </c:pt>
                      <c:pt idx="1648">
                        <c:v>10.746</c:v>
                      </c:pt>
                      <c:pt idx="1649">
                        <c:v>10.77</c:v>
                      </c:pt>
                      <c:pt idx="1650">
                        <c:v>10.8439999999999</c:v>
                      </c:pt>
                      <c:pt idx="1651">
                        <c:v>11.03</c:v>
                      </c:pt>
                      <c:pt idx="1652">
                        <c:v>11.186</c:v>
                      </c:pt>
                      <c:pt idx="1653">
                        <c:v>11.28</c:v>
                      </c:pt>
                      <c:pt idx="1654">
                        <c:v>11.348000000000001</c:v>
                      </c:pt>
                      <c:pt idx="1655">
                        <c:v>11.499999999999901</c:v>
                      </c:pt>
                      <c:pt idx="1656">
                        <c:v>11.763999999999999</c:v>
                      </c:pt>
                      <c:pt idx="1657">
                        <c:v>12.054</c:v>
                      </c:pt>
                      <c:pt idx="1658">
                        <c:v>12.7</c:v>
                      </c:pt>
                      <c:pt idx="1659">
                        <c:v>13.3639999999999</c:v>
                      </c:pt>
                      <c:pt idx="1660">
                        <c:v>13.7419999999999</c:v>
                      </c:pt>
                      <c:pt idx="1661">
                        <c:v>14.0419999999999</c:v>
                      </c:pt>
                      <c:pt idx="1662">
                        <c:v>14.311999999999999</c:v>
                      </c:pt>
                      <c:pt idx="1663">
                        <c:v>14.5399999999999</c:v>
                      </c:pt>
                      <c:pt idx="1664">
                        <c:v>14.635999999999999</c:v>
                      </c:pt>
                      <c:pt idx="1665">
                        <c:v>14.568</c:v>
                      </c:pt>
                      <c:pt idx="1666">
                        <c:v>14.485999999999899</c:v>
                      </c:pt>
                      <c:pt idx="1667">
                        <c:v>14.472</c:v>
                      </c:pt>
                      <c:pt idx="1668">
                        <c:v>14.484</c:v>
                      </c:pt>
                      <c:pt idx="1669">
                        <c:v>14.602</c:v>
                      </c:pt>
                      <c:pt idx="1670">
                        <c:v>14.831999999999899</c:v>
                      </c:pt>
                      <c:pt idx="1671">
                        <c:v>14.878</c:v>
                      </c:pt>
                      <c:pt idx="1672">
                        <c:v>14.825999999999899</c:v>
                      </c:pt>
                      <c:pt idx="1673">
                        <c:v>14.7739999999999</c:v>
                      </c:pt>
                      <c:pt idx="1674">
                        <c:v>14.788</c:v>
                      </c:pt>
                      <c:pt idx="1675">
                        <c:v>15.166</c:v>
                      </c:pt>
                      <c:pt idx="1676">
                        <c:v>15.9679999999999</c:v>
                      </c:pt>
                      <c:pt idx="1677">
                        <c:v>16.692</c:v>
                      </c:pt>
                      <c:pt idx="1678">
                        <c:v>16.963999999999999</c:v>
                      </c:pt>
                      <c:pt idx="1679">
                        <c:v>16.916</c:v>
                      </c:pt>
                      <c:pt idx="1680">
                        <c:v>17.152000000000001</c:v>
                      </c:pt>
                      <c:pt idx="1681">
                        <c:v>18.268000000000001</c:v>
                      </c:pt>
                      <c:pt idx="1682">
                        <c:v>19.745999999999999</c:v>
                      </c:pt>
                      <c:pt idx="1683">
                        <c:v>21.08</c:v>
                      </c:pt>
                      <c:pt idx="1684">
                        <c:v>22.442</c:v>
                      </c:pt>
                      <c:pt idx="1685">
                        <c:v>24.082000000000001</c:v>
                      </c:pt>
                      <c:pt idx="1686">
                        <c:v>25.788</c:v>
                      </c:pt>
                      <c:pt idx="1687">
                        <c:v>27.436</c:v>
                      </c:pt>
                      <c:pt idx="1688">
                        <c:v>29.06</c:v>
                      </c:pt>
                      <c:pt idx="1689">
                        <c:v>30.465999999999902</c:v>
                      </c:pt>
                      <c:pt idx="1690">
                        <c:v>31.65</c:v>
                      </c:pt>
                      <c:pt idx="1691">
                        <c:v>32.531999999999996</c:v>
                      </c:pt>
                      <c:pt idx="1692">
                        <c:v>33.453999999999901</c:v>
                      </c:pt>
                      <c:pt idx="1693">
                        <c:v>34.47</c:v>
                      </c:pt>
                      <c:pt idx="1694">
                        <c:v>34.975999999999999</c:v>
                      </c:pt>
                      <c:pt idx="1695">
                        <c:v>35.227999999999902</c:v>
                      </c:pt>
                      <c:pt idx="1696">
                        <c:v>35.143999999999998</c:v>
                      </c:pt>
                      <c:pt idx="1697">
                        <c:v>34.519999999999897</c:v>
                      </c:pt>
                      <c:pt idx="1698">
                        <c:v>34.167999999999999</c:v>
                      </c:pt>
                      <c:pt idx="1699">
                        <c:v>34.033999999999999</c:v>
                      </c:pt>
                      <c:pt idx="1700">
                        <c:v>33.335999999999999</c:v>
                      </c:pt>
                      <c:pt idx="1701">
                        <c:v>32.241999999999997</c:v>
                      </c:pt>
                      <c:pt idx="1702">
                        <c:v>31.706</c:v>
                      </c:pt>
                      <c:pt idx="1703">
                        <c:v>31.768000000000001</c:v>
                      </c:pt>
                      <c:pt idx="1704">
                        <c:v>31.77</c:v>
                      </c:pt>
                      <c:pt idx="1705">
                        <c:v>31.594000000000001</c:v>
                      </c:pt>
                      <c:pt idx="1706">
                        <c:v>31.881999999999898</c:v>
                      </c:pt>
                      <c:pt idx="1707">
                        <c:v>32.31</c:v>
                      </c:pt>
                      <c:pt idx="1708">
                        <c:v>32.025999999999897</c:v>
                      </c:pt>
                      <c:pt idx="1709">
                        <c:v>31.231999999999999</c:v>
                      </c:pt>
                      <c:pt idx="1710">
                        <c:v>30.427999999999901</c:v>
                      </c:pt>
                      <c:pt idx="1711">
                        <c:v>29.916</c:v>
                      </c:pt>
                      <c:pt idx="1712">
                        <c:v>29.93</c:v>
                      </c:pt>
                      <c:pt idx="1713">
                        <c:v>29.857999999999901</c:v>
                      </c:pt>
                      <c:pt idx="1714">
                        <c:v>29.416</c:v>
                      </c:pt>
                      <c:pt idx="1715">
                        <c:v>28.97</c:v>
                      </c:pt>
                      <c:pt idx="1716">
                        <c:v>28.858000000000001</c:v>
                      </c:pt>
                      <c:pt idx="1717">
                        <c:v>29.15</c:v>
                      </c:pt>
                      <c:pt idx="1718">
                        <c:v>29.52</c:v>
                      </c:pt>
                      <c:pt idx="1719">
                        <c:v>29.78</c:v>
                      </c:pt>
                      <c:pt idx="1720">
                        <c:v>29.484000000000002</c:v>
                      </c:pt>
                      <c:pt idx="1721">
                        <c:v>28.81</c:v>
                      </c:pt>
                      <c:pt idx="1722">
                        <c:v>27.939999999999898</c:v>
                      </c:pt>
                      <c:pt idx="1723">
                        <c:v>27.001999999999999</c:v>
                      </c:pt>
                      <c:pt idx="1724">
                        <c:v>26.079999999999899</c:v>
                      </c:pt>
                      <c:pt idx="1725">
                        <c:v>25.157999999999902</c:v>
                      </c:pt>
                      <c:pt idx="1726">
                        <c:v>24.466000000000001</c:v>
                      </c:pt>
                      <c:pt idx="1727">
                        <c:v>23.861999999999998</c:v>
                      </c:pt>
                      <c:pt idx="1728">
                        <c:v>23.4</c:v>
                      </c:pt>
                      <c:pt idx="1729">
                        <c:v>22.86</c:v>
                      </c:pt>
                      <c:pt idx="1730">
                        <c:v>22.263999999999999</c:v>
                      </c:pt>
                      <c:pt idx="1731">
                        <c:v>21.716000000000001</c:v>
                      </c:pt>
                      <c:pt idx="1732">
                        <c:v>21.166</c:v>
                      </c:pt>
                      <c:pt idx="1733">
                        <c:v>20.707999999999998</c:v>
                      </c:pt>
                      <c:pt idx="1734">
                        <c:v>20.283999999999999</c:v>
                      </c:pt>
                      <c:pt idx="1735">
                        <c:v>19.911999999999999</c:v>
                      </c:pt>
                      <c:pt idx="1736">
                        <c:v>19.562000000000001</c:v>
                      </c:pt>
                      <c:pt idx="1737">
                        <c:v>19.315999999999999</c:v>
                      </c:pt>
                      <c:pt idx="1738">
                        <c:v>19.023999999999901</c:v>
                      </c:pt>
                      <c:pt idx="1739">
                        <c:v>18.718</c:v>
                      </c:pt>
                      <c:pt idx="1740">
                        <c:v>18.463999999999999</c:v>
                      </c:pt>
                      <c:pt idx="1741">
                        <c:v>18.149999999999999</c:v>
                      </c:pt>
                      <c:pt idx="1742">
                        <c:v>17.84</c:v>
                      </c:pt>
                      <c:pt idx="1743">
                        <c:v>17.579999999999998</c:v>
                      </c:pt>
                      <c:pt idx="1744">
                        <c:v>17.350000000000001</c:v>
                      </c:pt>
                      <c:pt idx="1745">
                        <c:v>17.103999999999999</c:v>
                      </c:pt>
                      <c:pt idx="1746">
                        <c:v>16.844000000000001</c:v>
                      </c:pt>
                      <c:pt idx="1747">
                        <c:v>16.605999999999899</c:v>
                      </c:pt>
                      <c:pt idx="1748">
                        <c:v>16.402000000000001</c:v>
                      </c:pt>
                      <c:pt idx="1749">
                        <c:v>16.193999999999999</c:v>
                      </c:pt>
                      <c:pt idx="1750">
                        <c:v>15.9919999999999</c:v>
                      </c:pt>
                      <c:pt idx="1751">
                        <c:v>15.795999999999999</c:v>
                      </c:pt>
                      <c:pt idx="1752">
                        <c:v>15.5459999999999</c:v>
                      </c:pt>
                      <c:pt idx="1753">
                        <c:v>15.356</c:v>
                      </c:pt>
                      <c:pt idx="1754">
                        <c:v>15.087999999999999</c:v>
                      </c:pt>
                      <c:pt idx="1755">
                        <c:v>14.904</c:v>
                      </c:pt>
                      <c:pt idx="1756">
                        <c:v>14.738</c:v>
                      </c:pt>
                      <c:pt idx="1757">
                        <c:v>14.568</c:v>
                      </c:pt>
                      <c:pt idx="1758">
                        <c:v>14.4079999999999</c:v>
                      </c:pt>
                      <c:pt idx="1759">
                        <c:v>14.298</c:v>
                      </c:pt>
                      <c:pt idx="1760">
                        <c:v>14.18</c:v>
                      </c:pt>
                      <c:pt idx="1761">
                        <c:v>14.086</c:v>
                      </c:pt>
                      <c:pt idx="1762">
                        <c:v>13.96</c:v>
                      </c:pt>
                      <c:pt idx="1763">
                        <c:v>13.872</c:v>
                      </c:pt>
                      <c:pt idx="1764">
                        <c:v>13.79</c:v>
                      </c:pt>
                      <c:pt idx="1765">
                        <c:v>13.703999999999899</c:v>
                      </c:pt>
                      <c:pt idx="1766">
                        <c:v>13.61</c:v>
                      </c:pt>
                      <c:pt idx="1767">
                        <c:v>13.534000000000001</c:v>
                      </c:pt>
                      <c:pt idx="1768">
                        <c:v>13.442</c:v>
                      </c:pt>
                      <c:pt idx="1769">
                        <c:v>13.384</c:v>
                      </c:pt>
                      <c:pt idx="1770">
                        <c:v>13.262</c:v>
                      </c:pt>
                      <c:pt idx="1771">
                        <c:v>13.2</c:v>
                      </c:pt>
                      <c:pt idx="1772">
                        <c:v>13.068</c:v>
                      </c:pt>
                      <c:pt idx="1773">
                        <c:v>12.962</c:v>
                      </c:pt>
                      <c:pt idx="1774">
                        <c:v>12.885999999999999</c:v>
                      </c:pt>
                      <c:pt idx="1775">
                        <c:v>12.794</c:v>
                      </c:pt>
                      <c:pt idx="1776">
                        <c:v>12.722</c:v>
                      </c:pt>
                      <c:pt idx="1777">
                        <c:v>12.662000000000001</c:v>
                      </c:pt>
                      <c:pt idx="1778">
                        <c:v>12.582000000000001</c:v>
                      </c:pt>
                      <c:pt idx="1779">
                        <c:v>12.544</c:v>
                      </c:pt>
                      <c:pt idx="1780">
                        <c:v>12.517999999999899</c:v>
                      </c:pt>
                      <c:pt idx="1781">
                        <c:v>12.476000000000001</c:v>
                      </c:pt>
                      <c:pt idx="1782">
                        <c:v>12.44</c:v>
                      </c:pt>
                      <c:pt idx="1783">
                        <c:v>12.421999999999899</c:v>
                      </c:pt>
                      <c:pt idx="1784">
                        <c:v>12.414</c:v>
                      </c:pt>
                      <c:pt idx="1785">
                        <c:v>12.364000000000001</c:v>
                      </c:pt>
                      <c:pt idx="1786">
                        <c:v>12.352</c:v>
                      </c:pt>
                      <c:pt idx="1787">
                        <c:v>12.33</c:v>
                      </c:pt>
                      <c:pt idx="1788">
                        <c:v>12.302</c:v>
                      </c:pt>
                      <c:pt idx="1789">
                        <c:v>12.266</c:v>
                      </c:pt>
                      <c:pt idx="1790">
                        <c:v>12.234</c:v>
                      </c:pt>
                      <c:pt idx="1791">
                        <c:v>12.228</c:v>
                      </c:pt>
                      <c:pt idx="1792">
                        <c:v>12.21</c:v>
                      </c:pt>
                      <c:pt idx="1793">
                        <c:v>12.151999999999999</c:v>
                      </c:pt>
                      <c:pt idx="1794">
                        <c:v>12.167999999999999</c:v>
                      </c:pt>
                      <c:pt idx="1795">
                        <c:v>12.11</c:v>
                      </c:pt>
                      <c:pt idx="1796">
                        <c:v>12.065999999999899</c:v>
                      </c:pt>
                      <c:pt idx="1797">
                        <c:v>12.007999999999999</c:v>
                      </c:pt>
                      <c:pt idx="1798">
                        <c:v>11.969999999999899</c:v>
                      </c:pt>
                      <c:pt idx="1799">
                        <c:v>11.946</c:v>
                      </c:pt>
                      <c:pt idx="1800">
                        <c:v>11.875999999999999</c:v>
                      </c:pt>
                      <c:pt idx="1801">
                        <c:v>11.846</c:v>
                      </c:pt>
                      <c:pt idx="1802">
                        <c:v>11.815999999999899</c:v>
                      </c:pt>
                      <c:pt idx="1803">
                        <c:v>11.78</c:v>
                      </c:pt>
                      <c:pt idx="1804">
                        <c:v>11.782</c:v>
                      </c:pt>
                      <c:pt idx="1805">
                        <c:v>11.715999999999999</c:v>
                      </c:pt>
                      <c:pt idx="1806">
                        <c:v>11.706</c:v>
                      </c:pt>
                      <c:pt idx="1807">
                        <c:v>11.65</c:v>
                      </c:pt>
                      <c:pt idx="1808">
                        <c:v>11.622</c:v>
                      </c:pt>
                      <c:pt idx="1809">
                        <c:v>11.602</c:v>
                      </c:pt>
                      <c:pt idx="1810">
                        <c:v>11.591999999999899</c:v>
                      </c:pt>
                      <c:pt idx="1811">
                        <c:v>11.566000000000001</c:v>
                      </c:pt>
                      <c:pt idx="1812">
                        <c:v>11.506</c:v>
                      </c:pt>
                      <c:pt idx="1813">
                        <c:v>11.502000000000001</c:v>
                      </c:pt>
                      <c:pt idx="1814">
                        <c:v>11.476000000000001</c:v>
                      </c:pt>
                      <c:pt idx="1815">
                        <c:v>11.44</c:v>
                      </c:pt>
                      <c:pt idx="1816">
                        <c:v>11.4</c:v>
                      </c:pt>
                      <c:pt idx="1817">
                        <c:v>11.364000000000001</c:v>
                      </c:pt>
                      <c:pt idx="1818">
                        <c:v>11.337999999999999</c:v>
                      </c:pt>
                      <c:pt idx="1819">
                        <c:v>11.325999999999899</c:v>
                      </c:pt>
                      <c:pt idx="1820">
                        <c:v>11.295999999999999</c:v>
                      </c:pt>
                      <c:pt idx="1821">
                        <c:v>11.272</c:v>
                      </c:pt>
                      <c:pt idx="1822">
                        <c:v>11.2</c:v>
                      </c:pt>
                      <c:pt idx="1823">
                        <c:v>11.1939999999999</c:v>
                      </c:pt>
                      <c:pt idx="1824">
                        <c:v>11.155999999999899</c:v>
                      </c:pt>
                      <c:pt idx="1825">
                        <c:v>11.171999999999899</c:v>
                      </c:pt>
                      <c:pt idx="1826">
                        <c:v>11.087999999999999</c:v>
                      </c:pt>
                      <c:pt idx="1827">
                        <c:v>11.076000000000001</c:v>
                      </c:pt>
                      <c:pt idx="1828">
                        <c:v>11.0259999999999</c:v>
                      </c:pt>
                      <c:pt idx="1829">
                        <c:v>11.023999999999999</c:v>
                      </c:pt>
                      <c:pt idx="1830">
                        <c:v>10.972</c:v>
                      </c:pt>
                      <c:pt idx="1831">
                        <c:v>10.9199999999999</c:v>
                      </c:pt>
                      <c:pt idx="1832">
                        <c:v>10.8959999999999</c:v>
                      </c:pt>
                      <c:pt idx="1833">
                        <c:v>10.821999999999999</c:v>
                      </c:pt>
                      <c:pt idx="1834">
                        <c:v>10.768000000000001</c:v>
                      </c:pt>
                      <c:pt idx="1835">
                        <c:v>10.71</c:v>
                      </c:pt>
                      <c:pt idx="1836">
                        <c:v>10.64</c:v>
                      </c:pt>
                      <c:pt idx="1837">
                        <c:v>10.593999999999999</c:v>
                      </c:pt>
                      <c:pt idx="1838">
                        <c:v>10.54</c:v>
                      </c:pt>
                      <c:pt idx="1839">
                        <c:v>10.476000000000001</c:v>
                      </c:pt>
                      <c:pt idx="1840">
                        <c:v>10.452</c:v>
                      </c:pt>
                      <c:pt idx="1841">
                        <c:v>10.414</c:v>
                      </c:pt>
                      <c:pt idx="1842">
                        <c:v>10.382</c:v>
                      </c:pt>
                      <c:pt idx="1843">
                        <c:v>10.353999999999999</c:v>
                      </c:pt>
                      <c:pt idx="1844">
                        <c:v>10.311999999999999</c:v>
                      </c:pt>
                      <c:pt idx="1845">
                        <c:v>10.311999999999999</c:v>
                      </c:pt>
                      <c:pt idx="1846">
                        <c:v>10.319999999999901</c:v>
                      </c:pt>
                      <c:pt idx="1847">
                        <c:v>10.308</c:v>
                      </c:pt>
                      <c:pt idx="1848">
                        <c:v>10.311999999999999</c:v>
                      </c:pt>
                      <c:pt idx="1849">
                        <c:v>10.284000000000001</c:v>
                      </c:pt>
                      <c:pt idx="1850">
                        <c:v>10.292</c:v>
                      </c:pt>
                      <c:pt idx="1851">
                        <c:v>10.3</c:v>
                      </c:pt>
                      <c:pt idx="1852">
                        <c:v>10.294</c:v>
                      </c:pt>
                      <c:pt idx="1853">
                        <c:v>10.288</c:v>
                      </c:pt>
                      <c:pt idx="1854">
                        <c:v>10.284000000000001</c:v>
                      </c:pt>
                      <c:pt idx="1855">
                        <c:v>10.276</c:v>
                      </c:pt>
                      <c:pt idx="1856">
                        <c:v>10.314</c:v>
                      </c:pt>
                      <c:pt idx="1857">
                        <c:v>10.262</c:v>
                      </c:pt>
                      <c:pt idx="1858">
                        <c:v>10.286</c:v>
                      </c:pt>
                      <c:pt idx="1859">
                        <c:v>10.256</c:v>
                      </c:pt>
                      <c:pt idx="1860">
                        <c:v>10.218</c:v>
                      </c:pt>
                      <c:pt idx="1861">
                        <c:v>10.1939999999999</c:v>
                      </c:pt>
                      <c:pt idx="1862">
                        <c:v>10.116</c:v>
                      </c:pt>
                      <c:pt idx="1863">
                        <c:v>10.032</c:v>
                      </c:pt>
                      <c:pt idx="1864">
                        <c:v>9.9359999999999999</c:v>
                      </c:pt>
                      <c:pt idx="1865">
                        <c:v>9.8460000000000001</c:v>
                      </c:pt>
                      <c:pt idx="1866">
                        <c:v>9.6959999999999997</c:v>
                      </c:pt>
                      <c:pt idx="1867">
                        <c:v>9.5819999999999901</c:v>
                      </c:pt>
                      <c:pt idx="1868">
                        <c:v>9.4419999999999895</c:v>
                      </c:pt>
                      <c:pt idx="1869">
                        <c:v>9.3739999999999899</c:v>
                      </c:pt>
                      <c:pt idx="1870">
                        <c:v>9.1999999999999993</c:v>
                      </c:pt>
                      <c:pt idx="1871">
                        <c:v>9.1080000000000005</c:v>
                      </c:pt>
                      <c:pt idx="1872">
                        <c:v>9.00199999999999</c:v>
                      </c:pt>
                      <c:pt idx="1873">
                        <c:v>8.8840000000000003</c:v>
                      </c:pt>
                      <c:pt idx="1874">
                        <c:v>8.7759999999999998</c:v>
                      </c:pt>
                      <c:pt idx="1875">
                        <c:v>8.68799999999999</c:v>
                      </c:pt>
                      <c:pt idx="1876">
                        <c:v>8.5760000000000005</c:v>
                      </c:pt>
                      <c:pt idx="1877">
                        <c:v>8.452</c:v>
                      </c:pt>
                      <c:pt idx="1878">
                        <c:v>8.35</c:v>
                      </c:pt>
                      <c:pt idx="1879">
                        <c:v>8.2620000000000005</c:v>
                      </c:pt>
                      <c:pt idx="1880">
                        <c:v>8.1539999999999999</c:v>
                      </c:pt>
                      <c:pt idx="1881">
                        <c:v>8.0419999999999998</c:v>
                      </c:pt>
                      <c:pt idx="1882">
                        <c:v>7.944</c:v>
                      </c:pt>
                      <c:pt idx="1883">
                        <c:v>7.8679999999999897</c:v>
                      </c:pt>
                      <c:pt idx="1884">
                        <c:v>7.76</c:v>
                      </c:pt>
                      <c:pt idx="1885">
                        <c:v>7.6659999999999897</c:v>
                      </c:pt>
                      <c:pt idx="1886">
                        <c:v>7.5919999999999996</c:v>
                      </c:pt>
                      <c:pt idx="1887">
                        <c:v>7.516</c:v>
                      </c:pt>
                      <c:pt idx="1888">
                        <c:v>7.4240000000000004</c:v>
                      </c:pt>
                      <c:pt idx="1889">
                        <c:v>7.3659999999999997</c:v>
                      </c:pt>
                      <c:pt idx="1890">
                        <c:v>7.3</c:v>
                      </c:pt>
                      <c:pt idx="1891">
                        <c:v>7.1959999999999997</c:v>
                      </c:pt>
                      <c:pt idx="1892">
                        <c:v>7.1440000000000001</c:v>
                      </c:pt>
                      <c:pt idx="1893">
                        <c:v>7.0780000000000003</c:v>
                      </c:pt>
                      <c:pt idx="1894">
                        <c:v>7.016</c:v>
                      </c:pt>
                      <c:pt idx="1895">
                        <c:v>7</c:v>
                      </c:pt>
                      <c:pt idx="1896">
                        <c:v>6.9740000000000002</c:v>
                      </c:pt>
                      <c:pt idx="1897">
                        <c:v>6.9059999999999997</c:v>
                      </c:pt>
                      <c:pt idx="1898">
                        <c:v>6.8780000000000001</c:v>
                      </c:pt>
                      <c:pt idx="1899">
                        <c:v>6.8359999999999896</c:v>
                      </c:pt>
                      <c:pt idx="1900">
                        <c:v>6.81</c:v>
                      </c:pt>
                      <c:pt idx="1901">
                        <c:v>6.7819999999999903</c:v>
                      </c:pt>
                      <c:pt idx="1902">
                        <c:v>6.76799999999999</c:v>
                      </c:pt>
                      <c:pt idx="1903">
                        <c:v>6.7080000000000002</c:v>
                      </c:pt>
                      <c:pt idx="1904">
                        <c:v>6.6759999999999904</c:v>
                      </c:pt>
                      <c:pt idx="1905">
                        <c:v>6.6159999999999997</c:v>
                      </c:pt>
                      <c:pt idx="1906">
                        <c:v>6.5459999999999896</c:v>
                      </c:pt>
                      <c:pt idx="1907">
                        <c:v>6.5</c:v>
                      </c:pt>
                      <c:pt idx="1908">
                        <c:v>6.4379999999999997</c:v>
                      </c:pt>
                      <c:pt idx="1909">
                        <c:v>6.4039999999999999</c:v>
                      </c:pt>
                      <c:pt idx="1910">
                        <c:v>6.3540000000000001</c:v>
                      </c:pt>
                      <c:pt idx="1911">
                        <c:v>6.2919999999999998</c:v>
                      </c:pt>
                      <c:pt idx="1912">
                        <c:v>6.2779999999999996</c:v>
                      </c:pt>
                      <c:pt idx="1913">
                        <c:v>6.2379999999999898</c:v>
                      </c:pt>
                      <c:pt idx="1914">
                        <c:v>6.1920000000000002</c:v>
                      </c:pt>
                      <c:pt idx="1915">
                        <c:v>6.1459999999999999</c:v>
                      </c:pt>
                      <c:pt idx="1916">
                        <c:v>6.0939999999999896</c:v>
                      </c:pt>
                      <c:pt idx="1917">
                        <c:v>6.0220000000000002</c:v>
                      </c:pt>
                      <c:pt idx="1918">
                        <c:v>5.9659999999999904</c:v>
                      </c:pt>
                      <c:pt idx="1919">
                        <c:v>5.8879999999999999</c:v>
                      </c:pt>
                      <c:pt idx="1920">
                        <c:v>5.83</c:v>
                      </c:pt>
                      <c:pt idx="1921">
                        <c:v>5.7739999999999903</c:v>
                      </c:pt>
                      <c:pt idx="1922">
                        <c:v>5.76</c:v>
                      </c:pt>
                      <c:pt idx="1923">
                        <c:v>5.7039999999999997</c:v>
                      </c:pt>
                      <c:pt idx="1924">
                        <c:v>5.68</c:v>
                      </c:pt>
                      <c:pt idx="1925">
                        <c:v>5.6139999999999999</c:v>
                      </c:pt>
                      <c:pt idx="1926">
                        <c:v>5.6180000000000003</c:v>
                      </c:pt>
                      <c:pt idx="1927">
                        <c:v>5.61</c:v>
                      </c:pt>
                      <c:pt idx="1928">
                        <c:v>5.7279999999999998</c:v>
                      </c:pt>
                      <c:pt idx="1929">
                        <c:v>6.0039999999999996</c:v>
                      </c:pt>
                      <c:pt idx="1930">
                        <c:v>6.26799999999999</c:v>
                      </c:pt>
                      <c:pt idx="1931">
                        <c:v>6.4340000000000002</c:v>
                      </c:pt>
                      <c:pt idx="1932">
                        <c:v>6.5419999999999998</c:v>
                      </c:pt>
                      <c:pt idx="1933">
                        <c:v>6.6760000000000002</c:v>
                      </c:pt>
                      <c:pt idx="1934">
                        <c:v>6.78399999999999</c:v>
                      </c:pt>
                      <c:pt idx="1935">
                        <c:v>6.9</c:v>
                      </c:pt>
                      <c:pt idx="1936">
                        <c:v>7.0720000000000001</c:v>
                      </c:pt>
                      <c:pt idx="1937">
                        <c:v>7.266</c:v>
                      </c:pt>
                      <c:pt idx="1938">
                        <c:v>7.484</c:v>
                      </c:pt>
                      <c:pt idx="1939">
                        <c:v>7.8659999999999997</c:v>
                      </c:pt>
                      <c:pt idx="1940">
                        <c:v>8.4199999999999893</c:v>
                      </c:pt>
                      <c:pt idx="1941">
                        <c:v>9.1020000000000003</c:v>
                      </c:pt>
                      <c:pt idx="1942">
                        <c:v>9.9619999999999997</c:v>
                      </c:pt>
                      <c:pt idx="1943">
                        <c:v>11.138</c:v>
                      </c:pt>
                      <c:pt idx="1944">
                        <c:v>12.518000000000001</c:v>
                      </c:pt>
                      <c:pt idx="1945">
                        <c:v>13.994</c:v>
                      </c:pt>
                      <c:pt idx="1946">
                        <c:v>15.457999999999901</c:v>
                      </c:pt>
                      <c:pt idx="1947">
                        <c:v>16.963999999999999</c:v>
                      </c:pt>
                      <c:pt idx="1948">
                        <c:v>18.442</c:v>
                      </c:pt>
                      <c:pt idx="1949">
                        <c:v>19.911999999999999</c:v>
                      </c:pt>
                      <c:pt idx="1950">
                        <c:v>21.32</c:v>
                      </c:pt>
                      <c:pt idx="1951">
                        <c:v>22.723999999999901</c:v>
                      </c:pt>
                      <c:pt idx="1952">
                        <c:v>24.076000000000001</c:v>
                      </c:pt>
                      <c:pt idx="1953">
                        <c:v>25.446000000000002</c:v>
                      </c:pt>
                      <c:pt idx="1954">
                        <c:v>26.58</c:v>
                      </c:pt>
                      <c:pt idx="1955">
                        <c:v>27.564</c:v>
                      </c:pt>
                      <c:pt idx="1956">
                        <c:v>28.45</c:v>
                      </c:pt>
                      <c:pt idx="1957">
                        <c:v>29.33</c:v>
                      </c:pt>
                      <c:pt idx="1958">
                        <c:v>30.05</c:v>
                      </c:pt>
                      <c:pt idx="1959">
                        <c:v>30.856000000000002</c:v>
                      </c:pt>
                      <c:pt idx="1960">
                        <c:v>31.56</c:v>
                      </c:pt>
                      <c:pt idx="1961">
                        <c:v>32.116</c:v>
                      </c:pt>
                      <c:pt idx="1962">
                        <c:v>32.641999999999904</c:v>
                      </c:pt>
                      <c:pt idx="1963">
                        <c:v>33.188000000000002</c:v>
                      </c:pt>
                      <c:pt idx="1964">
                        <c:v>33.738</c:v>
                      </c:pt>
                      <c:pt idx="1965">
                        <c:v>34.200000000000003</c:v>
                      </c:pt>
                      <c:pt idx="1966">
                        <c:v>34.51</c:v>
                      </c:pt>
                      <c:pt idx="1967">
                        <c:v>34.869999999999997</c:v>
                      </c:pt>
                      <c:pt idx="1968">
                        <c:v>35.203999999999901</c:v>
                      </c:pt>
                      <c:pt idx="1969">
                        <c:v>35.363999999999997</c:v>
                      </c:pt>
                      <c:pt idx="1970">
                        <c:v>35.363999999999997</c:v>
                      </c:pt>
                      <c:pt idx="1971">
                        <c:v>35.36</c:v>
                      </c:pt>
                      <c:pt idx="1972">
                        <c:v>35.489999999999903</c:v>
                      </c:pt>
                      <c:pt idx="1973">
                        <c:v>35.654000000000003</c:v>
                      </c:pt>
                      <c:pt idx="1974">
                        <c:v>35.700000000000003</c:v>
                      </c:pt>
                      <c:pt idx="1975">
                        <c:v>35.827999999999903</c:v>
                      </c:pt>
                      <c:pt idx="1976">
                        <c:v>35.867999999999903</c:v>
                      </c:pt>
                      <c:pt idx="1977">
                        <c:v>36.152000000000001</c:v>
                      </c:pt>
                      <c:pt idx="1978">
                        <c:v>36.734000000000002</c:v>
                      </c:pt>
                      <c:pt idx="1979">
                        <c:v>37.286000000000001</c:v>
                      </c:pt>
                      <c:pt idx="1980">
                        <c:v>37.700000000000003</c:v>
                      </c:pt>
                      <c:pt idx="1981">
                        <c:v>37.868000000000002</c:v>
                      </c:pt>
                      <c:pt idx="1982">
                        <c:v>38.08</c:v>
                      </c:pt>
                      <c:pt idx="1983">
                        <c:v>38.188000000000002</c:v>
                      </c:pt>
                      <c:pt idx="1984">
                        <c:v>38.255999999999901</c:v>
                      </c:pt>
                      <c:pt idx="1985">
                        <c:v>38.366</c:v>
                      </c:pt>
                      <c:pt idx="1986">
                        <c:v>38.664000000000001</c:v>
                      </c:pt>
                      <c:pt idx="1987">
                        <c:v>39.188000000000002</c:v>
                      </c:pt>
                      <c:pt idx="1988">
                        <c:v>39.735999999999997</c:v>
                      </c:pt>
                      <c:pt idx="1989">
                        <c:v>40.249999999999901</c:v>
                      </c:pt>
                      <c:pt idx="1990">
                        <c:v>40.746000000000002</c:v>
                      </c:pt>
                      <c:pt idx="1991">
                        <c:v>41.055999999999997</c:v>
                      </c:pt>
                      <c:pt idx="1992">
                        <c:v>41.292000000000002</c:v>
                      </c:pt>
                      <c:pt idx="1993">
                        <c:v>41.415999999999997</c:v>
                      </c:pt>
                      <c:pt idx="1994">
                        <c:v>41.698</c:v>
                      </c:pt>
                      <c:pt idx="1995">
                        <c:v>42.198</c:v>
                      </c:pt>
                      <c:pt idx="1996">
                        <c:v>42.469999999999899</c:v>
                      </c:pt>
                      <c:pt idx="1997">
                        <c:v>42.746000000000002</c:v>
                      </c:pt>
                      <c:pt idx="1998">
                        <c:v>43.036000000000001</c:v>
                      </c:pt>
                      <c:pt idx="1999">
                        <c:v>43.374000000000002</c:v>
                      </c:pt>
                      <c:pt idx="2000">
                        <c:v>43.6859999999999</c:v>
                      </c:pt>
                      <c:pt idx="2001">
                        <c:v>43.995999999999903</c:v>
                      </c:pt>
                      <c:pt idx="2002">
                        <c:v>44.2</c:v>
                      </c:pt>
                      <c:pt idx="2003">
                        <c:v>44.432000000000002</c:v>
                      </c:pt>
                      <c:pt idx="2004">
                        <c:v>44.655999999999999</c:v>
                      </c:pt>
                      <c:pt idx="2005">
                        <c:v>44.78</c:v>
                      </c:pt>
                      <c:pt idx="2006">
                        <c:v>44.762</c:v>
                      </c:pt>
                      <c:pt idx="2007">
                        <c:v>44.753999999999998</c:v>
                      </c:pt>
                      <c:pt idx="2008">
                        <c:v>44.738</c:v>
                      </c:pt>
                      <c:pt idx="2009">
                        <c:v>44.6739999999999</c:v>
                      </c:pt>
                      <c:pt idx="2010">
                        <c:v>44.561999999999998</c:v>
                      </c:pt>
                      <c:pt idx="2011">
                        <c:v>44.44</c:v>
                      </c:pt>
                      <c:pt idx="2012">
                        <c:v>44.222000000000001</c:v>
                      </c:pt>
                      <c:pt idx="2013">
                        <c:v>43.823999999999998</c:v>
                      </c:pt>
                      <c:pt idx="2014">
                        <c:v>43.38</c:v>
                      </c:pt>
                      <c:pt idx="2015">
                        <c:v>42.985999999999997</c:v>
                      </c:pt>
                      <c:pt idx="2016">
                        <c:v>42.7</c:v>
                      </c:pt>
                      <c:pt idx="2017">
                        <c:v>42.536000000000001</c:v>
                      </c:pt>
                      <c:pt idx="2018">
                        <c:v>42.36</c:v>
                      </c:pt>
                      <c:pt idx="2019">
                        <c:v>41.911999999999999</c:v>
                      </c:pt>
                      <c:pt idx="2020">
                        <c:v>41.347999999999999</c:v>
                      </c:pt>
                      <c:pt idx="2021">
                        <c:v>40.835999999999999</c:v>
                      </c:pt>
                      <c:pt idx="2022">
                        <c:v>40.531999999999996</c:v>
                      </c:pt>
                      <c:pt idx="2023">
                        <c:v>40.273999999999901</c:v>
                      </c:pt>
                      <c:pt idx="2024">
                        <c:v>39.817999999999998</c:v>
                      </c:pt>
                      <c:pt idx="2025">
                        <c:v>39.309999999999903</c:v>
                      </c:pt>
                      <c:pt idx="2026">
                        <c:v>38.884</c:v>
                      </c:pt>
                      <c:pt idx="2027">
                        <c:v>38.357999999999997</c:v>
                      </c:pt>
                      <c:pt idx="2028">
                        <c:v>37.838000000000001</c:v>
                      </c:pt>
                      <c:pt idx="2029">
                        <c:v>37.245999999999903</c:v>
                      </c:pt>
                      <c:pt idx="2030">
                        <c:v>36.667999999999999</c:v>
                      </c:pt>
                      <c:pt idx="2031">
                        <c:v>36.076000000000001</c:v>
                      </c:pt>
                      <c:pt idx="2032">
                        <c:v>35.4</c:v>
                      </c:pt>
                      <c:pt idx="2033">
                        <c:v>34.366</c:v>
                      </c:pt>
                      <c:pt idx="2034">
                        <c:v>32.950000000000003</c:v>
                      </c:pt>
                      <c:pt idx="2035">
                        <c:v>31.488</c:v>
                      </c:pt>
                      <c:pt idx="2036">
                        <c:v>30.026</c:v>
                      </c:pt>
                      <c:pt idx="2037">
                        <c:v>28.654</c:v>
                      </c:pt>
                      <c:pt idx="2038">
                        <c:v>27.36</c:v>
                      </c:pt>
                      <c:pt idx="2039">
                        <c:v>26.135999999999999</c:v>
                      </c:pt>
                      <c:pt idx="2040">
                        <c:v>25.02</c:v>
                      </c:pt>
                      <c:pt idx="2041">
                        <c:v>23.995999999999999</c:v>
                      </c:pt>
                      <c:pt idx="2042">
                        <c:v>23.08</c:v>
                      </c:pt>
                      <c:pt idx="2043">
                        <c:v>22.213999999999999</c:v>
                      </c:pt>
                      <c:pt idx="2044">
                        <c:v>21.415999999999901</c:v>
                      </c:pt>
                      <c:pt idx="2045">
                        <c:v>20.655999999999999</c:v>
                      </c:pt>
                      <c:pt idx="2046">
                        <c:v>19.981999999999999</c:v>
                      </c:pt>
                      <c:pt idx="2047">
                        <c:v>19.341999999999999</c:v>
                      </c:pt>
                      <c:pt idx="2048">
                        <c:v>18.757999999999999</c:v>
                      </c:pt>
                      <c:pt idx="2049">
                        <c:v>18.16</c:v>
                      </c:pt>
                      <c:pt idx="2050">
                        <c:v>17.672000000000001</c:v>
                      </c:pt>
                      <c:pt idx="2051">
                        <c:v>17.192</c:v>
                      </c:pt>
                      <c:pt idx="2052">
                        <c:v>16.757999999999999</c:v>
                      </c:pt>
                      <c:pt idx="2053">
                        <c:v>16.344000000000001</c:v>
                      </c:pt>
                      <c:pt idx="2054">
                        <c:v>15.9759999999999</c:v>
                      </c:pt>
                      <c:pt idx="2055">
                        <c:v>15.564</c:v>
                      </c:pt>
                      <c:pt idx="2056">
                        <c:v>15.1939999999999</c:v>
                      </c:pt>
                      <c:pt idx="2057">
                        <c:v>14.888</c:v>
                      </c:pt>
                      <c:pt idx="2058">
                        <c:v>14.561999999999999</c:v>
                      </c:pt>
                      <c:pt idx="2059">
                        <c:v>14.276</c:v>
                      </c:pt>
                      <c:pt idx="2060">
                        <c:v>13.988</c:v>
                      </c:pt>
                      <c:pt idx="2061">
                        <c:v>13.75</c:v>
                      </c:pt>
                      <c:pt idx="2062">
                        <c:v>13.5</c:v>
                      </c:pt>
                      <c:pt idx="2063">
                        <c:v>13.288</c:v>
                      </c:pt>
                      <c:pt idx="2064">
                        <c:v>13.0399999999999</c:v>
                      </c:pt>
                      <c:pt idx="2065">
                        <c:v>12.799999999999899</c:v>
                      </c:pt>
                      <c:pt idx="2066">
                        <c:v>12.593999999999999</c:v>
                      </c:pt>
                      <c:pt idx="2067">
                        <c:v>12.394</c:v>
                      </c:pt>
                      <c:pt idx="2068">
                        <c:v>12.186</c:v>
                      </c:pt>
                      <c:pt idx="2069">
                        <c:v>12.004</c:v>
                      </c:pt>
                      <c:pt idx="2070">
                        <c:v>11.809999999999899</c:v>
                      </c:pt>
                      <c:pt idx="2071">
                        <c:v>11.628</c:v>
                      </c:pt>
                      <c:pt idx="2072">
                        <c:v>11.49</c:v>
                      </c:pt>
                      <c:pt idx="2073">
                        <c:v>11.356</c:v>
                      </c:pt>
                      <c:pt idx="2074">
                        <c:v>11.222</c:v>
                      </c:pt>
                      <c:pt idx="2075">
                        <c:v>11.023999999999999</c:v>
                      </c:pt>
                      <c:pt idx="2076">
                        <c:v>10.901999999999999</c:v>
                      </c:pt>
                      <c:pt idx="2077">
                        <c:v>10.776</c:v>
                      </c:pt>
                      <c:pt idx="2078">
                        <c:v>10.628</c:v>
                      </c:pt>
                      <c:pt idx="2079">
                        <c:v>10.492000000000001</c:v>
                      </c:pt>
                      <c:pt idx="2080">
                        <c:v>10.36</c:v>
                      </c:pt>
                      <c:pt idx="2081">
                        <c:v>10.236000000000001</c:v>
                      </c:pt>
                      <c:pt idx="2082">
                        <c:v>10.108000000000001</c:v>
                      </c:pt>
                      <c:pt idx="2083">
                        <c:v>10.007999999999999</c:v>
                      </c:pt>
                      <c:pt idx="2084">
                        <c:v>9.8780000000000001</c:v>
                      </c:pt>
                      <c:pt idx="2085">
                        <c:v>9.7360000000000007</c:v>
                      </c:pt>
                      <c:pt idx="2086">
                        <c:v>9.6080000000000005</c:v>
                      </c:pt>
                      <c:pt idx="2087">
                        <c:v>9.4939999999999998</c:v>
                      </c:pt>
                      <c:pt idx="2088">
                        <c:v>9.3879999999999999</c:v>
                      </c:pt>
                      <c:pt idx="2089">
                        <c:v>9.28399999999999</c:v>
                      </c:pt>
                      <c:pt idx="2090">
                        <c:v>9.1899999999999906</c:v>
                      </c:pt>
                      <c:pt idx="2091">
                        <c:v>9.0779999999999994</c:v>
                      </c:pt>
                      <c:pt idx="2092">
                        <c:v>9.0220000000000002</c:v>
                      </c:pt>
                      <c:pt idx="2093">
                        <c:v>8.9600000000000009</c:v>
                      </c:pt>
                      <c:pt idx="2094">
                        <c:v>8.9280000000000008</c:v>
                      </c:pt>
                      <c:pt idx="2095">
                        <c:v>8.8960000000000008</c:v>
                      </c:pt>
                      <c:pt idx="2096">
                        <c:v>8.9179999999999993</c:v>
                      </c:pt>
                      <c:pt idx="2097">
                        <c:v>8.8960000000000008</c:v>
                      </c:pt>
                      <c:pt idx="2098">
                        <c:v>8.8740000000000006</c:v>
                      </c:pt>
                      <c:pt idx="2099">
                        <c:v>8.83</c:v>
                      </c:pt>
                      <c:pt idx="2100">
                        <c:v>8.7959999999999994</c:v>
                      </c:pt>
                      <c:pt idx="2101">
                        <c:v>8.7639999999999993</c:v>
                      </c:pt>
                      <c:pt idx="2102">
                        <c:v>8.718</c:v>
                      </c:pt>
                      <c:pt idx="2103">
                        <c:v>8.6560000000000006</c:v>
                      </c:pt>
                      <c:pt idx="2104">
                        <c:v>8.6219999999999999</c:v>
                      </c:pt>
                      <c:pt idx="2105">
                        <c:v>8.5820000000000007</c:v>
                      </c:pt>
                      <c:pt idx="2106">
                        <c:v>8.5559999999999992</c:v>
                      </c:pt>
                      <c:pt idx="2107">
                        <c:v>8.5039999999999996</c:v>
                      </c:pt>
                      <c:pt idx="2108">
                        <c:v>8.4420000000000002</c:v>
                      </c:pt>
                      <c:pt idx="2109">
                        <c:v>8.3580000000000005</c:v>
                      </c:pt>
                      <c:pt idx="2110">
                        <c:v>8.3059999999999992</c:v>
                      </c:pt>
                      <c:pt idx="2111">
                        <c:v>8.2579999999999991</c:v>
                      </c:pt>
                      <c:pt idx="2112">
                        <c:v>8.18</c:v>
                      </c:pt>
                      <c:pt idx="2113">
                        <c:v>8.1259999999999994</c:v>
                      </c:pt>
                      <c:pt idx="2114">
                        <c:v>8.0259999999999998</c:v>
                      </c:pt>
                      <c:pt idx="2115">
                        <c:v>7.94</c:v>
                      </c:pt>
                      <c:pt idx="2116">
                        <c:v>7.8439999999999896</c:v>
                      </c:pt>
                      <c:pt idx="2117">
                        <c:v>7.7919999999999998</c:v>
                      </c:pt>
                      <c:pt idx="2118">
                        <c:v>7.6920000000000002</c:v>
                      </c:pt>
                      <c:pt idx="2119">
                        <c:v>7.6420000000000003</c:v>
                      </c:pt>
                      <c:pt idx="2120">
                        <c:v>7.6179999999999897</c:v>
                      </c:pt>
                      <c:pt idx="2121">
                        <c:v>7.5839999999999996</c:v>
                      </c:pt>
                      <c:pt idx="2122">
                        <c:v>7.5640000000000001</c:v>
                      </c:pt>
                      <c:pt idx="2123">
                        <c:v>7.5739999999999998</c:v>
                      </c:pt>
                      <c:pt idx="2124">
                        <c:v>7.5659999999999998</c:v>
                      </c:pt>
                      <c:pt idx="2125">
                        <c:v>7.5519999999999996</c:v>
                      </c:pt>
                      <c:pt idx="2126">
                        <c:v>7.5540000000000003</c:v>
                      </c:pt>
                      <c:pt idx="2127">
                        <c:v>7.51</c:v>
                      </c:pt>
                      <c:pt idx="2128">
                        <c:v>7.468</c:v>
                      </c:pt>
                      <c:pt idx="2129">
                        <c:v>7.44</c:v>
                      </c:pt>
                      <c:pt idx="2130">
                        <c:v>7.3879999999999999</c:v>
                      </c:pt>
                      <c:pt idx="2131">
                        <c:v>7.3579999999999997</c:v>
                      </c:pt>
                      <c:pt idx="2132">
                        <c:v>7.2939999999999996</c:v>
                      </c:pt>
                      <c:pt idx="2133">
                        <c:v>7.2640000000000002</c:v>
                      </c:pt>
                      <c:pt idx="2134">
                        <c:v>7.1760000000000002</c:v>
                      </c:pt>
                      <c:pt idx="2135">
                        <c:v>7.13</c:v>
                      </c:pt>
                      <c:pt idx="2136">
                        <c:v>7.0439999999999996</c:v>
                      </c:pt>
                      <c:pt idx="2137">
                        <c:v>6.95399999999999</c:v>
                      </c:pt>
                      <c:pt idx="2138">
                        <c:v>6.8620000000000001</c:v>
                      </c:pt>
                      <c:pt idx="2139">
                        <c:v>6.7759999999999998</c:v>
                      </c:pt>
                      <c:pt idx="2140">
                        <c:v>6.67</c:v>
                      </c:pt>
                      <c:pt idx="2141">
                        <c:v>6.5879999999999903</c:v>
                      </c:pt>
                      <c:pt idx="2142">
                        <c:v>6.4960000000000004</c:v>
                      </c:pt>
                      <c:pt idx="2143">
                        <c:v>6.4159999999999897</c:v>
                      </c:pt>
                      <c:pt idx="2144">
                        <c:v>6.3220000000000001</c:v>
                      </c:pt>
                      <c:pt idx="2145">
                        <c:v>6.2619999999999996</c:v>
                      </c:pt>
                      <c:pt idx="2146">
                        <c:v>6.2099999999999902</c:v>
                      </c:pt>
                      <c:pt idx="2147">
                        <c:v>6.1479999999999997</c:v>
                      </c:pt>
                      <c:pt idx="2148">
                        <c:v>6.09</c:v>
                      </c:pt>
                      <c:pt idx="2149">
                        <c:v>6.0659999999999998</c:v>
                      </c:pt>
                      <c:pt idx="2150">
                        <c:v>6.01</c:v>
                      </c:pt>
                      <c:pt idx="2151">
                        <c:v>5.952</c:v>
                      </c:pt>
                      <c:pt idx="2152">
                        <c:v>5.9459999999999997</c:v>
                      </c:pt>
                      <c:pt idx="2153">
                        <c:v>5.9019999999999904</c:v>
                      </c:pt>
                      <c:pt idx="2154">
                        <c:v>5.8540000000000001</c:v>
                      </c:pt>
                      <c:pt idx="2155">
                        <c:v>5.8</c:v>
                      </c:pt>
                      <c:pt idx="2156">
                        <c:v>5.758</c:v>
                      </c:pt>
                      <c:pt idx="2157">
                        <c:v>5.7299999999999898</c:v>
                      </c:pt>
                      <c:pt idx="2158">
                        <c:v>5.6859999999999999</c:v>
                      </c:pt>
                      <c:pt idx="2159">
                        <c:v>5.6859999999999999</c:v>
                      </c:pt>
                      <c:pt idx="2160">
                        <c:v>5.6619999999999999</c:v>
                      </c:pt>
                      <c:pt idx="2161">
                        <c:v>5.6479999999999997</c:v>
                      </c:pt>
                      <c:pt idx="2162">
                        <c:v>5.6479999999999997</c:v>
                      </c:pt>
                      <c:pt idx="2163">
                        <c:v>5.63</c:v>
                      </c:pt>
                      <c:pt idx="2164">
                        <c:v>5.59</c:v>
                      </c:pt>
                      <c:pt idx="2165">
                        <c:v>5.5919999999999996</c:v>
                      </c:pt>
                      <c:pt idx="2166">
                        <c:v>5.5279999999999996</c:v>
                      </c:pt>
                      <c:pt idx="2167">
                        <c:v>5.476</c:v>
                      </c:pt>
                      <c:pt idx="2168">
                        <c:v>5.4660000000000002</c:v>
                      </c:pt>
                      <c:pt idx="2169">
                        <c:v>5.4480000000000004</c:v>
                      </c:pt>
                      <c:pt idx="2170">
                        <c:v>5.4240000000000004</c:v>
                      </c:pt>
                      <c:pt idx="2171">
                        <c:v>5.4279999999999999</c:v>
                      </c:pt>
                      <c:pt idx="2172">
                        <c:v>5.3919999999999897</c:v>
                      </c:pt>
                      <c:pt idx="2173">
                        <c:v>5.3839999999999897</c:v>
                      </c:pt>
                      <c:pt idx="2174">
                        <c:v>5.3780000000000001</c:v>
                      </c:pt>
                      <c:pt idx="2175">
                        <c:v>5.3519999999999897</c:v>
                      </c:pt>
                      <c:pt idx="2176">
                        <c:v>5.3460000000000001</c:v>
                      </c:pt>
                      <c:pt idx="2177">
                        <c:v>5.34</c:v>
                      </c:pt>
                      <c:pt idx="2178">
                        <c:v>5.3140000000000001</c:v>
                      </c:pt>
                      <c:pt idx="2179">
                        <c:v>5.3379999999999903</c:v>
                      </c:pt>
                      <c:pt idx="2180">
                        <c:v>5.3239999999999998</c:v>
                      </c:pt>
                      <c:pt idx="2181">
                        <c:v>5.3199999999999896</c:v>
                      </c:pt>
                      <c:pt idx="2182">
                        <c:v>5.3239999999999998</c:v>
                      </c:pt>
                      <c:pt idx="2183">
                        <c:v>5.298</c:v>
                      </c:pt>
                      <c:pt idx="2184">
                        <c:v>5.3259999999999996</c:v>
                      </c:pt>
                      <c:pt idx="2185">
                        <c:v>5.2939999999999996</c:v>
                      </c:pt>
                      <c:pt idx="2186">
                        <c:v>5.3120000000000003</c:v>
                      </c:pt>
                      <c:pt idx="2187">
                        <c:v>5.2959999999999896</c:v>
                      </c:pt>
                      <c:pt idx="2188">
                        <c:v>5.3199999999999896</c:v>
                      </c:pt>
                      <c:pt idx="2189">
                        <c:v>5.3259999999999996</c:v>
                      </c:pt>
                      <c:pt idx="2190">
                        <c:v>5.31</c:v>
                      </c:pt>
                      <c:pt idx="2191">
                        <c:v>5.3079999999999998</c:v>
                      </c:pt>
                      <c:pt idx="2192">
                        <c:v>5.2939999999999996</c:v>
                      </c:pt>
                      <c:pt idx="2193">
                        <c:v>5.32</c:v>
                      </c:pt>
                      <c:pt idx="2194">
                        <c:v>5.3259999999999996</c:v>
                      </c:pt>
                      <c:pt idx="2195">
                        <c:v>5.2939999999999996</c:v>
                      </c:pt>
                      <c:pt idx="2196">
                        <c:v>5.3</c:v>
                      </c:pt>
                      <c:pt idx="2197">
                        <c:v>5.25</c:v>
                      </c:pt>
                      <c:pt idx="2198">
                        <c:v>5.25</c:v>
                      </c:pt>
                      <c:pt idx="2199">
                        <c:v>5.2140000000000004</c:v>
                      </c:pt>
                      <c:pt idx="2200">
                        <c:v>5.2240000000000002</c:v>
                      </c:pt>
                      <c:pt idx="2201">
                        <c:v>5.194</c:v>
                      </c:pt>
                      <c:pt idx="2202">
                        <c:v>5.1779999999999999</c:v>
                      </c:pt>
                      <c:pt idx="2203">
                        <c:v>5.1559999999999997</c:v>
                      </c:pt>
                      <c:pt idx="2204">
                        <c:v>5.1660000000000004</c:v>
                      </c:pt>
                      <c:pt idx="2205">
                        <c:v>5.1840000000000002</c:v>
                      </c:pt>
                      <c:pt idx="2206">
                        <c:v>5.2</c:v>
                      </c:pt>
                      <c:pt idx="2207">
                        <c:v>5.1719999999999997</c:v>
                      </c:pt>
                      <c:pt idx="2208">
                        <c:v>5.17</c:v>
                      </c:pt>
                      <c:pt idx="2209">
                        <c:v>5.1659999999999897</c:v>
                      </c:pt>
                      <c:pt idx="2210">
                        <c:v>5.16</c:v>
                      </c:pt>
                      <c:pt idx="2211">
                        <c:v>5.1740000000000004</c:v>
                      </c:pt>
                      <c:pt idx="2212">
                        <c:v>5.1539999999999999</c:v>
                      </c:pt>
                      <c:pt idx="2213">
                        <c:v>5.1459999999999999</c:v>
                      </c:pt>
                      <c:pt idx="2214">
                        <c:v>5.1779999999999999</c:v>
                      </c:pt>
                      <c:pt idx="2215">
                        <c:v>5.1760000000000002</c:v>
                      </c:pt>
                      <c:pt idx="2216">
                        <c:v>5.2279999999999998</c:v>
                      </c:pt>
                      <c:pt idx="2217">
                        <c:v>5.274</c:v>
                      </c:pt>
                      <c:pt idx="2218">
                        <c:v>5.3079999999999901</c:v>
                      </c:pt>
                      <c:pt idx="2219">
                        <c:v>5.3839999999999897</c:v>
                      </c:pt>
                      <c:pt idx="2220">
                        <c:v>5.492</c:v>
                      </c:pt>
                      <c:pt idx="2221">
                        <c:v>5.5940000000000003</c:v>
                      </c:pt>
                      <c:pt idx="2222">
                        <c:v>5.7119999999999997</c:v>
                      </c:pt>
                      <c:pt idx="2223">
                        <c:v>5.9059999999999899</c:v>
                      </c:pt>
                      <c:pt idx="2224">
                        <c:v>6.1920000000000002</c:v>
                      </c:pt>
                      <c:pt idx="2225">
                        <c:v>6.4759999999999902</c:v>
                      </c:pt>
                      <c:pt idx="2226">
                        <c:v>6.742</c:v>
                      </c:pt>
                      <c:pt idx="2227">
                        <c:v>7.1280000000000001</c:v>
                      </c:pt>
                      <c:pt idx="2228">
                        <c:v>7.6959999999999997</c:v>
                      </c:pt>
                      <c:pt idx="2229">
                        <c:v>8.4740000000000002</c:v>
                      </c:pt>
                      <c:pt idx="2230">
                        <c:v>9.3960000000000008</c:v>
                      </c:pt>
                      <c:pt idx="2231">
                        <c:v>10.564</c:v>
                      </c:pt>
                      <c:pt idx="2232">
                        <c:v>11.8959999999999</c:v>
                      </c:pt>
                      <c:pt idx="2233">
                        <c:v>13.3019999999999</c:v>
                      </c:pt>
                      <c:pt idx="2234">
                        <c:v>14.702</c:v>
                      </c:pt>
                      <c:pt idx="2235">
                        <c:v>16.071999999999999</c:v>
                      </c:pt>
                      <c:pt idx="2236">
                        <c:v>17.448</c:v>
                      </c:pt>
                      <c:pt idx="2237">
                        <c:v>18.773999999999901</c:v>
                      </c:pt>
                      <c:pt idx="2238">
                        <c:v>19.983999999999899</c:v>
                      </c:pt>
                      <c:pt idx="2239">
                        <c:v>21.096</c:v>
                      </c:pt>
                      <c:pt idx="2240">
                        <c:v>22.134</c:v>
                      </c:pt>
                      <c:pt idx="2241">
                        <c:v>23.076000000000001</c:v>
                      </c:pt>
                      <c:pt idx="2242">
                        <c:v>24.146000000000001</c:v>
                      </c:pt>
                      <c:pt idx="2243">
                        <c:v>25.1</c:v>
                      </c:pt>
                      <c:pt idx="2244">
                        <c:v>25.69</c:v>
                      </c:pt>
                      <c:pt idx="2245">
                        <c:v>26.186</c:v>
                      </c:pt>
                      <c:pt idx="2246">
                        <c:v>26.858000000000001</c:v>
                      </c:pt>
                      <c:pt idx="2247">
                        <c:v>27.64</c:v>
                      </c:pt>
                      <c:pt idx="2248">
                        <c:v>28.443999999999999</c:v>
                      </c:pt>
                      <c:pt idx="2249">
                        <c:v>29.315999999999999</c:v>
                      </c:pt>
                      <c:pt idx="2250">
                        <c:v>30.302</c:v>
                      </c:pt>
                      <c:pt idx="2251">
                        <c:v>31.257999999999999</c:v>
                      </c:pt>
                      <c:pt idx="2252">
                        <c:v>32.295999999999999</c:v>
                      </c:pt>
                      <c:pt idx="2253">
                        <c:v>33.286000000000001</c:v>
                      </c:pt>
                      <c:pt idx="2254">
                        <c:v>33.985999999999997</c:v>
                      </c:pt>
                      <c:pt idx="2255">
                        <c:v>34.637999999999998</c:v>
                      </c:pt>
                      <c:pt idx="2256">
                        <c:v>35.366</c:v>
                      </c:pt>
                      <c:pt idx="2257">
                        <c:v>36.089999999999897</c:v>
                      </c:pt>
                      <c:pt idx="2258">
                        <c:v>36.682000000000002</c:v>
                      </c:pt>
                      <c:pt idx="2259">
                        <c:v>37.362000000000002</c:v>
                      </c:pt>
                      <c:pt idx="2260">
                        <c:v>38.152000000000001</c:v>
                      </c:pt>
                      <c:pt idx="2261">
                        <c:v>39.003999999999998</c:v>
                      </c:pt>
                      <c:pt idx="2262">
                        <c:v>39.844000000000001</c:v>
                      </c:pt>
                      <c:pt idx="2263">
                        <c:v>40.619999999999997</c:v>
                      </c:pt>
                      <c:pt idx="2264">
                        <c:v>41.372</c:v>
                      </c:pt>
                      <c:pt idx="2265">
                        <c:v>41.95</c:v>
                      </c:pt>
                      <c:pt idx="2266">
                        <c:v>42.286000000000001</c:v>
                      </c:pt>
                      <c:pt idx="2267">
                        <c:v>42.715999999999902</c:v>
                      </c:pt>
                      <c:pt idx="2268">
                        <c:v>43.052</c:v>
                      </c:pt>
                      <c:pt idx="2269">
                        <c:v>43.265999999999998</c:v>
                      </c:pt>
                      <c:pt idx="2270">
                        <c:v>43.451999999999899</c:v>
                      </c:pt>
                      <c:pt idx="2271">
                        <c:v>43.763999999999903</c:v>
                      </c:pt>
                      <c:pt idx="2272">
                        <c:v>44.163999999999902</c:v>
                      </c:pt>
                      <c:pt idx="2273">
                        <c:v>44.618000000000002</c:v>
                      </c:pt>
                      <c:pt idx="2274">
                        <c:v>44.844000000000001</c:v>
                      </c:pt>
                      <c:pt idx="2275">
                        <c:v>45.141999999999904</c:v>
                      </c:pt>
                      <c:pt idx="2276">
                        <c:v>45.51</c:v>
                      </c:pt>
                      <c:pt idx="2277">
                        <c:v>45.718000000000004</c:v>
                      </c:pt>
                      <c:pt idx="2278">
                        <c:v>45.94</c:v>
                      </c:pt>
                      <c:pt idx="2279">
                        <c:v>46.161999999999999</c:v>
                      </c:pt>
                      <c:pt idx="2280">
                        <c:v>46.247999999999998</c:v>
                      </c:pt>
                      <c:pt idx="2281">
                        <c:v>46.334000000000003</c:v>
                      </c:pt>
                      <c:pt idx="2282">
                        <c:v>46.227999999999902</c:v>
                      </c:pt>
                      <c:pt idx="2283">
                        <c:v>46.142000000000003</c:v>
                      </c:pt>
                      <c:pt idx="2284">
                        <c:v>46.103999999999999</c:v>
                      </c:pt>
                      <c:pt idx="2285">
                        <c:v>46.343999999999902</c:v>
                      </c:pt>
                      <c:pt idx="2286">
                        <c:v>46.533999999999999</c:v>
                      </c:pt>
                      <c:pt idx="2287">
                        <c:v>46.676000000000002</c:v>
                      </c:pt>
                      <c:pt idx="2288">
                        <c:v>46.757999999999903</c:v>
                      </c:pt>
                      <c:pt idx="2289">
                        <c:v>46.707999999999998</c:v>
                      </c:pt>
                      <c:pt idx="2290">
                        <c:v>46.603999999999999</c:v>
                      </c:pt>
                      <c:pt idx="2291">
                        <c:v>46.606000000000002</c:v>
                      </c:pt>
                      <c:pt idx="2292">
                        <c:v>46.676000000000002</c:v>
                      </c:pt>
                      <c:pt idx="2293">
                        <c:v>46.665999999999997</c:v>
                      </c:pt>
                      <c:pt idx="2294">
                        <c:v>46.477999999999902</c:v>
                      </c:pt>
                      <c:pt idx="2295">
                        <c:v>46.271999999999998</c:v>
                      </c:pt>
                      <c:pt idx="2296">
                        <c:v>46.024000000000001</c:v>
                      </c:pt>
                      <c:pt idx="2297">
                        <c:v>45.622</c:v>
                      </c:pt>
                      <c:pt idx="2298">
                        <c:v>45.206000000000003</c:v>
                      </c:pt>
                      <c:pt idx="2299">
                        <c:v>44.948</c:v>
                      </c:pt>
                      <c:pt idx="2300">
                        <c:v>44.733999999999902</c:v>
                      </c:pt>
                      <c:pt idx="2301">
                        <c:v>44.381999999999998</c:v>
                      </c:pt>
                      <c:pt idx="2302">
                        <c:v>44.081999999999901</c:v>
                      </c:pt>
                      <c:pt idx="2303">
                        <c:v>43.868000000000002</c:v>
                      </c:pt>
                      <c:pt idx="2304">
                        <c:v>43.697999999999901</c:v>
                      </c:pt>
                      <c:pt idx="2305">
                        <c:v>43.414000000000001</c:v>
                      </c:pt>
                      <c:pt idx="2306">
                        <c:v>42.863999999999997</c:v>
                      </c:pt>
                      <c:pt idx="2307">
                        <c:v>42.403999999999897</c:v>
                      </c:pt>
                      <c:pt idx="2308">
                        <c:v>42.048000000000002</c:v>
                      </c:pt>
                      <c:pt idx="2309">
                        <c:v>41.771999999999998</c:v>
                      </c:pt>
                      <c:pt idx="2310">
                        <c:v>41.564</c:v>
                      </c:pt>
                      <c:pt idx="2311">
                        <c:v>41.183999999999997</c:v>
                      </c:pt>
                      <c:pt idx="2312">
                        <c:v>40.769999999999897</c:v>
                      </c:pt>
                      <c:pt idx="2313">
                        <c:v>40.305999999999997</c:v>
                      </c:pt>
                      <c:pt idx="2314">
                        <c:v>39.74</c:v>
                      </c:pt>
                      <c:pt idx="2315">
                        <c:v>39.11</c:v>
                      </c:pt>
                      <c:pt idx="2316">
                        <c:v>38.631999999999998</c:v>
                      </c:pt>
                      <c:pt idx="2317">
                        <c:v>38.225999999999999</c:v>
                      </c:pt>
                      <c:pt idx="2318">
                        <c:v>37.815999999999903</c:v>
                      </c:pt>
                      <c:pt idx="2319">
                        <c:v>37.271999999999998</c:v>
                      </c:pt>
                      <c:pt idx="2320">
                        <c:v>36.607999999999997</c:v>
                      </c:pt>
                      <c:pt idx="2321">
                        <c:v>35.71</c:v>
                      </c:pt>
                      <c:pt idx="2322">
                        <c:v>34.375999999999998</c:v>
                      </c:pt>
                      <c:pt idx="2323">
                        <c:v>32.878</c:v>
                      </c:pt>
                      <c:pt idx="2324">
                        <c:v>31.381999999999898</c:v>
                      </c:pt>
                      <c:pt idx="2325">
                        <c:v>30.013999999999999</c:v>
                      </c:pt>
                      <c:pt idx="2326">
                        <c:v>28.78</c:v>
                      </c:pt>
                      <c:pt idx="2327">
                        <c:v>27.65</c:v>
                      </c:pt>
                      <c:pt idx="2328">
                        <c:v>26.515999999999998</c:v>
                      </c:pt>
                      <c:pt idx="2329">
                        <c:v>25.49</c:v>
                      </c:pt>
                      <c:pt idx="2330">
                        <c:v>24.564</c:v>
                      </c:pt>
                      <c:pt idx="2331">
                        <c:v>23.672000000000001</c:v>
                      </c:pt>
                      <c:pt idx="2332">
                        <c:v>22.872</c:v>
                      </c:pt>
                      <c:pt idx="2333">
                        <c:v>22.148</c:v>
                      </c:pt>
                      <c:pt idx="2334">
                        <c:v>21.457999999999998</c:v>
                      </c:pt>
                      <c:pt idx="2335">
                        <c:v>20.818000000000001</c:v>
                      </c:pt>
                      <c:pt idx="2336">
                        <c:v>20.251999999999999</c:v>
                      </c:pt>
                      <c:pt idx="2337">
                        <c:v>19.702000000000002</c:v>
                      </c:pt>
                      <c:pt idx="2338">
                        <c:v>19.196000000000002</c:v>
                      </c:pt>
                      <c:pt idx="2339">
                        <c:v>18.724</c:v>
                      </c:pt>
                      <c:pt idx="2340">
                        <c:v>18.268000000000001</c:v>
                      </c:pt>
                      <c:pt idx="2341">
                        <c:v>17.827999999999999</c:v>
                      </c:pt>
                      <c:pt idx="2342">
                        <c:v>17.446000000000002</c:v>
                      </c:pt>
                      <c:pt idx="2343">
                        <c:v>17.056000000000001</c:v>
                      </c:pt>
                      <c:pt idx="2344">
                        <c:v>16.693999999999999</c:v>
                      </c:pt>
                      <c:pt idx="2345">
                        <c:v>16.404</c:v>
                      </c:pt>
                      <c:pt idx="2346">
                        <c:v>16.032</c:v>
                      </c:pt>
                      <c:pt idx="2347">
                        <c:v>15.728</c:v>
                      </c:pt>
                      <c:pt idx="2348">
                        <c:v>15.384</c:v>
                      </c:pt>
                      <c:pt idx="2349">
                        <c:v>15.098000000000001</c:v>
                      </c:pt>
                      <c:pt idx="2350">
                        <c:v>14.837999999999999</c:v>
                      </c:pt>
                      <c:pt idx="2351">
                        <c:v>14.584</c:v>
                      </c:pt>
                      <c:pt idx="2352">
                        <c:v>14.356</c:v>
                      </c:pt>
                      <c:pt idx="2353">
                        <c:v>14.077999999999999</c:v>
                      </c:pt>
                      <c:pt idx="2354">
                        <c:v>13.862</c:v>
                      </c:pt>
                      <c:pt idx="2355">
                        <c:v>13.656000000000001</c:v>
                      </c:pt>
                      <c:pt idx="2356">
                        <c:v>13.453999999999899</c:v>
                      </c:pt>
                      <c:pt idx="2357">
                        <c:v>13.268000000000001</c:v>
                      </c:pt>
                      <c:pt idx="2358">
                        <c:v>13.0739999999999</c:v>
                      </c:pt>
                      <c:pt idx="2359">
                        <c:v>12.894</c:v>
                      </c:pt>
                      <c:pt idx="2360">
                        <c:v>12.722</c:v>
                      </c:pt>
                      <c:pt idx="2361">
                        <c:v>12.565999999999899</c:v>
                      </c:pt>
                      <c:pt idx="2362">
                        <c:v>12.3959999999999</c:v>
                      </c:pt>
                      <c:pt idx="2363">
                        <c:v>12.261999999999899</c:v>
                      </c:pt>
                      <c:pt idx="2364">
                        <c:v>12.14</c:v>
                      </c:pt>
                      <c:pt idx="2365">
                        <c:v>11.965999999999999</c:v>
                      </c:pt>
                      <c:pt idx="2366">
                        <c:v>11.836</c:v>
                      </c:pt>
                      <c:pt idx="2367">
                        <c:v>11.715999999999999</c:v>
                      </c:pt>
                      <c:pt idx="2368">
                        <c:v>11.575999999999899</c:v>
                      </c:pt>
                      <c:pt idx="2369">
                        <c:v>11.446</c:v>
                      </c:pt>
                      <c:pt idx="2370">
                        <c:v>11.352</c:v>
                      </c:pt>
                      <c:pt idx="2371">
                        <c:v>11.263999999999999</c:v>
                      </c:pt>
                      <c:pt idx="2372">
                        <c:v>11.148</c:v>
                      </c:pt>
                      <c:pt idx="2373">
                        <c:v>11.023999999999999</c:v>
                      </c:pt>
                      <c:pt idx="2374">
                        <c:v>10.946</c:v>
                      </c:pt>
                      <c:pt idx="2375">
                        <c:v>10.82</c:v>
                      </c:pt>
                      <c:pt idx="2376">
                        <c:v>10.718</c:v>
                      </c:pt>
                      <c:pt idx="2377">
                        <c:v>10.648</c:v>
                      </c:pt>
                      <c:pt idx="2378">
                        <c:v>10.53</c:v>
                      </c:pt>
                      <c:pt idx="2379">
                        <c:v>10.4119999999999</c:v>
                      </c:pt>
                      <c:pt idx="2380">
                        <c:v>10.32</c:v>
                      </c:pt>
                      <c:pt idx="2381">
                        <c:v>10.234</c:v>
                      </c:pt>
                      <c:pt idx="2382">
                        <c:v>10.135999999999999</c:v>
                      </c:pt>
                      <c:pt idx="2383">
                        <c:v>10.0359999999999</c:v>
                      </c:pt>
                      <c:pt idx="2384">
                        <c:v>9.9459999999999997</c:v>
                      </c:pt>
                      <c:pt idx="2385">
                        <c:v>9.84</c:v>
                      </c:pt>
                      <c:pt idx="2386">
                        <c:v>9.7419999999999902</c:v>
                      </c:pt>
                      <c:pt idx="2387">
                        <c:v>9.6519999999999992</c:v>
                      </c:pt>
                      <c:pt idx="2388">
                        <c:v>9.5559999999999992</c:v>
                      </c:pt>
                      <c:pt idx="2389">
                        <c:v>9.4920000000000009</c:v>
                      </c:pt>
                      <c:pt idx="2390">
                        <c:v>9.39</c:v>
                      </c:pt>
                      <c:pt idx="2391">
                        <c:v>9.31</c:v>
                      </c:pt>
                      <c:pt idx="2392">
                        <c:v>9.2460000000000004</c:v>
                      </c:pt>
                      <c:pt idx="2393">
                        <c:v>9.1419999999999995</c:v>
                      </c:pt>
                      <c:pt idx="2394">
                        <c:v>9.0739999999999998</c:v>
                      </c:pt>
                      <c:pt idx="2395">
                        <c:v>9.0020000000000007</c:v>
                      </c:pt>
                      <c:pt idx="2396">
                        <c:v>8.9179999999999993</c:v>
                      </c:pt>
                      <c:pt idx="2397">
                        <c:v>8.8539999999999992</c:v>
                      </c:pt>
                      <c:pt idx="2398">
                        <c:v>8.7759999999999998</c:v>
                      </c:pt>
                      <c:pt idx="2399">
                        <c:v>8.6959999999999997</c:v>
                      </c:pt>
                      <c:pt idx="2400">
                        <c:v>8.6219999999999999</c:v>
                      </c:pt>
                      <c:pt idx="2401">
                        <c:v>8.5659999999999901</c:v>
                      </c:pt>
                      <c:pt idx="2402">
                        <c:v>8.4640000000000004</c:v>
                      </c:pt>
                      <c:pt idx="2403">
                        <c:v>8.4019999999999992</c:v>
                      </c:pt>
                      <c:pt idx="2404">
                        <c:v>8.3460000000000001</c:v>
                      </c:pt>
                      <c:pt idx="2405">
                        <c:v>8.282</c:v>
                      </c:pt>
                      <c:pt idx="2406">
                        <c:v>8.2219999999999995</c:v>
                      </c:pt>
                      <c:pt idx="2407">
                        <c:v>8.1419999999999995</c:v>
                      </c:pt>
                      <c:pt idx="2408">
                        <c:v>8.0779999999999994</c:v>
                      </c:pt>
                      <c:pt idx="2409">
                        <c:v>8.02</c:v>
                      </c:pt>
                      <c:pt idx="2410">
                        <c:v>7.9719999999999898</c:v>
                      </c:pt>
                      <c:pt idx="2411">
                        <c:v>7.92</c:v>
                      </c:pt>
                      <c:pt idx="2412">
                        <c:v>7.8639999999999999</c:v>
                      </c:pt>
                      <c:pt idx="2413">
                        <c:v>7.8259999999999996</c:v>
                      </c:pt>
                      <c:pt idx="2414">
                        <c:v>7.7560000000000002</c:v>
                      </c:pt>
                      <c:pt idx="2415">
                        <c:v>7.7239999999999904</c:v>
                      </c:pt>
                      <c:pt idx="2416">
                        <c:v>7.6319999999999997</c:v>
                      </c:pt>
                      <c:pt idx="2417">
                        <c:v>7.6239999999999997</c:v>
                      </c:pt>
                      <c:pt idx="2418">
                        <c:v>7.556</c:v>
                      </c:pt>
                      <c:pt idx="2419">
                        <c:v>7.5059999999999896</c:v>
                      </c:pt>
                      <c:pt idx="2420">
                        <c:v>7.4379999999999997</c:v>
                      </c:pt>
                      <c:pt idx="2421">
                        <c:v>7.3659999999999997</c:v>
                      </c:pt>
                      <c:pt idx="2422">
                        <c:v>7.3339999999999996</c:v>
                      </c:pt>
                      <c:pt idx="2423">
                        <c:v>7.27599999999999</c:v>
                      </c:pt>
                      <c:pt idx="2424">
                        <c:v>7.23</c:v>
                      </c:pt>
                      <c:pt idx="2425">
                        <c:v>7.1719999999999997</c:v>
                      </c:pt>
                      <c:pt idx="2426">
                        <c:v>7.1420000000000003</c:v>
                      </c:pt>
                      <c:pt idx="2427">
                        <c:v>7.0860000000000003</c:v>
                      </c:pt>
                      <c:pt idx="2428">
                        <c:v>7.0439999999999996</c:v>
                      </c:pt>
                      <c:pt idx="2429">
                        <c:v>6.9980000000000002</c:v>
                      </c:pt>
                      <c:pt idx="2430">
                        <c:v>6.9459999999999997</c:v>
                      </c:pt>
                      <c:pt idx="2431">
                        <c:v>6.94</c:v>
                      </c:pt>
                      <c:pt idx="2432">
                        <c:v>6.9119999999999999</c:v>
                      </c:pt>
                      <c:pt idx="2433">
                        <c:v>6.8659999999999997</c:v>
                      </c:pt>
                      <c:pt idx="2434">
                        <c:v>6.8840000000000003</c:v>
                      </c:pt>
                      <c:pt idx="2435">
                        <c:v>6.8540000000000001</c:v>
                      </c:pt>
                      <c:pt idx="2436">
                        <c:v>6.85</c:v>
                      </c:pt>
                      <c:pt idx="2437">
                        <c:v>6.8159999999999998</c:v>
                      </c:pt>
                      <c:pt idx="2438">
                        <c:v>6.8119999999999896</c:v>
                      </c:pt>
                      <c:pt idx="2439">
                        <c:v>6.7739999999999903</c:v>
                      </c:pt>
                      <c:pt idx="2440">
                        <c:v>6.7480000000000002</c:v>
                      </c:pt>
                      <c:pt idx="2441">
                        <c:v>6.726</c:v>
                      </c:pt>
                      <c:pt idx="2442">
                        <c:v>6.7279999999999998</c:v>
                      </c:pt>
                      <c:pt idx="2443">
                        <c:v>6.7119999999999997</c:v>
                      </c:pt>
                      <c:pt idx="2444">
                        <c:v>6.6959999999999997</c:v>
                      </c:pt>
                      <c:pt idx="2445">
                        <c:v>6.6679999999999904</c:v>
                      </c:pt>
                      <c:pt idx="2446">
                        <c:v>6.61</c:v>
                      </c:pt>
                      <c:pt idx="2447">
                        <c:v>6.6</c:v>
                      </c:pt>
                      <c:pt idx="2448">
                        <c:v>6.5939999999999896</c:v>
                      </c:pt>
                      <c:pt idx="2449">
                        <c:v>6.556</c:v>
                      </c:pt>
                      <c:pt idx="2450">
                        <c:v>6.5679999999999996</c:v>
                      </c:pt>
                      <c:pt idx="2451">
                        <c:v>6.5319999999999903</c:v>
                      </c:pt>
                      <c:pt idx="2452">
                        <c:v>6.5239999999999903</c:v>
                      </c:pt>
                      <c:pt idx="2453">
                        <c:v>6.52</c:v>
                      </c:pt>
                      <c:pt idx="2454">
                        <c:v>6.52599999999999</c:v>
                      </c:pt>
                      <c:pt idx="2455">
                        <c:v>6.5220000000000002</c:v>
                      </c:pt>
                      <c:pt idx="2456">
                        <c:v>6.492</c:v>
                      </c:pt>
                      <c:pt idx="2457">
                        <c:v>6.4819999999999904</c:v>
                      </c:pt>
                      <c:pt idx="2458">
                        <c:v>6.4480000000000004</c:v>
                      </c:pt>
                      <c:pt idx="2459">
                        <c:v>6.4379999999999997</c:v>
                      </c:pt>
                      <c:pt idx="2460">
                        <c:v>6.43</c:v>
                      </c:pt>
                      <c:pt idx="2461">
                        <c:v>6.4180000000000001</c:v>
                      </c:pt>
                      <c:pt idx="2462">
                        <c:v>6.3920000000000003</c:v>
                      </c:pt>
                      <c:pt idx="2463">
                        <c:v>6.37</c:v>
                      </c:pt>
                      <c:pt idx="2464">
                        <c:v>6.3599999999999897</c:v>
                      </c:pt>
                      <c:pt idx="2465">
                        <c:v>6.3540000000000001</c:v>
                      </c:pt>
                      <c:pt idx="2466">
                        <c:v>6.31</c:v>
                      </c:pt>
                      <c:pt idx="2467">
                        <c:v>6.3</c:v>
                      </c:pt>
                      <c:pt idx="2468">
                        <c:v>6.2779999999999996</c:v>
                      </c:pt>
                      <c:pt idx="2469">
                        <c:v>6.2719999999999896</c:v>
                      </c:pt>
                      <c:pt idx="2470">
                        <c:v>6.2439999999999998</c:v>
                      </c:pt>
                      <c:pt idx="2471">
                        <c:v>6.1859999999999999</c:v>
                      </c:pt>
                      <c:pt idx="2472">
                        <c:v>6.1459999999999999</c:v>
                      </c:pt>
                      <c:pt idx="2473">
                        <c:v>6.1420000000000003</c:v>
                      </c:pt>
                      <c:pt idx="2474">
                        <c:v>6.1079999999999997</c:v>
                      </c:pt>
                      <c:pt idx="2475">
                        <c:v>6.0759999999999996</c:v>
                      </c:pt>
                      <c:pt idx="2476">
                        <c:v>5.992</c:v>
                      </c:pt>
                      <c:pt idx="2477">
                        <c:v>5.9640000000000004</c:v>
                      </c:pt>
                      <c:pt idx="2478">
                        <c:v>5.9159999999999897</c:v>
                      </c:pt>
                      <c:pt idx="2479">
                        <c:v>5.8680000000000003</c:v>
                      </c:pt>
                      <c:pt idx="2480">
                        <c:v>5.8439999999999896</c:v>
                      </c:pt>
                      <c:pt idx="2481">
                        <c:v>5.81</c:v>
                      </c:pt>
                      <c:pt idx="2482">
                        <c:v>5.7639999999999896</c:v>
                      </c:pt>
                      <c:pt idx="2483">
                        <c:v>5.7299999999999898</c:v>
                      </c:pt>
                      <c:pt idx="2484">
                        <c:v>5.6819999999999897</c:v>
                      </c:pt>
                      <c:pt idx="2485">
                        <c:v>5.6760000000000002</c:v>
                      </c:pt>
                      <c:pt idx="2486">
                        <c:v>5.6280000000000001</c:v>
                      </c:pt>
                      <c:pt idx="2487">
                        <c:v>5.5839999999999996</c:v>
                      </c:pt>
                      <c:pt idx="2488">
                        <c:v>5.56</c:v>
                      </c:pt>
                      <c:pt idx="2489">
                        <c:v>5.5359999999999996</c:v>
                      </c:pt>
                      <c:pt idx="2490">
                        <c:v>5.5119999999999898</c:v>
                      </c:pt>
                      <c:pt idx="2491">
                        <c:v>5.4740000000000002</c:v>
                      </c:pt>
                      <c:pt idx="2492">
                        <c:v>5.4479999999999897</c:v>
                      </c:pt>
                      <c:pt idx="2493">
                        <c:v>5.4039999999999999</c:v>
                      </c:pt>
                      <c:pt idx="2494">
                        <c:v>5.3979999999999997</c:v>
                      </c:pt>
                      <c:pt idx="2495">
                        <c:v>5.3719999999999999</c:v>
                      </c:pt>
                      <c:pt idx="2496">
                        <c:v>5.3339999999999996</c:v>
                      </c:pt>
                      <c:pt idx="2497">
                        <c:v>5.274</c:v>
                      </c:pt>
                      <c:pt idx="2498">
                        <c:v>5.2619999999999996</c:v>
                      </c:pt>
                      <c:pt idx="2499">
                        <c:v>5.2619999999999996</c:v>
                      </c:pt>
                      <c:pt idx="2500">
                        <c:v>5.2720000000000002</c:v>
                      </c:pt>
                      <c:pt idx="2501">
                        <c:v>5.27</c:v>
                      </c:pt>
                      <c:pt idx="2502">
                        <c:v>5.3019999999999996</c:v>
                      </c:pt>
                      <c:pt idx="2503">
                        <c:v>5.3739999999999997</c:v>
                      </c:pt>
                      <c:pt idx="2504">
                        <c:v>5.4739999999999904</c:v>
                      </c:pt>
                      <c:pt idx="2505">
                        <c:v>5.5679999999999996</c:v>
                      </c:pt>
                      <c:pt idx="2506">
                        <c:v>5.702</c:v>
                      </c:pt>
                      <c:pt idx="2507">
                        <c:v>5.8419999999999996</c:v>
                      </c:pt>
                      <c:pt idx="2508">
                        <c:v>5.984</c:v>
                      </c:pt>
                      <c:pt idx="2509">
                        <c:v>6.1419999999999897</c:v>
                      </c:pt>
                      <c:pt idx="2510">
                        <c:v>6.3559999999999999</c:v>
                      </c:pt>
                      <c:pt idx="2511">
                        <c:v>6.5739999999999998</c:v>
                      </c:pt>
                      <c:pt idx="2512">
                        <c:v>6.8519999999999897</c:v>
                      </c:pt>
                      <c:pt idx="2513">
                        <c:v>7.15</c:v>
                      </c:pt>
                      <c:pt idx="2514">
                        <c:v>7.4659999999999904</c:v>
                      </c:pt>
                      <c:pt idx="2515">
                        <c:v>7.8159999999999998</c:v>
                      </c:pt>
                      <c:pt idx="2516">
                        <c:v>8.2620000000000005</c:v>
                      </c:pt>
                      <c:pt idx="2517">
                        <c:v>8.85</c:v>
                      </c:pt>
                      <c:pt idx="2518">
                        <c:v>9.532</c:v>
                      </c:pt>
                      <c:pt idx="2519">
                        <c:v>10.34</c:v>
                      </c:pt>
                      <c:pt idx="2520">
                        <c:v>11.266</c:v>
                      </c:pt>
                      <c:pt idx="2521">
                        <c:v>12.266</c:v>
                      </c:pt>
                      <c:pt idx="2522">
                        <c:v>13.308</c:v>
                      </c:pt>
                      <c:pt idx="2523">
                        <c:v>14.29</c:v>
                      </c:pt>
                      <c:pt idx="2524">
                        <c:v>15.204000000000001</c:v>
                      </c:pt>
                      <c:pt idx="2525">
                        <c:v>16.095999999999901</c:v>
                      </c:pt>
                      <c:pt idx="2526">
                        <c:v>16.974</c:v>
                      </c:pt>
                      <c:pt idx="2527">
                        <c:v>17.834</c:v>
                      </c:pt>
                      <c:pt idx="2528">
                        <c:v>18.616</c:v>
                      </c:pt>
                      <c:pt idx="2529">
                        <c:v>19.373999999999999</c:v>
                      </c:pt>
                      <c:pt idx="2530">
                        <c:v>20.23</c:v>
                      </c:pt>
                      <c:pt idx="2531">
                        <c:v>21.111999999999998</c:v>
                      </c:pt>
                      <c:pt idx="2532">
                        <c:v>22.032</c:v>
                      </c:pt>
                      <c:pt idx="2533">
                        <c:v>23.058</c:v>
                      </c:pt>
                      <c:pt idx="2534">
                        <c:v>24.006</c:v>
                      </c:pt>
                      <c:pt idx="2535">
                        <c:v>24.966000000000001</c:v>
                      </c:pt>
                      <c:pt idx="2536">
                        <c:v>25.875999999999902</c:v>
                      </c:pt>
                      <c:pt idx="2537">
                        <c:v>26.877999999999901</c:v>
                      </c:pt>
                      <c:pt idx="2538">
                        <c:v>27.832000000000001</c:v>
                      </c:pt>
                      <c:pt idx="2539">
                        <c:v>28.673999999999999</c:v>
                      </c:pt>
                      <c:pt idx="2540">
                        <c:v>29.425999999999998</c:v>
                      </c:pt>
                      <c:pt idx="2541">
                        <c:v>30.1539999999999</c:v>
                      </c:pt>
                      <c:pt idx="2542">
                        <c:v>30.835999999999999</c:v>
                      </c:pt>
                      <c:pt idx="2543">
                        <c:v>31.54</c:v>
                      </c:pt>
                      <c:pt idx="2544">
                        <c:v>32.356000000000002</c:v>
                      </c:pt>
                      <c:pt idx="2545">
                        <c:v>33.235999999999997</c:v>
                      </c:pt>
                      <c:pt idx="2546">
                        <c:v>34.1</c:v>
                      </c:pt>
                      <c:pt idx="2547">
                        <c:v>34.832000000000001</c:v>
                      </c:pt>
                      <c:pt idx="2548">
                        <c:v>35.607999999999997</c:v>
                      </c:pt>
                      <c:pt idx="2549">
                        <c:v>36.366</c:v>
                      </c:pt>
                      <c:pt idx="2550">
                        <c:v>37.071999999999903</c:v>
                      </c:pt>
                      <c:pt idx="2551">
                        <c:v>37.659999999999997</c:v>
                      </c:pt>
                      <c:pt idx="2552">
                        <c:v>38.31</c:v>
                      </c:pt>
                      <c:pt idx="2553">
                        <c:v>38.908000000000001</c:v>
                      </c:pt>
                      <c:pt idx="2554">
                        <c:v>39.473999999999997</c:v>
                      </c:pt>
                      <c:pt idx="2555">
                        <c:v>40.024000000000001</c:v>
                      </c:pt>
                      <c:pt idx="2556">
                        <c:v>40.5</c:v>
                      </c:pt>
                      <c:pt idx="2557">
                        <c:v>40.923999999999999</c:v>
                      </c:pt>
                      <c:pt idx="2558">
                        <c:v>41.15</c:v>
                      </c:pt>
                      <c:pt idx="2559">
                        <c:v>41.338000000000001</c:v>
                      </c:pt>
                      <c:pt idx="2560">
                        <c:v>41.573999999999998</c:v>
                      </c:pt>
                      <c:pt idx="2561">
                        <c:v>41.783999999999999</c:v>
                      </c:pt>
                      <c:pt idx="2562">
                        <c:v>41.915999999999997</c:v>
                      </c:pt>
                      <c:pt idx="2563">
                        <c:v>42.048000000000002</c:v>
                      </c:pt>
                      <c:pt idx="2564">
                        <c:v>42.152000000000001</c:v>
                      </c:pt>
                      <c:pt idx="2565">
                        <c:v>42.239999999999903</c:v>
                      </c:pt>
                      <c:pt idx="2566">
                        <c:v>42.323999999999998</c:v>
                      </c:pt>
                      <c:pt idx="2567">
                        <c:v>42.277999999999999</c:v>
                      </c:pt>
                      <c:pt idx="2568">
                        <c:v>42.112000000000002</c:v>
                      </c:pt>
                      <c:pt idx="2569">
                        <c:v>41.787999999999997</c:v>
                      </c:pt>
                      <c:pt idx="2570">
                        <c:v>41.274000000000001</c:v>
                      </c:pt>
                      <c:pt idx="2571">
                        <c:v>40.83</c:v>
                      </c:pt>
                      <c:pt idx="2572">
                        <c:v>40.582000000000001</c:v>
                      </c:pt>
                      <c:pt idx="2573">
                        <c:v>40.380000000000003</c:v>
                      </c:pt>
                      <c:pt idx="2574">
                        <c:v>40.341999999999999</c:v>
                      </c:pt>
                      <c:pt idx="2575">
                        <c:v>40.417999999999999</c:v>
                      </c:pt>
                      <c:pt idx="2576">
                        <c:v>40.683999999999997</c:v>
                      </c:pt>
                      <c:pt idx="2577">
                        <c:v>40.978000000000002</c:v>
                      </c:pt>
                      <c:pt idx="2578">
                        <c:v>41.091999999999999</c:v>
                      </c:pt>
                      <c:pt idx="2579">
                        <c:v>41.091999999999999</c:v>
                      </c:pt>
                      <c:pt idx="2580">
                        <c:v>40.652000000000001</c:v>
                      </c:pt>
                      <c:pt idx="2581">
                        <c:v>39.573999999999998</c:v>
                      </c:pt>
                      <c:pt idx="2582">
                        <c:v>38.097999999999999</c:v>
                      </c:pt>
                      <c:pt idx="2583">
                        <c:v>36.483999999999902</c:v>
                      </c:pt>
                      <c:pt idx="2584">
                        <c:v>34.908000000000001</c:v>
                      </c:pt>
                      <c:pt idx="2585">
                        <c:v>33.501999999999903</c:v>
                      </c:pt>
                      <c:pt idx="2586">
                        <c:v>32.345999999999997</c:v>
                      </c:pt>
                      <c:pt idx="2587">
                        <c:v>31.34</c:v>
                      </c:pt>
                      <c:pt idx="2588">
                        <c:v>30.547999999999998</c:v>
                      </c:pt>
                      <c:pt idx="2589">
                        <c:v>30.196000000000002</c:v>
                      </c:pt>
                      <c:pt idx="2590">
                        <c:v>29.978000000000002</c:v>
                      </c:pt>
                      <c:pt idx="2591">
                        <c:v>29.783999999999999</c:v>
                      </c:pt>
                      <c:pt idx="2592">
                        <c:v>29.716000000000001</c:v>
                      </c:pt>
                      <c:pt idx="2593">
                        <c:v>29.523</c:v>
                      </c:pt>
                      <c:pt idx="2594">
                        <c:v>29.195999999999898</c:v>
                      </c:pt>
                      <c:pt idx="2595">
                        <c:v>28.8339999999999</c:v>
                      </c:pt>
                      <c:pt idx="2596">
                        <c:v>28.607999999999901</c:v>
                      </c:pt>
                      <c:pt idx="2597">
                        <c:v>28.465999999999902</c:v>
                      </c:pt>
                      <c:pt idx="2598">
                        <c:v>28.058</c:v>
                      </c:pt>
                      <c:pt idx="2599">
                        <c:v>27.411999999999999</c:v>
                      </c:pt>
                      <c:pt idx="2600">
                        <c:v>26.736000000000001</c:v>
                      </c:pt>
                      <c:pt idx="2601">
                        <c:v>26.15</c:v>
                      </c:pt>
                      <c:pt idx="2602">
                        <c:v>25.595999999999901</c:v>
                      </c:pt>
                      <c:pt idx="2603">
                        <c:v>25.283999999999999</c:v>
                      </c:pt>
                      <c:pt idx="2604">
                        <c:v>25.11</c:v>
                      </c:pt>
                      <c:pt idx="2605">
                        <c:v>25.068000000000001</c:v>
                      </c:pt>
                      <c:pt idx="2606">
                        <c:v>25.012</c:v>
                      </c:pt>
                      <c:pt idx="2607">
                        <c:v>24.763999999999999</c:v>
                      </c:pt>
                      <c:pt idx="2608">
                        <c:v>24.42</c:v>
                      </c:pt>
                      <c:pt idx="2609">
                        <c:v>24.074000000000002</c:v>
                      </c:pt>
                      <c:pt idx="2610">
                        <c:v>23.602</c:v>
                      </c:pt>
                      <c:pt idx="2611">
                        <c:v>23.16</c:v>
                      </c:pt>
                      <c:pt idx="2612">
                        <c:v>22.673999999999999</c:v>
                      </c:pt>
                      <c:pt idx="2613">
                        <c:v>22.155999999999999</c:v>
                      </c:pt>
                      <c:pt idx="2614">
                        <c:v>21.646000000000001</c:v>
                      </c:pt>
                      <c:pt idx="2615">
                        <c:v>21.167999999999999</c:v>
                      </c:pt>
                      <c:pt idx="2616">
                        <c:v>20.7319999999999</c:v>
                      </c:pt>
                      <c:pt idx="2617">
                        <c:v>20.283999999999999</c:v>
                      </c:pt>
                      <c:pt idx="2618">
                        <c:v>19.861999999999998</c:v>
                      </c:pt>
                      <c:pt idx="2619">
                        <c:v>19.488</c:v>
                      </c:pt>
                      <c:pt idx="2620">
                        <c:v>19.135999999999999</c:v>
                      </c:pt>
                      <c:pt idx="2621">
                        <c:v>18.782</c:v>
                      </c:pt>
                      <c:pt idx="2622">
                        <c:v>18.457999999999998</c:v>
                      </c:pt>
                      <c:pt idx="2623">
                        <c:v>18.167999999999999</c:v>
                      </c:pt>
                      <c:pt idx="2624">
                        <c:v>17.887999999999899</c:v>
                      </c:pt>
                      <c:pt idx="2625">
                        <c:v>17.63</c:v>
                      </c:pt>
                      <c:pt idx="2626">
                        <c:v>17.353999999999999</c:v>
                      </c:pt>
                      <c:pt idx="2627">
                        <c:v>17.133999999999901</c:v>
                      </c:pt>
                      <c:pt idx="2628">
                        <c:v>16.914000000000001</c:v>
                      </c:pt>
                      <c:pt idx="2629">
                        <c:v>16.73</c:v>
                      </c:pt>
                      <c:pt idx="2630">
                        <c:v>16.559999999999999</c:v>
                      </c:pt>
                      <c:pt idx="2631">
                        <c:v>16.373999999999999</c:v>
                      </c:pt>
                      <c:pt idx="2632">
                        <c:v>16.187999999999999</c:v>
                      </c:pt>
                      <c:pt idx="2633">
                        <c:v>16.033999999999999</c:v>
                      </c:pt>
                      <c:pt idx="2634">
                        <c:v>15.872</c:v>
                      </c:pt>
                      <c:pt idx="2635">
                        <c:v>15.731999999999999</c:v>
                      </c:pt>
                      <c:pt idx="2636">
                        <c:v>15.625999999999999</c:v>
                      </c:pt>
                      <c:pt idx="2637">
                        <c:v>15.478</c:v>
                      </c:pt>
                      <c:pt idx="2638">
                        <c:v>15.33</c:v>
                      </c:pt>
                      <c:pt idx="2639">
                        <c:v>15.24</c:v>
                      </c:pt>
                      <c:pt idx="2640">
                        <c:v>15.0979999999999</c:v>
                      </c:pt>
                      <c:pt idx="2641">
                        <c:v>14.98</c:v>
                      </c:pt>
                      <c:pt idx="2642">
                        <c:v>14.875999999999999</c:v>
                      </c:pt>
                      <c:pt idx="2643">
                        <c:v>14.766</c:v>
                      </c:pt>
                      <c:pt idx="2644">
                        <c:v>14.672000000000001</c:v>
                      </c:pt>
                      <c:pt idx="2645">
                        <c:v>14.564</c:v>
                      </c:pt>
                      <c:pt idx="2646">
                        <c:v>14.442</c:v>
                      </c:pt>
                      <c:pt idx="2647">
                        <c:v>14.343999999999999</c:v>
                      </c:pt>
                      <c:pt idx="2648">
                        <c:v>14.228</c:v>
                      </c:pt>
                      <c:pt idx="2649">
                        <c:v>14.108000000000001</c:v>
                      </c:pt>
                      <c:pt idx="2650">
                        <c:v>14.032</c:v>
                      </c:pt>
                      <c:pt idx="2651">
                        <c:v>13.95</c:v>
                      </c:pt>
                      <c:pt idx="2652">
                        <c:v>13.853999999999999</c:v>
                      </c:pt>
                      <c:pt idx="2653">
                        <c:v>13.762</c:v>
                      </c:pt>
                      <c:pt idx="2654">
                        <c:v>13.672000000000001</c:v>
                      </c:pt>
                      <c:pt idx="2655">
                        <c:v>13.58</c:v>
                      </c:pt>
                      <c:pt idx="2656">
                        <c:v>13.485999999999899</c:v>
                      </c:pt>
                      <c:pt idx="2657">
                        <c:v>13.37</c:v>
                      </c:pt>
                      <c:pt idx="2658">
                        <c:v>13.257999999999999</c:v>
                      </c:pt>
                      <c:pt idx="2659">
                        <c:v>13.1519999999999</c:v>
                      </c:pt>
                      <c:pt idx="2660">
                        <c:v>13.077999999999999</c:v>
                      </c:pt>
                      <c:pt idx="2661">
                        <c:v>12.974</c:v>
                      </c:pt>
                      <c:pt idx="2662">
                        <c:v>12.952</c:v>
                      </c:pt>
                      <c:pt idx="2663">
                        <c:v>12.821999999999999</c:v>
                      </c:pt>
                      <c:pt idx="2664">
                        <c:v>12.752000000000001</c:v>
                      </c:pt>
                      <c:pt idx="2665">
                        <c:v>12.706</c:v>
                      </c:pt>
                      <c:pt idx="2666">
                        <c:v>12.673999999999999</c:v>
                      </c:pt>
                      <c:pt idx="2667">
                        <c:v>12.633999999999901</c:v>
                      </c:pt>
                      <c:pt idx="2668">
                        <c:v>12.549999999999899</c:v>
                      </c:pt>
                      <c:pt idx="2669">
                        <c:v>12.458</c:v>
                      </c:pt>
                      <c:pt idx="2670">
                        <c:v>12.388</c:v>
                      </c:pt>
                      <c:pt idx="2671">
                        <c:v>12.309999999999899</c:v>
                      </c:pt>
                      <c:pt idx="2672">
                        <c:v>12.23</c:v>
                      </c:pt>
                      <c:pt idx="2673">
                        <c:v>12.166</c:v>
                      </c:pt>
                      <c:pt idx="2674">
                        <c:v>12.0979999999999</c:v>
                      </c:pt>
                      <c:pt idx="2675">
                        <c:v>12.061999999999999</c:v>
                      </c:pt>
                      <c:pt idx="2676">
                        <c:v>11.952</c:v>
                      </c:pt>
                      <c:pt idx="2677">
                        <c:v>11.936</c:v>
                      </c:pt>
                      <c:pt idx="2678">
                        <c:v>11.82</c:v>
                      </c:pt>
                      <c:pt idx="2679">
                        <c:v>11.772</c:v>
                      </c:pt>
                      <c:pt idx="2680">
                        <c:v>11.731999999999999</c:v>
                      </c:pt>
                      <c:pt idx="2681">
                        <c:v>11.687999999999899</c:v>
                      </c:pt>
                      <c:pt idx="2682">
                        <c:v>11.622</c:v>
                      </c:pt>
                      <c:pt idx="2683">
                        <c:v>11.564</c:v>
                      </c:pt>
                      <c:pt idx="2684">
                        <c:v>11.533999999999899</c:v>
                      </c:pt>
                      <c:pt idx="2685">
                        <c:v>11.476000000000001</c:v>
                      </c:pt>
                      <c:pt idx="2686">
                        <c:v>11.4439999999999</c:v>
                      </c:pt>
                      <c:pt idx="2687">
                        <c:v>11.41</c:v>
                      </c:pt>
                      <c:pt idx="2688">
                        <c:v>11.364000000000001</c:v>
                      </c:pt>
                      <c:pt idx="2689">
                        <c:v>11.342000000000001</c:v>
                      </c:pt>
                      <c:pt idx="2690">
                        <c:v>11.313999999999901</c:v>
                      </c:pt>
                      <c:pt idx="2691">
                        <c:v>11.273999999999999</c:v>
                      </c:pt>
                      <c:pt idx="2692">
                        <c:v>11.2259999999999</c:v>
                      </c:pt>
                      <c:pt idx="2693">
                        <c:v>11.192</c:v>
                      </c:pt>
                      <c:pt idx="2694">
                        <c:v>11.157999999999999</c:v>
                      </c:pt>
                      <c:pt idx="2695">
                        <c:v>11.114000000000001</c:v>
                      </c:pt>
                      <c:pt idx="2696">
                        <c:v>11.061999999999999</c:v>
                      </c:pt>
                      <c:pt idx="2697">
                        <c:v>11.004</c:v>
                      </c:pt>
                      <c:pt idx="2698">
                        <c:v>10.936</c:v>
                      </c:pt>
                      <c:pt idx="2699">
                        <c:v>10.8639999999999</c:v>
                      </c:pt>
                      <c:pt idx="2700">
                        <c:v>10.78</c:v>
                      </c:pt>
                      <c:pt idx="2701">
                        <c:v>10.746</c:v>
                      </c:pt>
                      <c:pt idx="2702">
                        <c:v>10.698</c:v>
                      </c:pt>
                      <c:pt idx="2703">
                        <c:v>10.67</c:v>
                      </c:pt>
                      <c:pt idx="2704">
                        <c:v>10.617999999999901</c:v>
                      </c:pt>
                      <c:pt idx="2705">
                        <c:v>10.5979999999999</c:v>
                      </c:pt>
                      <c:pt idx="2706">
                        <c:v>10.523999999999999</c:v>
                      </c:pt>
                      <c:pt idx="2707">
                        <c:v>10.484</c:v>
                      </c:pt>
                      <c:pt idx="2708">
                        <c:v>10.4439999999999</c:v>
                      </c:pt>
                      <c:pt idx="2709">
                        <c:v>10.436</c:v>
                      </c:pt>
                      <c:pt idx="2710">
                        <c:v>10.366</c:v>
                      </c:pt>
                      <c:pt idx="2711">
                        <c:v>10.33</c:v>
                      </c:pt>
                      <c:pt idx="2712">
                        <c:v>10.331999999999899</c:v>
                      </c:pt>
                      <c:pt idx="2713">
                        <c:v>10.2859999999999</c:v>
                      </c:pt>
                      <c:pt idx="2714">
                        <c:v>10.318</c:v>
                      </c:pt>
                      <c:pt idx="2715">
                        <c:v>10.2859999999999</c:v>
                      </c:pt>
                      <c:pt idx="2716">
                        <c:v>10.288</c:v>
                      </c:pt>
                      <c:pt idx="2717">
                        <c:v>10.262</c:v>
                      </c:pt>
                      <c:pt idx="2718">
                        <c:v>10.247999999999999</c:v>
                      </c:pt>
                      <c:pt idx="2719">
                        <c:v>10.224</c:v>
                      </c:pt>
                      <c:pt idx="2720">
                        <c:v>10.1939999999999</c:v>
                      </c:pt>
                      <c:pt idx="2721">
                        <c:v>10.19</c:v>
                      </c:pt>
                      <c:pt idx="2722">
                        <c:v>10.166</c:v>
                      </c:pt>
                      <c:pt idx="2723">
                        <c:v>10.134</c:v>
                      </c:pt>
                      <c:pt idx="2724">
                        <c:v>10.0979999999999</c:v>
                      </c:pt>
                      <c:pt idx="2725">
                        <c:v>10.101999999999901</c:v>
                      </c:pt>
                      <c:pt idx="2726">
                        <c:v>10.071999999999999</c:v>
                      </c:pt>
                      <c:pt idx="2727">
                        <c:v>10.055999999999999</c:v>
                      </c:pt>
                      <c:pt idx="2728">
                        <c:v>10.068</c:v>
                      </c:pt>
                      <c:pt idx="2729">
                        <c:v>10.007999999999999</c:v>
                      </c:pt>
                      <c:pt idx="2730">
                        <c:v>9.9700000000000006</c:v>
                      </c:pt>
                      <c:pt idx="2731">
                        <c:v>9.9640000000000004</c:v>
                      </c:pt>
                      <c:pt idx="2732">
                        <c:v>9.94</c:v>
                      </c:pt>
                      <c:pt idx="2733">
                        <c:v>9.8739999999999899</c:v>
                      </c:pt>
                      <c:pt idx="2734">
                        <c:v>9.8559999999999999</c:v>
                      </c:pt>
                      <c:pt idx="2735">
                        <c:v>9.7959999999999994</c:v>
                      </c:pt>
                      <c:pt idx="2736">
                        <c:v>9.7479999999999993</c:v>
                      </c:pt>
                      <c:pt idx="2737">
                        <c:v>9.7059999999999995</c:v>
                      </c:pt>
                      <c:pt idx="2738">
                        <c:v>9.6660000000000004</c:v>
                      </c:pt>
                      <c:pt idx="2739">
                        <c:v>9.6280000000000001</c:v>
                      </c:pt>
                      <c:pt idx="2740">
                        <c:v>9.6379999999999999</c:v>
                      </c:pt>
                      <c:pt idx="2741">
                        <c:v>9.5500000000000007</c:v>
                      </c:pt>
                      <c:pt idx="2742">
                        <c:v>9.4920000000000009</c:v>
                      </c:pt>
                      <c:pt idx="2743">
                        <c:v>9.4039999999999999</c:v>
                      </c:pt>
                      <c:pt idx="2744">
                        <c:v>9.2940000000000005</c:v>
                      </c:pt>
                      <c:pt idx="2745">
                        <c:v>9.2399999999999896</c:v>
                      </c:pt>
                      <c:pt idx="2746">
                        <c:v>9.1340000000000003</c:v>
                      </c:pt>
                      <c:pt idx="2747">
                        <c:v>9.02</c:v>
                      </c:pt>
                      <c:pt idx="2748">
                        <c:v>8.9320000000000004</c:v>
                      </c:pt>
                      <c:pt idx="2749">
                        <c:v>8.8379999999999992</c:v>
                      </c:pt>
                      <c:pt idx="2750">
                        <c:v>8.734</c:v>
                      </c:pt>
                      <c:pt idx="2751">
                        <c:v>8.6579999999999995</c:v>
                      </c:pt>
                      <c:pt idx="2752">
                        <c:v>8.5760000000000005</c:v>
                      </c:pt>
                      <c:pt idx="2753">
                        <c:v>8.5079999999999991</c:v>
                      </c:pt>
                      <c:pt idx="2754">
                        <c:v>8.4279999999999902</c:v>
                      </c:pt>
                      <c:pt idx="2755">
                        <c:v>8.3719999999999999</c:v>
                      </c:pt>
                      <c:pt idx="2756">
                        <c:v>8.35</c:v>
                      </c:pt>
                      <c:pt idx="2757">
                        <c:v>8.3420000000000005</c:v>
                      </c:pt>
                      <c:pt idx="2758">
                        <c:v>8.3719999999999999</c:v>
                      </c:pt>
                      <c:pt idx="2759">
                        <c:v>8.41</c:v>
                      </c:pt>
                      <c:pt idx="2760">
                        <c:v>8.4440000000000008</c:v>
                      </c:pt>
                      <c:pt idx="2761">
                        <c:v>8.484</c:v>
                      </c:pt>
                      <c:pt idx="2762">
                        <c:v>8.5039999999999996</c:v>
                      </c:pt>
                      <c:pt idx="2763">
                        <c:v>8.5539999999999896</c:v>
                      </c:pt>
                      <c:pt idx="2764">
                        <c:v>8.5759999999999899</c:v>
                      </c:pt>
                      <c:pt idx="2765">
                        <c:v>8.5739999999999998</c:v>
                      </c:pt>
                      <c:pt idx="2766">
                        <c:v>8.5479999999999894</c:v>
                      </c:pt>
                      <c:pt idx="2767">
                        <c:v>8.4939999999999998</c:v>
                      </c:pt>
                      <c:pt idx="2768">
                        <c:v>8.3879999999999999</c:v>
                      </c:pt>
                      <c:pt idx="2769">
                        <c:v>8.3119999999999994</c:v>
                      </c:pt>
                      <c:pt idx="2770">
                        <c:v>8.2059999999999995</c:v>
                      </c:pt>
                      <c:pt idx="2771">
                        <c:v>8.0980000000000008</c:v>
                      </c:pt>
                      <c:pt idx="2772">
                        <c:v>8.01</c:v>
                      </c:pt>
                      <c:pt idx="2773">
                        <c:v>7.9560000000000004</c:v>
                      </c:pt>
                      <c:pt idx="2774">
                        <c:v>7.85</c:v>
                      </c:pt>
                      <c:pt idx="2775">
                        <c:v>7.7759999999999998</c:v>
                      </c:pt>
                      <c:pt idx="2776">
                        <c:v>7.7039999999999997</c:v>
                      </c:pt>
                      <c:pt idx="2777">
                        <c:v>7.70399999999999</c:v>
                      </c:pt>
                      <c:pt idx="2778">
                        <c:v>7.6959999999999997</c:v>
                      </c:pt>
                      <c:pt idx="2779">
                        <c:v>7.74</c:v>
                      </c:pt>
                      <c:pt idx="2780">
                        <c:v>7.7939999999999996</c:v>
                      </c:pt>
                      <c:pt idx="2781">
                        <c:v>7.8460000000000001</c:v>
                      </c:pt>
                      <c:pt idx="2782">
                        <c:v>7.9079999999999897</c:v>
                      </c:pt>
                      <c:pt idx="2783">
                        <c:v>7.9679999999999902</c:v>
                      </c:pt>
                      <c:pt idx="2784">
                        <c:v>8.0120000000000005</c:v>
                      </c:pt>
                      <c:pt idx="2785">
                        <c:v>8.0939999999999994</c:v>
                      </c:pt>
                      <c:pt idx="2786">
                        <c:v>8.1359999999999992</c:v>
                      </c:pt>
                      <c:pt idx="2787">
                        <c:v>8.1739999999999995</c:v>
                      </c:pt>
                      <c:pt idx="2788">
                        <c:v>8.218</c:v>
                      </c:pt>
                      <c:pt idx="2789">
                        <c:v>8.266</c:v>
                      </c:pt>
                      <c:pt idx="2790">
                        <c:v>8.3159999999999901</c:v>
                      </c:pt>
                      <c:pt idx="2791">
                        <c:v>8.3580000000000005</c:v>
                      </c:pt>
                      <c:pt idx="2792">
                        <c:v>8.4079999999999995</c:v>
                      </c:pt>
                      <c:pt idx="2793">
                        <c:v>8.46999999999999</c:v>
                      </c:pt>
                      <c:pt idx="2794">
                        <c:v>8.452</c:v>
                      </c:pt>
                      <c:pt idx="2795">
                        <c:v>8.4959999999999898</c:v>
                      </c:pt>
                      <c:pt idx="2796">
                        <c:v>8.5539999999999896</c:v>
                      </c:pt>
                      <c:pt idx="2797">
                        <c:v>8.5679999999999996</c:v>
                      </c:pt>
                      <c:pt idx="2798">
                        <c:v>8.6</c:v>
                      </c:pt>
                      <c:pt idx="2799">
                        <c:v>8.6299999999999901</c:v>
                      </c:pt>
                      <c:pt idx="2800">
                        <c:v>8.6679999999999993</c:v>
                      </c:pt>
                      <c:pt idx="2801">
                        <c:v>8.7159999999999993</c:v>
                      </c:pt>
                      <c:pt idx="2802">
                        <c:v>8.7520000000000007</c:v>
                      </c:pt>
                      <c:pt idx="2803">
                        <c:v>8.81</c:v>
                      </c:pt>
                      <c:pt idx="2804">
                        <c:v>8.8799999999999901</c:v>
                      </c:pt>
                      <c:pt idx="2805">
                        <c:v>8.9419999999999895</c:v>
                      </c:pt>
                      <c:pt idx="2806">
                        <c:v>8.9920000000000009</c:v>
                      </c:pt>
                      <c:pt idx="2807">
                        <c:v>9.1059999999999999</c:v>
                      </c:pt>
                      <c:pt idx="2808">
                        <c:v>9.1620000000000008</c:v>
                      </c:pt>
                      <c:pt idx="2809">
                        <c:v>9.2880000000000003</c:v>
                      </c:pt>
                      <c:pt idx="2810">
                        <c:v>9.3960000000000008</c:v>
                      </c:pt>
                      <c:pt idx="2811">
                        <c:v>9.4860000000000007</c:v>
                      </c:pt>
                      <c:pt idx="2812">
                        <c:v>9.6180000000000003</c:v>
                      </c:pt>
                      <c:pt idx="2813">
                        <c:v>9.6719999999999899</c:v>
                      </c:pt>
                      <c:pt idx="2814">
                        <c:v>9.6999999999999993</c:v>
                      </c:pt>
                      <c:pt idx="2815">
                        <c:v>9.7360000000000007</c:v>
                      </c:pt>
                      <c:pt idx="2816">
                        <c:v>9.7620000000000005</c:v>
                      </c:pt>
                      <c:pt idx="2817">
                        <c:v>9.7759999999999998</c:v>
                      </c:pt>
                      <c:pt idx="2818">
                        <c:v>9.76</c:v>
                      </c:pt>
                      <c:pt idx="2819">
                        <c:v>9.8040000000000003</c:v>
                      </c:pt>
                      <c:pt idx="2820">
                        <c:v>9.8219999999999992</c:v>
                      </c:pt>
                      <c:pt idx="2821">
                        <c:v>9.8859999999999992</c:v>
                      </c:pt>
                      <c:pt idx="2822">
                        <c:v>9.9659999999999993</c:v>
                      </c:pt>
                      <c:pt idx="2823">
                        <c:v>10.075999999999899</c:v>
                      </c:pt>
                      <c:pt idx="2824">
                        <c:v>10.309999999999899</c:v>
                      </c:pt>
                      <c:pt idx="2825">
                        <c:v>10.867999999999901</c:v>
                      </c:pt>
                      <c:pt idx="2826">
                        <c:v>11.523999999999999</c:v>
                      </c:pt>
                      <c:pt idx="2827">
                        <c:v>12.417999999999999</c:v>
                      </c:pt>
                      <c:pt idx="2828">
                        <c:v>13.933999999999999</c:v>
                      </c:pt>
                      <c:pt idx="2829">
                        <c:v>15.9139999999999</c:v>
                      </c:pt>
                      <c:pt idx="2830">
                        <c:v>17.338000000000001</c:v>
                      </c:pt>
                      <c:pt idx="2831">
                        <c:v>18.032</c:v>
                      </c:pt>
                      <c:pt idx="2832">
                        <c:v>18.986000000000001</c:v>
                      </c:pt>
                      <c:pt idx="2833">
                        <c:v>20.378</c:v>
                      </c:pt>
                      <c:pt idx="2834">
                        <c:v>21.974</c:v>
                      </c:pt>
                      <c:pt idx="2835">
                        <c:v>23.474</c:v>
                      </c:pt>
                      <c:pt idx="2836">
                        <c:v>24.953999999999901</c:v>
                      </c:pt>
                      <c:pt idx="2837">
                        <c:v>26.327999999999999</c:v>
                      </c:pt>
                      <c:pt idx="2838">
                        <c:v>27.213999999999999</c:v>
                      </c:pt>
                      <c:pt idx="2839">
                        <c:v>27.867999999999999</c:v>
                      </c:pt>
                      <c:pt idx="2840">
                        <c:v>28.576000000000001</c:v>
                      </c:pt>
                      <c:pt idx="2841">
                        <c:v>29.073999999999899</c:v>
                      </c:pt>
                      <c:pt idx="2842">
                        <c:v>29.448</c:v>
                      </c:pt>
                      <c:pt idx="2843">
                        <c:v>29.762</c:v>
                      </c:pt>
                      <c:pt idx="2844">
                        <c:v>30.095999999999901</c:v>
                      </c:pt>
                      <c:pt idx="2845">
                        <c:v>30.553999999999998</c:v>
                      </c:pt>
                      <c:pt idx="2846">
                        <c:v>31.065999999999899</c:v>
                      </c:pt>
                      <c:pt idx="2847">
                        <c:v>31.635999999999999</c:v>
                      </c:pt>
                      <c:pt idx="2848">
                        <c:v>32.22</c:v>
                      </c:pt>
                      <c:pt idx="2849">
                        <c:v>32.767999999999901</c:v>
                      </c:pt>
                      <c:pt idx="2850">
                        <c:v>33.323999999999998</c:v>
                      </c:pt>
                      <c:pt idx="2851">
                        <c:v>34.158000000000001</c:v>
                      </c:pt>
                      <c:pt idx="2852">
                        <c:v>34.97</c:v>
                      </c:pt>
                      <c:pt idx="2853">
                        <c:v>35.613999999999997</c:v>
                      </c:pt>
                      <c:pt idx="2854">
                        <c:v>35.869999999999997</c:v>
                      </c:pt>
                      <c:pt idx="2855">
                        <c:v>36.006</c:v>
                      </c:pt>
                      <c:pt idx="2856">
                        <c:v>36.11</c:v>
                      </c:pt>
                      <c:pt idx="2857">
                        <c:v>36.229999999999997</c:v>
                      </c:pt>
                      <c:pt idx="2858">
                        <c:v>36.374000000000002</c:v>
                      </c:pt>
                      <c:pt idx="2859">
                        <c:v>36.582000000000001</c:v>
                      </c:pt>
                      <c:pt idx="2860">
                        <c:v>36.747999999999998</c:v>
                      </c:pt>
                      <c:pt idx="2861">
                        <c:v>37.077999999999903</c:v>
                      </c:pt>
                      <c:pt idx="2862">
                        <c:v>37.567999999999998</c:v>
                      </c:pt>
                      <c:pt idx="2863">
                        <c:v>38.024000000000001</c:v>
                      </c:pt>
                      <c:pt idx="2864">
                        <c:v>38.326000000000001</c:v>
                      </c:pt>
                      <c:pt idx="2865">
                        <c:v>38.548000000000002</c:v>
                      </c:pt>
                      <c:pt idx="2866">
                        <c:v>38.695999999999998</c:v>
                      </c:pt>
                      <c:pt idx="2867">
                        <c:v>38.995999999999903</c:v>
                      </c:pt>
                      <c:pt idx="2868">
                        <c:v>39.045999999999999</c:v>
                      </c:pt>
                      <c:pt idx="2869">
                        <c:v>38.997999999999998</c:v>
                      </c:pt>
                      <c:pt idx="2870">
                        <c:v>39.119999999999997</c:v>
                      </c:pt>
                      <c:pt idx="2871">
                        <c:v>39.253999999999998</c:v>
                      </c:pt>
                      <c:pt idx="2872">
                        <c:v>39.228000000000002</c:v>
                      </c:pt>
                      <c:pt idx="2873">
                        <c:v>39.061999999999998</c:v>
                      </c:pt>
                      <c:pt idx="2874">
                        <c:v>38.862000000000002</c:v>
                      </c:pt>
                      <c:pt idx="2875">
                        <c:v>38.636000000000003</c:v>
                      </c:pt>
                      <c:pt idx="2876">
                        <c:v>38.31</c:v>
                      </c:pt>
                      <c:pt idx="2877">
                        <c:v>38.012</c:v>
                      </c:pt>
                      <c:pt idx="2878">
                        <c:v>37.719999999999899</c:v>
                      </c:pt>
                      <c:pt idx="2879">
                        <c:v>37.436</c:v>
                      </c:pt>
                      <c:pt idx="2880">
                        <c:v>37.171999999999997</c:v>
                      </c:pt>
                      <c:pt idx="2881">
                        <c:v>36.913999999999902</c:v>
                      </c:pt>
                      <c:pt idx="2882">
                        <c:v>36.764000000000003</c:v>
                      </c:pt>
                      <c:pt idx="2883">
                        <c:v>36.665999999999997</c:v>
                      </c:pt>
                      <c:pt idx="2884">
                        <c:v>36.573999999999998</c:v>
                      </c:pt>
                      <c:pt idx="2885">
                        <c:v>36.512</c:v>
                      </c:pt>
                      <c:pt idx="2886">
                        <c:v>36.543999999999997</c:v>
                      </c:pt>
                      <c:pt idx="2887">
                        <c:v>36.652000000000001</c:v>
                      </c:pt>
                      <c:pt idx="2888">
                        <c:v>36.735999999999997</c:v>
                      </c:pt>
                      <c:pt idx="2889">
                        <c:v>36.454000000000001</c:v>
                      </c:pt>
                      <c:pt idx="2890">
                        <c:v>36.049999999999997</c:v>
                      </c:pt>
                      <c:pt idx="2891">
                        <c:v>35.771999999999998</c:v>
                      </c:pt>
                      <c:pt idx="2892">
                        <c:v>35.477999999999902</c:v>
                      </c:pt>
                      <c:pt idx="2893">
                        <c:v>35.052</c:v>
                      </c:pt>
                      <c:pt idx="2894">
                        <c:v>34.630000000000003</c:v>
                      </c:pt>
                      <c:pt idx="2895">
                        <c:v>34.19</c:v>
                      </c:pt>
                      <c:pt idx="2896">
                        <c:v>33.71</c:v>
                      </c:pt>
                      <c:pt idx="2897">
                        <c:v>33.076000000000001</c:v>
                      </c:pt>
                      <c:pt idx="2898">
                        <c:v>32.027999999999999</c:v>
                      </c:pt>
                      <c:pt idx="2899">
                        <c:v>30.5899999999999</c:v>
                      </c:pt>
                      <c:pt idx="2900">
                        <c:v>29.101999999999901</c:v>
                      </c:pt>
                      <c:pt idx="2901">
                        <c:v>27.659999999999901</c:v>
                      </c:pt>
                      <c:pt idx="2902">
                        <c:v>26.256</c:v>
                      </c:pt>
                      <c:pt idx="2903">
                        <c:v>24.934000000000001</c:v>
                      </c:pt>
                      <c:pt idx="2904">
                        <c:v>23.751999999999999</c:v>
                      </c:pt>
                      <c:pt idx="2905">
                        <c:v>22.667999999999999</c:v>
                      </c:pt>
                      <c:pt idx="2906">
                        <c:v>21.651999999999902</c:v>
                      </c:pt>
                      <c:pt idx="2907">
                        <c:v>20.73</c:v>
                      </c:pt>
                      <c:pt idx="2908">
                        <c:v>19.873999999999999</c:v>
                      </c:pt>
                      <c:pt idx="2909">
                        <c:v>19.137999999999899</c:v>
                      </c:pt>
                      <c:pt idx="2910">
                        <c:v>18.396000000000001</c:v>
                      </c:pt>
                      <c:pt idx="2911">
                        <c:v>17.779999999999902</c:v>
                      </c:pt>
                      <c:pt idx="2912">
                        <c:v>17.192</c:v>
                      </c:pt>
                      <c:pt idx="2913">
                        <c:v>16.622</c:v>
                      </c:pt>
                      <c:pt idx="2914">
                        <c:v>16.100000000000001</c:v>
                      </c:pt>
                      <c:pt idx="2915">
                        <c:v>15.623999999999899</c:v>
                      </c:pt>
                      <c:pt idx="2916">
                        <c:v>15.181999999999899</c:v>
                      </c:pt>
                      <c:pt idx="2917">
                        <c:v>14.763999999999999</c:v>
                      </c:pt>
                      <c:pt idx="2918">
                        <c:v>14.4079999999999</c:v>
                      </c:pt>
                      <c:pt idx="2919">
                        <c:v>14.0519999999999</c:v>
                      </c:pt>
                      <c:pt idx="2920">
                        <c:v>13.73</c:v>
                      </c:pt>
                      <c:pt idx="2921">
                        <c:v>13.385999999999999</c:v>
                      </c:pt>
                      <c:pt idx="2922">
                        <c:v>13.077999999999999</c:v>
                      </c:pt>
                      <c:pt idx="2923">
                        <c:v>12.8019999999999</c:v>
                      </c:pt>
                      <c:pt idx="2924">
                        <c:v>12.545999999999999</c:v>
                      </c:pt>
                      <c:pt idx="2925">
                        <c:v>12.276</c:v>
                      </c:pt>
                      <c:pt idx="2926">
                        <c:v>12.021999999999901</c:v>
                      </c:pt>
                      <c:pt idx="2927">
                        <c:v>11.805999999999999</c:v>
                      </c:pt>
                      <c:pt idx="2928">
                        <c:v>11.57</c:v>
                      </c:pt>
                      <c:pt idx="2929">
                        <c:v>11.394</c:v>
                      </c:pt>
                      <c:pt idx="2930">
                        <c:v>11.213999999999899</c:v>
                      </c:pt>
                      <c:pt idx="2931">
                        <c:v>11.022</c:v>
                      </c:pt>
                      <c:pt idx="2932">
                        <c:v>10.875999999999999</c:v>
                      </c:pt>
                      <c:pt idx="2933">
                        <c:v>10.696</c:v>
                      </c:pt>
                      <c:pt idx="2934">
                        <c:v>10.55</c:v>
                      </c:pt>
                      <c:pt idx="2935">
                        <c:v>10.343999999999999</c:v>
                      </c:pt>
                      <c:pt idx="2936">
                        <c:v>10.204000000000001</c:v>
                      </c:pt>
                      <c:pt idx="2937">
                        <c:v>10.042</c:v>
                      </c:pt>
                      <c:pt idx="2938">
                        <c:v>9.9019999999999992</c:v>
                      </c:pt>
                      <c:pt idx="2939">
                        <c:v>9.77</c:v>
                      </c:pt>
                      <c:pt idx="2940">
                        <c:v>9.6319999999999997</c:v>
                      </c:pt>
                      <c:pt idx="2941">
                        <c:v>9.4920000000000009</c:v>
                      </c:pt>
                      <c:pt idx="2942">
                        <c:v>9.3759999999999994</c:v>
                      </c:pt>
                      <c:pt idx="2943">
                        <c:v>9.2460000000000004</c:v>
                      </c:pt>
                      <c:pt idx="2944">
                        <c:v>9.1</c:v>
                      </c:pt>
                      <c:pt idx="2945">
                        <c:v>8.9779999999999998</c:v>
                      </c:pt>
                      <c:pt idx="2946">
                        <c:v>8.86</c:v>
                      </c:pt>
                      <c:pt idx="2947">
                        <c:v>8.7759999999999998</c:v>
                      </c:pt>
                      <c:pt idx="2948">
                        <c:v>8.64</c:v>
                      </c:pt>
                      <c:pt idx="2949">
                        <c:v>8.516</c:v>
                      </c:pt>
                      <c:pt idx="2950">
                        <c:v>8.4319999999999897</c:v>
                      </c:pt>
                      <c:pt idx="2951">
                        <c:v>8.3179999999999996</c:v>
                      </c:pt>
                      <c:pt idx="2952">
                        <c:v>8.2620000000000005</c:v>
                      </c:pt>
                      <c:pt idx="2953">
                        <c:v>8.1720000000000006</c:v>
                      </c:pt>
                      <c:pt idx="2954">
                        <c:v>8.1259999999999994</c:v>
                      </c:pt>
                      <c:pt idx="2955">
                        <c:v>8.06</c:v>
                      </c:pt>
                      <c:pt idx="2956">
                        <c:v>7.95399999999999</c:v>
                      </c:pt>
                      <c:pt idx="2957">
                        <c:v>7.8860000000000001</c:v>
                      </c:pt>
                      <c:pt idx="2958">
                        <c:v>7.7640000000000002</c:v>
                      </c:pt>
                      <c:pt idx="2959">
                        <c:v>7.6639999999999997</c:v>
                      </c:pt>
                      <c:pt idx="2960">
                        <c:v>7.59</c:v>
                      </c:pt>
                      <c:pt idx="2961">
                        <c:v>7.51</c:v>
                      </c:pt>
                      <c:pt idx="2962">
                        <c:v>7.4260000000000002</c:v>
                      </c:pt>
                      <c:pt idx="2963">
                        <c:v>7.3399999999999901</c:v>
                      </c:pt>
                      <c:pt idx="2964">
                        <c:v>7.2720000000000002</c:v>
                      </c:pt>
                      <c:pt idx="2965">
                        <c:v>7.1959999999999997</c:v>
                      </c:pt>
                      <c:pt idx="2966">
                        <c:v>7.1379999999999999</c:v>
                      </c:pt>
                      <c:pt idx="2967">
                        <c:v>7.07</c:v>
                      </c:pt>
                      <c:pt idx="2968">
                        <c:v>7.0039999999999996</c:v>
                      </c:pt>
                      <c:pt idx="2969">
                        <c:v>6.9219999999999997</c:v>
                      </c:pt>
                      <c:pt idx="2970">
                        <c:v>6.8559999999999999</c:v>
                      </c:pt>
                      <c:pt idx="2971">
                        <c:v>6.78</c:v>
                      </c:pt>
                      <c:pt idx="2972">
                        <c:v>6.726</c:v>
                      </c:pt>
                      <c:pt idx="2973">
                        <c:v>6.6579999999999897</c:v>
                      </c:pt>
                      <c:pt idx="2974">
                        <c:v>6.5819999999999901</c:v>
                      </c:pt>
                      <c:pt idx="2975">
                        <c:v>6.5</c:v>
                      </c:pt>
                      <c:pt idx="2976">
                        <c:v>6.4020000000000001</c:v>
                      </c:pt>
                      <c:pt idx="2977">
                        <c:v>6.31</c:v>
                      </c:pt>
                      <c:pt idx="2978">
                        <c:v>6.234</c:v>
                      </c:pt>
                      <c:pt idx="2979">
                        <c:v>6.1539999999999999</c:v>
                      </c:pt>
                      <c:pt idx="2980">
                        <c:v>6.056</c:v>
                      </c:pt>
                      <c:pt idx="2981">
                        <c:v>5.984</c:v>
                      </c:pt>
                      <c:pt idx="2982">
                        <c:v>5.9039999999999999</c:v>
                      </c:pt>
                      <c:pt idx="2983">
                        <c:v>5.8220000000000001</c:v>
                      </c:pt>
                      <c:pt idx="2984">
                        <c:v>5.7359999999999998</c:v>
                      </c:pt>
                      <c:pt idx="2985">
                        <c:v>5.6539999999999999</c:v>
                      </c:pt>
                      <c:pt idx="2986">
                        <c:v>5.6</c:v>
                      </c:pt>
                      <c:pt idx="2987">
                        <c:v>5.508</c:v>
                      </c:pt>
                      <c:pt idx="2988">
                        <c:v>5.43</c:v>
                      </c:pt>
                      <c:pt idx="2989">
                        <c:v>5.3379999999999903</c:v>
                      </c:pt>
                      <c:pt idx="2990">
                        <c:v>5.2679999999999998</c:v>
                      </c:pt>
                      <c:pt idx="2991">
                        <c:v>5.1980000000000004</c:v>
                      </c:pt>
                      <c:pt idx="2992">
                        <c:v>5.13</c:v>
                      </c:pt>
                      <c:pt idx="2993">
                        <c:v>5.0579999999999998</c:v>
                      </c:pt>
                      <c:pt idx="2994">
                        <c:v>4.9960000000000004</c:v>
                      </c:pt>
                      <c:pt idx="2995">
                        <c:v>4.9119999999999999</c:v>
                      </c:pt>
                      <c:pt idx="2996">
                        <c:v>4.8439999999999896</c:v>
                      </c:pt>
                      <c:pt idx="2997">
                        <c:v>4.766</c:v>
                      </c:pt>
                      <c:pt idx="2998">
                        <c:v>4.7039999999999997</c:v>
                      </c:pt>
                      <c:pt idx="2999">
                        <c:v>4.6379999999999999</c:v>
                      </c:pt>
                      <c:pt idx="3000">
                        <c:v>4.5860000000000003</c:v>
                      </c:pt>
                      <c:pt idx="3001">
                        <c:v>4.5359999999999996</c:v>
                      </c:pt>
                      <c:pt idx="3002">
                        <c:v>4.46</c:v>
                      </c:pt>
                      <c:pt idx="3003">
                        <c:v>4.4260000000000002</c:v>
                      </c:pt>
                      <c:pt idx="3004">
                        <c:v>4.3339999999999996</c:v>
                      </c:pt>
                      <c:pt idx="3005">
                        <c:v>4.3139999999999903</c:v>
                      </c:pt>
                      <c:pt idx="3006">
                        <c:v>4.2720000000000002</c:v>
                      </c:pt>
                      <c:pt idx="3007">
                        <c:v>4.2159999999999904</c:v>
                      </c:pt>
                      <c:pt idx="3008">
                        <c:v>4.1740000000000004</c:v>
                      </c:pt>
                      <c:pt idx="3009">
                        <c:v>4.1520000000000001</c:v>
                      </c:pt>
                      <c:pt idx="3010">
                        <c:v>4.1020000000000003</c:v>
                      </c:pt>
                      <c:pt idx="3011">
                        <c:v>4.0579999999999998</c:v>
                      </c:pt>
                      <c:pt idx="3012">
                        <c:v>4.05</c:v>
                      </c:pt>
                      <c:pt idx="3013">
                        <c:v>3.972</c:v>
                      </c:pt>
                      <c:pt idx="3014">
                        <c:v>3.9319999999999999</c:v>
                      </c:pt>
                      <c:pt idx="3015">
                        <c:v>3.8780000000000001</c:v>
                      </c:pt>
                      <c:pt idx="3016">
                        <c:v>3.8379999999999899</c:v>
                      </c:pt>
                      <c:pt idx="3017">
                        <c:v>3.8</c:v>
                      </c:pt>
                      <c:pt idx="3018">
                        <c:v>3.75999999999999</c:v>
                      </c:pt>
                      <c:pt idx="3019">
                        <c:v>3.7160000000000002</c:v>
                      </c:pt>
                      <c:pt idx="3020">
                        <c:v>3.6760000000000002</c:v>
                      </c:pt>
                      <c:pt idx="3021">
                        <c:v>3.6259999999999999</c:v>
                      </c:pt>
                      <c:pt idx="3022">
                        <c:v>3.5619999999999998</c:v>
                      </c:pt>
                      <c:pt idx="3023">
                        <c:v>3.54</c:v>
                      </c:pt>
                      <c:pt idx="3024">
                        <c:v>3.5179999999999998</c:v>
                      </c:pt>
                      <c:pt idx="3025">
                        <c:v>3.46</c:v>
                      </c:pt>
                      <c:pt idx="3026">
                        <c:v>3.4460000000000002</c:v>
                      </c:pt>
                      <c:pt idx="3027">
                        <c:v>3.4159999999999999</c:v>
                      </c:pt>
                      <c:pt idx="3028">
                        <c:v>3.3579999999999899</c:v>
                      </c:pt>
                      <c:pt idx="3029">
                        <c:v>3.3639999999999999</c:v>
                      </c:pt>
                      <c:pt idx="3030">
                        <c:v>3.3379999999999899</c:v>
                      </c:pt>
                      <c:pt idx="3031">
                        <c:v>3.2919999999999998</c:v>
                      </c:pt>
                      <c:pt idx="3032">
                        <c:v>3.3239999999999998</c:v>
                      </c:pt>
                      <c:pt idx="3033">
                        <c:v>3.3079999999999998</c:v>
                      </c:pt>
                      <c:pt idx="3034">
                        <c:v>3.28799999999999</c:v>
                      </c:pt>
                      <c:pt idx="3035">
                        <c:v>3.2939999999999898</c:v>
                      </c:pt>
                      <c:pt idx="3036">
                        <c:v>3.2679999999999998</c:v>
                      </c:pt>
                      <c:pt idx="3037">
                        <c:v>3.24</c:v>
                      </c:pt>
                      <c:pt idx="3038">
                        <c:v>3.22</c:v>
                      </c:pt>
                      <c:pt idx="3039">
                        <c:v>3.2240000000000002</c:v>
                      </c:pt>
                      <c:pt idx="3040">
                        <c:v>3.1979999999999902</c:v>
                      </c:pt>
                      <c:pt idx="3041">
                        <c:v>3.1759999999999899</c:v>
                      </c:pt>
                      <c:pt idx="3042">
                        <c:v>3.1539999999999999</c:v>
                      </c:pt>
                      <c:pt idx="3043">
                        <c:v>3.1719999999999899</c:v>
                      </c:pt>
                      <c:pt idx="3044">
                        <c:v>3.17</c:v>
                      </c:pt>
                      <c:pt idx="3045">
                        <c:v>3.1659999999999999</c:v>
                      </c:pt>
                      <c:pt idx="3046">
                        <c:v>3.1520000000000001</c:v>
                      </c:pt>
                      <c:pt idx="3047">
                        <c:v>3.1579999999999999</c:v>
                      </c:pt>
                      <c:pt idx="3048">
                        <c:v>3.1840000000000002</c:v>
                      </c:pt>
                      <c:pt idx="3049">
                        <c:v>3.19199999999999</c:v>
                      </c:pt>
                      <c:pt idx="3050">
                        <c:v>3.2160000000000002</c:v>
                      </c:pt>
                      <c:pt idx="3051">
                        <c:v>3.2240000000000002</c:v>
                      </c:pt>
                      <c:pt idx="3052">
                        <c:v>3.23999999999999</c:v>
                      </c:pt>
                      <c:pt idx="3053">
                        <c:v>3.278</c:v>
                      </c:pt>
                      <c:pt idx="3054">
                        <c:v>3.2679999999999998</c:v>
                      </c:pt>
                      <c:pt idx="3055">
                        <c:v>3.2919999999999998</c:v>
                      </c:pt>
                      <c:pt idx="3056">
                        <c:v>3.286</c:v>
                      </c:pt>
                      <c:pt idx="3057">
                        <c:v>3.2919999999999998</c:v>
                      </c:pt>
                      <c:pt idx="3058">
                        <c:v>3.2639999999999998</c:v>
                      </c:pt>
                      <c:pt idx="3059">
                        <c:v>3.24399999999999</c:v>
                      </c:pt>
                      <c:pt idx="3060">
                        <c:v>3.242</c:v>
                      </c:pt>
                      <c:pt idx="3061">
                        <c:v>3.24399999999999</c:v>
                      </c:pt>
                      <c:pt idx="3062">
                        <c:v>3.24</c:v>
                      </c:pt>
                      <c:pt idx="3063">
                        <c:v>3.2299999999999902</c:v>
                      </c:pt>
                      <c:pt idx="3064">
                        <c:v>3.2320000000000002</c:v>
                      </c:pt>
                      <c:pt idx="3065">
                        <c:v>3.234</c:v>
                      </c:pt>
                      <c:pt idx="3066">
                        <c:v>3.226</c:v>
                      </c:pt>
                      <c:pt idx="3067">
                        <c:v>3.21599999999999</c:v>
                      </c:pt>
                      <c:pt idx="3068">
                        <c:v>3.2019999999999902</c:v>
                      </c:pt>
                      <c:pt idx="3069">
                        <c:v>3.1680000000000001</c:v>
                      </c:pt>
                      <c:pt idx="3070">
                        <c:v>3.194</c:v>
                      </c:pt>
                      <c:pt idx="3071">
                        <c:v>3.1480000000000001</c:v>
                      </c:pt>
                      <c:pt idx="3072">
                        <c:v>3.1179999999999999</c:v>
                      </c:pt>
                      <c:pt idx="3073">
                        <c:v>3.1</c:v>
                      </c:pt>
                      <c:pt idx="3074">
                        <c:v>3.0720000000000001</c:v>
                      </c:pt>
                      <c:pt idx="3075">
                        <c:v>3.0739999999999998</c:v>
                      </c:pt>
                      <c:pt idx="3076">
                        <c:v>3.032</c:v>
                      </c:pt>
                      <c:pt idx="3077">
                        <c:v>3.008</c:v>
                      </c:pt>
                      <c:pt idx="3078">
                        <c:v>2.9959999999999898</c:v>
                      </c:pt>
                      <c:pt idx="3079">
                        <c:v>3.03</c:v>
                      </c:pt>
                      <c:pt idx="3080">
                        <c:v>3.04</c:v>
                      </c:pt>
                      <c:pt idx="3081">
                        <c:v>3.1</c:v>
                      </c:pt>
                      <c:pt idx="3082">
                        <c:v>3.1719999999999899</c:v>
                      </c:pt>
                      <c:pt idx="3083">
                        <c:v>3.2839999999999998</c:v>
                      </c:pt>
                      <c:pt idx="3084">
                        <c:v>3.3919999999999999</c:v>
                      </c:pt>
                      <c:pt idx="3085">
                        <c:v>3.492</c:v>
                      </c:pt>
                      <c:pt idx="3086">
                        <c:v>3.6160000000000001</c:v>
                      </c:pt>
                      <c:pt idx="3087">
                        <c:v>3.7519999999999998</c:v>
                      </c:pt>
                      <c:pt idx="3088">
                        <c:v>3.8820000000000001</c:v>
                      </c:pt>
                      <c:pt idx="3089">
                        <c:v>3.992</c:v>
                      </c:pt>
                      <c:pt idx="3090">
                        <c:v>4.0960000000000001</c:v>
                      </c:pt>
                      <c:pt idx="3091">
                        <c:v>4.2140000000000004</c:v>
                      </c:pt>
                      <c:pt idx="3092">
                        <c:v>4.3099999999999996</c:v>
                      </c:pt>
                      <c:pt idx="3093">
                        <c:v>4.4079999999999897</c:v>
                      </c:pt>
                      <c:pt idx="3094">
                        <c:v>4.5299999999999896</c:v>
                      </c:pt>
                      <c:pt idx="3095">
                        <c:v>4.6440000000000001</c:v>
                      </c:pt>
                      <c:pt idx="3096">
                        <c:v>4.774</c:v>
                      </c:pt>
                      <c:pt idx="3097">
                        <c:v>4.9359999999999999</c:v>
                      </c:pt>
                      <c:pt idx="3098">
                        <c:v>5.1339999999999897</c:v>
                      </c:pt>
                      <c:pt idx="3099">
                        <c:v>5.3360000000000003</c:v>
                      </c:pt>
                      <c:pt idx="3100">
                        <c:v>5.59</c:v>
                      </c:pt>
                      <c:pt idx="3101">
                        <c:v>5.8360000000000003</c:v>
                      </c:pt>
                      <c:pt idx="3102">
                        <c:v>6.0679999999999996</c:v>
                      </c:pt>
                      <c:pt idx="3103">
                        <c:v>6.2960000000000003</c:v>
                      </c:pt>
                      <c:pt idx="3104">
                        <c:v>6.55</c:v>
                      </c:pt>
                      <c:pt idx="3105">
                        <c:v>6.8940000000000001</c:v>
                      </c:pt>
                      <c:pt idx="3106">
                        <c:v>7.4319999999999897</c:v>
                      </c:pt>
                      <c:pt idx="3107">
                        <c:v>8.0259999999999998</c:v>
                      </c:pt>
                      <c:pt idx="3108">
                        <c:v>8.6140000000000008</c:v>
                      </c:pt>
                      <c:pt idx="3109">
                        <c:v>9.1679999999999993</c:v>
                      </c:pt>
                      <c:pt idx="3110">
                        <c:v>9.71999999999999</c:v>
                      </c:pt>
                      <c:pt idx="3111">
                        <c:v>10.103999999999999</c:v>
                      </c:pt>
                      <c:pt idx="3112">
                        <c:v>10.42</c:v>
                      </c:pt>
                      <c:pt idx="3113">
                        <c:v>10.73</c:v>
                      </c:pt>
                      <c:pt idx="3114">
                        <c:v>10.9919999999999</c:v>
                      </c:pt>
                      <c:pt idx="3115">
                        <c:v>11.238</c:v>
                      </c:pt>
                      <c:pt idx="3116">
                        <c:v>11.586</c:v>
                      </c:pt>
                      <c:pt idx="3117">
                        <c:v>12.065999999999899</c:v>
                      </c:pt>
                      <c:pt idx="3118">
                        <c:v>12.776</c:v>
                      </c:pt>
                      <c:pt idx="3119">
                        <c:v>13.676</c:v>
                      </c:pt>
                      <c:pt idx="3120">
                        <c:v>14.638</c:v>
                      </c:pt>
                      <c:pt idx="3121">
                        <c:v>15.722</c:v>
                      </c:pt>
                      <c:pt idx="3122">
                        <c:v>17.134</c:v>
                      </c:pt>
                      <c:pt idx="3123">
                        <c:v>18.754000000000001</c:v>
                      </c:pt>
                      <c:pt idx="3124">
                        <c:v>20.36</c:v>
                      </c:pt>
                      <c:pt idx="3125">
                        <c:v>21.82</c:v>
                      </c:pt>
                      <c:pt idx="3126">
                        <c:v>23.234000000000002</c:v>
                      </c:pt>
                      <c:pt idx="3127">
                        <c:v>24.596</c:v>
                      </c:pt>
                      <c:pt idx="3128">
                        <c:v>25.919999999999899</c:v>
                      </c:pt>
                      <c:pt idx="3129">
                        <c:v>27.117999999999999</c:v>
                      </c:pt>
                      <c:pt idx="3130">
                        <c:v>28.113999999999901</c:v>
                      </c:pt>
                      <c:pt idx="3131">
                        <c:v>28.925999999999998</c:v>
                      </c:pt>
                      <c:pt idx="3132">
                        <c:v>29.625999999999902</c:v>
                      </c:pt>
                      <c:pt idx="3133">
                        <c:v>30.116</c:v>
                      </c:pt>
                      <c:pt idx="3134">
                        <c:v>30.192</c:v>
                      </c:pt>
                      <c:pt idx="3135">
                        <c:v>30.015999999999998</c:v>
                      </c:pt>
                      <c:pt idx="3136">
                        <c:v>29.703999999999901</c:v>
                      </c:pt>
                      <c:pt idx="3137">
                        <c:v>29.408000000000001</c:v>
                      </c:pt>
                      <c:pt idx="3138">
                        <c:v>29.122</c:v>
                      </c:pt>
                      <c:pt idx="3139">
                        <c:v>28.959999999999901</c:v>
                      </c:pt>
                      <c:pt idx="3140">
                        <c:v>29.177999999999901</c:v>
                      </c:pt>
                      <c:pt idx="3141">
                        <c:v>29.8599999999999</c:v>
                      </c:pt>
                      <c:pt idx="3142">
                        <c:v>30.795999999999999</c:v>
                      </c:pt>
                      <c:pt idx="3143">
                        <c:v>31.88</c:v>
                      </c:pt>
                      <c:pt idx="3144">
                        <c:v>33.013999999999903</c:v>
                      </c:pt>
                      <c:pt idx="3145">
                        <c:v>33.75</c:v>
                      </c:pt>
                      <c:pt idx="3146">
                        <c:v>34.368000000000002</c:v>
                      </c:pt>
                      <c:pt idx="3147">
                        <c:v>35.146000000000001</c:v>
                      </c:pt>
                      <c:pt idx="3148">
                        <c:v>35.869999999999997</c:v>
                      </c:pt>
                      <c:pt idx="3149">
                        <c:v>36.693999999999903</c:v>
                      </c:pt>
                      <c:pt idx="3150">
                        <c:v>37.411999999999999</c:v>
                      </c:pt>
                      <c:pt idx="3151">
                        <c:v>38.131999999999998</c:v>
                      </c:pt>
                      <c:pt idx="3152">
                        <c:v>38.725999999999999</c:v>
                      </c:pt>
                      <c:pt idx="3153">
                        <c:v>39.198</c:v>
                      </c:pt>
                      <c:pt idx="3154">
                        <c:v>39.725999999999999</c:v>
                      </c:pt>
                      <c:pt idx="3155">
                        <c:v>40.241999999999997</c:v>
                      </c:pt>
                      <c:pt idx="3156">
                        <c:v>40.718000000000004</c:v>
                      </c:pt>
                      <c:pt idx="3157">
                        <c:v>41.113999999999997</c:v>
                      </c:pt>
                      <c:pt idx="3158">
                        <c:v>41.405999999999999</c:v>
                      </c:pt>
                      <c:pt idx="3159">
                        <c:v>41.414000000000001</c:v>
                      </c:pt>
                      <c:pt idx="3160">
                        <c:v>41.384</c:v>
                      </c:pt>
                      <c:pt idx="3161">
                        <c:v>41.393999999999998</c:v>
                      </c:pt>
                      <c:pt idx="3162">
                        <c:v>41.204000000000001</c:v>
                      </c:pt>
                      <c:pt idx="3163">
                        <c:v>40.950000000000003</c:v>
                      </c:pt>
                      <c:pt idx="3164">
                        <c:v>40.733999999999902</c:v>
                      </c:pt>
                      <c:pt idx="3165">
                        <c:v>40.637999999999998</c:v>
                      </c:pt>
                      <c:pt idx="3166">
                        <c:v>40.5</c:v>
                      </c:pt>
                      <c:pt idx="3167">
                        <c:v>40.001999999999903</c:v>
                      </c:pt>
                      <c:pt idx="3168">
                        <c:v>39.32</c:v>
                      </c:pt>
                      <c:pt idx="3169">
                        <c:v>38.707999999999998</c:v>
                      </c:pt>
                      <c:pt idx="3170">
                        <c:v>38.332000000000001</c:v>
                      </c:pt>
                      <c:pt idx="3171">
                        <c:v>38.061999999999998</c:v>
                      </c:pt>
                      <c:pt idx="3172">
                        <c:v>37.808</c:v>
                      </c:pt>
                      <c:pt idx="3173">
                        <c:v>37.481999999999999</c:v>
                      </c:pt>
                      <c:pt idx="3174">
                        <c:v>37.148000000000003</c:v>
                      </c:pt>
                      <c:pt idx="3175">
                        <c:v>36.769999999999897</c:v>
                      </c:pt>
                      <c:pt idx="3176">
                        <c:v>36.383999999999901</c:v>
                      </c:pt>
                      <c:pt idx="3177">
                        <c:v>36.029999999999902</c:v>
                      </c:pt>
                      <c:pt idx="3178">
                        <c:v>35.700000000000003</c:v>
                      </c:pt>
                      <c:pt idx="3179">
                        <c:v>35.213999999999999</c:v>
                      </c:pt>
                      <c:pt idx="3180">
                        <c:v>34.607999999999997</c:v>
                      </c:pt>
                      <c:pt idx="3181">
                        <c:v>33.869999999999997</c:v>
                      </c:pt>
                      <c:pt idx="3182">
                        <c:v>33.067999999999998</c:v>
                      </c:pt>
                      <c:pt idx="3183">
                        <c:v>32.275999999999897</c:v>
                      </c:pt>
                      <c:pt idx="3184">
                        <c:v>31.292000000000002</c:v>
                      </c:pt>
                      <c:pt idx="3185">
                        <c:v>30.198</c:v>
                      </c:pt>
                      <c:pt idx="3186">
                        <c:v>28.992000000000001</c:v>
                      </c:pt>
                      <c:pt idx="3187">
                        <c:v>27.748000000000001</c:v>
                      </c:pt>
                      <c:pt idx="3188">
                        <c:v>26.512</c:v>
                      </c:pt>
                      <c:pt idx="3189">
                        <c:v>25.27</c:v>
                      </c:pt>
                      <c:pt idx="3190">
                        <c:v>24.123999999999999</c:v>
                      </c:pt>
                      <c:pt idx="3191">
                        <c:v>23.094000000000001</c:v>
                      </c:pt>
                      <c:pt idx="3192">
                        <c:v>22.1</c:v>
                      </c:pt>
                      <c:pt idx="3193">
                        <c:v>21.167999999999999</c:v>
                      </c:pt>
                      <c:pt idx="3194">
                        <c:v>20.294</c:v>
                      </c:pt>
                      <c:pt idx="3195">
                        <c:v>19.552</c:v>
                      </c:pt>
                      <c:pt idx="3196">
                        <c:v>18.832000000000001</c:v>
                      </c:pt>
                      <c:pt idx="3197">
                        <c:v>18.187999999999999</c:v>
                      </c:pt>
                      <c:pt idx="3198">
                        <c:v>17.507999999999999</c:v>
                      </c:pt>
                      <c:pt idx="3199">
                        <c:v>16.893999999999998</c:v>
                      </c:pt>
                      <c:pt idx="3200">
                        <c:v>16.332000000000001</c:v>
                      </c:pt>
                      <c:pt idx="3201">
                        <c:v>15.805999999999999</c:v>
                      </c:pt>
                      <c:pt idx="3202">
                        <c:v>15.375999999999999</c:v>
                      </c:pt>
                      <c:pt idx="3203">
                        <c:v>14.906000000000001</c:v>
                      </c:pt>
                      <c:pt idx="3204">
                        <c:v>14.48</c:v>
                      </c:pt>
                      <c:pt idx="3205">
                        <c:v>14.108000000000001</c:v>
                      </c:pt>
                      <c:pt idx="3206">
                        <c:v>13.734</c:v>
                      </c:pt>
                      <c:pt idx="3207">
                        <c:v>13.4</c:v>
                      </c:pt>
                      <c:pt idx="3208">
                        <c:v>13.096</c:v>
                      </c:pt>
                      <c:pt idx="3209">
                        <c:v>12.8</c:v>
                      </c:pt>
                      <c:pt idx="3210">
                        <c:v>12.485999999999899</c:v>
                      </c:pt>
                      <c:pt idx="3211">
                        <c:v>12.255999999999901</c:v>
                      </c:pt>
                      <c:pt idx="3212">
                        <c:v>11.98</c:v>
                      </c:pt>
                      <c:pt idx="3213">
                        <c:v>11.706</c:v>
                      </c:pt>
                      <c:pt idx="3214">
                        <c:v>11.494</c:v>
                      </c:pt>
                      <c:pt idx="3215">
                        <c:v>11.267999999999899</c:v>
                      </c:pt>
                      <c:pt idx="3216">
                        <c:v>11.038</c:v>
                      </c:pt>
                      <c:pt idx="3217">
                        <c:v>10.853999999999999</c:v>
                      </c:pt>
                      <c:pt idx="3218">
                        <c:v>10.666</c:v>
                      </c:pt>
                      <c:pt idx="3219">
                        <c:v>10.522</c:v>
                      </c:pt>
                      <c:pt idx="3220">
                        <c:v>10.326000000000001</c:v>
                      </c:pt>
                      <c:pt idx="3221">
                        <c:v>10.199999999999999</c:v>
                      </c:pt>
                      <c:pt idx="3222">
                        <c:v>10.033999999999899</c:v>
                      </c:pt>
                      <c:pt idx="3223">
                        <c:v>9.8699999999999992</c:v>
                      </c:pt>
                      <c:pt idx="3224">
                        <c:v>9.7080000000000002</c:v>
                      </c:pt>
                      <c:pt idx="3225">
                        <c:v>9.5660000000000007</c:v>
                      </c:pt>
                      <c:pt idx="3226">
                        <c:v>9.41</c:v>
                      </c:pt>
                      <c:pt idx="3227">
                        <c:v>9.27</c:v>
                      </c:pt>
                      <c:pt idx="3228">
                        <c:v>9.1239999999999899</c:v>
                      </c:pt>
                      <c:pt idx="3229">
                        <c:v>8.9879999999999995</c:v>
                      </c:pt>
                      <c:pt idx="3230">
                        <c:v>8.8359999999999896</c:v>
                      </c:pt>
                      <c:pt idx="3231">
                        <c:v>8.69</c:v>
                      </c:pt>
                      <c:pt idx="3232">
                        <c:v>8.5699999999999896</c:v>
                      </c:pt>
                      <c:pt idx="3233">
                        <c:v>8.43799999999999</c:v>
                      </c:pt>
                      <c:pt idx="3234">
                        <c:v>8.3260000000000005</c:v>
                      </c:pt>
                      <c:pt idx="3235">
                        <c:v>8.1780000000000008</c:v>
                      </c:pt>
                      <c:pt idx="3236">
                        <c:v>8.0739999999999998</c:v>
                      </c:pt>
                      <c:pt idx="3237">
                        <c:v>7.95399999999999</c:v>
                      </c:pt>
                      <c:pt idx="3238">
                        <c:v>7.83</c:v>
                      </c:pt>
                      <c:pt idx="3239">
                        <c:v>7.7039999999999997</c:v>
                      </c:pt>
                      <c:pt idx="3240">
                        <c:v>7.6260000000000003</c:v>
                      </c:pt>
                      <c:pt idx="3241">
                        <c:v>7.508</c:v>
                      </c:pt>
                      <c:pt idx="3242">
                        <c:v>7.3920000000000003</c:v>
                      </c:pt>
                      <c:pt idx="3243">
                        <c:v>7.3039999999999896</c:v>
                      </c:pt>
                      <c:pt idx="3244">
                        <c:v>7.1920000000000002</c:v>
                      </c:pt>
                      <c:pt idx="3245">
                        <c:v>7.1019999999999897</c:v>
                      </c:pt>
                      <c:pt idx="3246">
                        <c:v>7.01</c:v>
                      </c:pt>
                      <c:pt idx="3247">
                        <c:v>6.9139999999999997</c:v>
                      </c:pt>
                      <c:pt idx="3248">
                        <c:v>6.806</c:v>
                      </c:pt>
                      <c:pt idx="3249">
                        <c:v>6.7159999999999904</c:v>
                      </c:pt>
                      <c:pt idx="3250">
                        <c:v>6.6259999999999897</c:v>
                      </c:pt>
                      <c:pt idx="3251">
                        <c:v>6.52599999999999</c:v>
                      </c:pt>
                      <c:pt idx="3252">
                        <c:v>6.4480000000000004</c:v>
                      </c:pt>
                      <c:pt idx="3253">
                        <c:v>6.3559999999999999</c:v>
                      </c:pt>
                      <c:pt idx="3254">
                        <c:v>6.2799999999999896</c:v>
                      </c:pt>
                      <c:pt idx="3255">
                        <c:v>6.1959999999999997</c:v>
                      </c:pt>
                      <c:pt idx="3256">
                        <c:v>6.1260000000000003</c:v>
                      </c:pt>
                      <c:pt idx="3257">
                        <c:v>6.0419999999999998</c:v>
                      </c:pt>
                      <c:pt idx="3258">
                        <c:v>6.0059999999999896</c:v>
                      </c:pt>
                      <c:pt idx="3259">
                        <c:v>5.9279999999999999</c:v>
                      </c:pt>
                      <c:pt idx="3260">
                        <c:v>5.86</c:v>
                      </c:pt>
                      <c:pt idx="3261">
                        <c:v>5.7919999999999998</c:v>
                      </c:pt>
                      <c:pt idx="3262">
                        <c:v>5.7240000000000002</c:v>
                      </c:pt>
                      <c:pt idx="3263">
                        <c:v>5.64</c:v>
                      </c:pt>
                      <c:pt idx="3264">
                        <c:v>5.6040000000000001</c:v>
                      </c:pt>
                      <c:pt idx="3265">
                        <c:v>5.5419999999999998</c:v>
                      </c:pt>
                      <c:pt idx="3266">
                        <c:v>5.4779999999999998</c:v>
                      </c:pt>
                      <c:pt idx="3267">
                        <c:v>5.42</c:v>
                      </c:pt>
                      <c:pt idx="3268">
                        <c:v>5.3680000000000003</c:v>
                      </c:pt>
                      <c:pt idx="3269">
                        <c:v>5.3239999999999998</c:v>
                      </c:pt>
                      <c:pt idx="3270">
                        <c:v>5.2759999999999998</c:v>
                      </c:pt>
                      <c:pt idx="3271">
                        <c:v>5.2320000000000002</c:v>
                      </c:pt>
                      <c:pt idx="3272">
                        <c:v>5.1779999999999902</c:v>
                      </c:pt>
                      <c:pt idx="3273">
                        <c:v>5.1219999999999901</c:v>
                      </c:pt>
                      <c:pt idx="3274">
                        <c:v>5.09</c:v>
                      </c:pt>
                      <c:pt idx="3275">
                        <c:v>5.0380000000000003</c:v>
                      </c:pt>
                      <c:pt idx="3276">
                        <c:v>5.0220000000000002</c:v>
                      </c:pt>
                      <c:pt idx="3277">
                        <c:v>4.944</c:v>
                      </c:pt>
                      <c:pt idx="3278">
                        <c:v>4.9260000000000002</c:v>
                      </c:pt>
                      <c:pt idx="3279">
                        <c:v>4.8520000000000003</c:v>
                      </c:pt>
                      <c:pt idx="3280">
                        <c:v>4.82</c:v>
                      </c:pt>
                      <c:pt idx="3281">
                        <c:v>4.7960000000000003</c:v>
                      </c:pt>
                      <c:pt idx="3282">
                        <c:v>4.7560000000000002</c:v>
                      </c:pt>
                      <c:pt idx="3283">
                        <c:v>4.7119999999999997</c:v>
                      </c:pt>
                      <c:pt idx="3284">
                        <c:v>4.6719999999999997</c:v>
                      </c:pt>
                      <c:pt idx="3285">
                        <c:v>4.6639999999999997</c:v>
                      </c:pt>
                      <c:pt idx="3286">
                        <c:v>4.6120000000000001</c:v>
                      </c:pt>
                      <c:pt idx="3287">
                        <c:v>4.5979999999999999</c:v>
                      </c:pt>
                      <c:pt idx="3288">
                        <c:v>4.5759999999999996</c:v>
                      </c:pt>
                      <c:pt idx="3289">
                        <c:v>4.548</c:v>
                      </c:pt>
                      <c:pt idx="3290">
                        <c:v>4.5460000000000003</c:v>
                      </c:pt>
                      <c:pt idx="3291">
                        <c:v>4.532</c:v>
                      </c:pt>
                      <c:pt idx="3292">
                        <c:v>4.5339999999999998</c:v>
                      </c:pt>
                      <c:pt idx="3293">
                        <c:v>4.4859999999999998</c:v>
                      </c:pt>
                      <c:pt idx="3294">
                        <c:v>4.4720000000000004</c:v>
                      </c:pt>
                      <c:pt idx="3295">
                        <c:v>4.4539999999999997</c:v>
                      </c:pt>
                      <c:pt idx="3296">
                        <c:v>4.444</c:v>
                      </c:pt>
                      <c:pt idx="3297">
                        <c:v>4.4340000000000002</c:v>
                      </c:pt>
                      <c:pt idx="3298">
                        <c:v>4.4260000000000002</c:v>
                      </c:pt>
                      <c:pt idx="3299">
                        <c:v>4.4020000000000001</c:v>
                      </c:pt>
                      <c:pt idx="3300">
                        <c:v>4.4379999999999997</c:v>
                      </c:pt>
                      <c:pt idx="3301">
                        <c:v>4.4219999999999997</c:v>
                      </c:pt>
                      <c:pt idx="3302">
                        <c:v>4.4420000000000002</c:v>
                      </c:pt>
                      <c:pt idx="3303">
                        <c:v>4.4279999999999999</c:v>
                      </c:pt>
                      <c:pt idx="3304">
                        <c:v>4.4340000000000002</c:v>
                      </c:pt>
                      <c:pt idx="3305">
                        <c:v>4.4320000000000004</c:v>
                      </c:pt>
                      <c:pt idx="3306">
                        <c:v>4.4480000000000004</c:v>
                      </c:pt>
                      <c:pt idx="3307">
                        <c:v>4.4660000000000002</c:v>
                      </c:pt>
                      <c:pt idx="3308">
                        <c:v>4.476</c:v>
                      </c:pt>
                      <c:pt idx="3309">
                        <c:v>4.468</c:v>
                      </c:pt>
                      <c:pt idx="3310">
                        <c:v>4.4560000000000004</c:v>
                      </c:pt>
                      <c:pt idx="3311">
                        <c:v>4.452</c:v>
                      </c:pt>
                      <c:pt idx="3312">
                        <c:v>4.476</c:v>
                      </c:pt>
                      <c:pt idx="3313">
                        <c:v>4.4619999999999997</c:v>
                      </c:pt>
                      <c:pt idx="3314">
                        <c:v>4.468</c:v>
                      </c:pt>
                      <c:pt idx="3315">
                        <c:v>4.4420000000000002</c:v>
                      </c:pt>
                      <c:pt idx="3316">
                        <c:v>4.45</c:v>
                      </c:pt>
                      <c:pt idx="3317">
                        <c:v>4.4379999999999997</c:v>
                      </c:pt>
                      <c:pt idx="3318">
                        <c:v>4.4260000000000002</c:v>
                      </c:pt>
                      <c:pt idx="3319">
                        <c:v>4.41</c:v>
                      </c:pt>
                      <c:pt idx="3320">
                        <c:v>4.4039999999999999</c:v>
                      </c:pt>
                      <c:pt idx="3321">
                        <c:v>4.4000000000000004</c:v>
                      </c:pt>
                      <c:pt idx="3322">
                        <c:v>4.3919999999999897</c:v>
                      </c:pt>
                      <c:pt idx="3323">
                        <c:v>4.4039999999999999</c:v>
                      </c:pt>
                      <c:pt idx="3324">
                        <c:v>4.4160000000000004</c:v>
                      </c:pt>
                      <c:pt idx="3325">
                        <c:v>4.3979999999999997</c:v>
                      </c:pt>
                      <c:pt idx="3326">
                        <c:v>4.3899999999999997</c:v>
                      </c:pt>
                      <c:pt idx="3327">
                        <c:v>4.4000000000000004</c:v>
                      </c:pt>
                      <c:pt idx="3328">
                        <c:v>4.3940000000000001</c:v>
                      </c:pt>
                      <c:pt idx="3329">
                        <c:v>4.3920000000000003</c:v>
                      </c:pt>
                      <c:pt idx="3330">
                        <c:v>4.3679999999999897</c:v>
                      </c:pt>
                      <c:pt idx="3331">
                        <c:v>4.3860000000000001</c:v>
                      </c:pt>
                      <c:pt idx="3332">
                        <c:v>4.3780000000000001</c:v>
                      </c:pt>
                      <c:pt idx="3333">
                        <c:v>4.3920000000000003</c:v>
                      </c:pt>
                      <c:pt idx="3334">
                        <c:v>4.4119999999999999</c:v>
                      </c:pt>
                      <c:pt idx="3335">
                        <c:v>4.4260000000000002</c:v>
                      </c:pt>
                      <c:pt idx="3336">
                        <c:v>4.49</c:v>
                      </c:pt>
                      <c:pt idx="3337">
                        <c:v>4.548</c:v>
                      </c:pt>
                      <c:pt idx="3338">
                        <c:v>4.6079999999999997</c:v>
                      </c:pt>
                      <c:pt idx="3339">
                        <c:v>4.6660000000000004</c:v>
                      </c:pt>
                      <c:pt idx="3340">
                        <c:v>4.7479999999999896</c:v>
                      </c:pt>
                      <c:pt idx="3341">
                        <c:v>4.7939999999999996</c:v>
                      </c:pt>
                      <c:pt idx="3342">
                        <c:v>4.8600000000000003</c:v>
                      </c:pt>
                      <c:pt idx="3343">
                        <c:v>4.8659999999999997</c:v>
                      </c:pt>
                      <c:pt idx="3344">
                        <c:v>4.92</c:v>
                      </c:pt>
                      <c:pt idx="3345">
                        <c:v>4.9079999999999897</c:v>
                      </c:pt>
                      <c:pt idx="3346">
                        <c:v>4.9459999999999997</c:v>
                      </c:pt>
                      <c:pt idx="3347">
                        <c:v>4.9480000000000004</c:v>
                      </c:pt>
                      <c:pt idx="3348">
                        <c:v>4.97</c:v>
                      </c:pt>
                      <c:pt idx="3349">
                        <c:v>4.97</c:v>
                      </c:pt>
                      <c:pt idx="3350">
                        <c:v>4.9560000000000004</c:v>
                      </c:pt>
                      <c:pt idx="3351">
                        <c:v>4.9980000000000002</c:v>
                      </c:pt>
                      <c:pt idx="3352">
                        <c:v>4.9459999999999997</c:v>
                      </c:pt>
                      <c:pt idx="3353">
                        <c:v>4.984</c:v>
                      </c:pt>
                      <c:pt idx="3354">
                        <c:v>4.9640000000000004</c:v>
                      </c:pt>
                      <c:pt idx="3355">
                        <c:v>4.97</c:v>
                      </c:pt>
                      <c:pt idx="3356">
                        <c:v>5.0279999999999996</c:v>
                      </c:pt>
                      <c:pt idx="3357">
                        <c:v>5.1059999999999999</c:v>
                      </c:pt>
                      <c:pt idx="3358">
                        <c:v>5.1539999999999999</c:v>
                      </c:pt>
                      <c:pt idx="3359">
                        <c:v>5.1779999999999999</c:v>
                      </c:pt>
                      <c:pt idx="3360">
                        <c:v>5.2319999999999904</c:v>
                      </c:pt>
                      <c:pt idx="3361">
                        <c:v>5.2219999999999898</c:v>
                      </c:pt>
                      <c:pt idx="3362">
                        <c:v>5.2519999999999998</c:v>
                      </c:pt>
                      <c:pt idx="3363">
                        <c:v>5.258</c:v>
                      </c:pt>
                      <c:pt idx="3364">
                        <c:v>5.2640000000000002</c:v>
                      </c:pt>
                      <c:pt idx="3365">
                        <c:v>5.2819999999999903</c:v>
                      </c:pt>
                      <c:pt idx="3366">
                        <c:v>5.3319999999999901</c:v>
                      </c:pt>
                      <c:pt idx="3367">
                        <c:v>5.3759999999999897</c:v>
                      </c:pt>
                      <c:pt idx="3368">
                        <c:v>5.4619999999999997</c:v>
                      </c:pt>
                      <c:pt idx="3369">
                        <c:v>5.6040000000000001</c:v>
                      </c:pt>
                      <c:pt idx="3370">
                        <c:v>5.734</c:v>
                      </c:pt>
                      <c:pt idx="3371">
                        <c:v>5.8479999999999999</c:v>
                      </c:pt>
                      <c:pt idx="3372">
                        <c:v>5.9560000000000004</c:v>
                      </c:pt>
                      <c:pt idx="3373">
                        <c:v>6.0839999999999996</c:v>
                      </c:pt>
                      <c:pt idx="3374">
                        <c:v>6.1839999999999904</c:v>
                      </c:pt>
                      <c:pt idx="3375">
                        <c:v>6.3879999999999999</c:v>
                      </c:pt>
                      <c:pt idx="3376">
                        <c:v>6.58</c:v>
                      </c:pt>
                      <c:pt idx="3377">
                        <c:v>6.8039999999999896</c:v>
                      </c:pt>
                      <c:pt idx="3378">
                        <c:v>7.0460000000000003</c:v>
                      </c:pt>
                      <c:pt idx="3379">
                        <c:v>7.3719999999999999</c:v>
                      </c:pt>
                      <c:pt idx="3380">
                        <c:v>7.7839999999999998</c:v>
                      </c:pt>
                      <c:pt idx="3381">
                        <c:v>8.1639999999999997</c:v>
                      </c:pt>
                      <c:pt idx="3382">
                        <c:v>8.6419999999999995</c:v>
                      </c:pt>
                      <c:pt idx="3383">
                        <c:v>9.4120000000000008</c:v>
                      </c:pt>
                      <c:pt idx="3384">
                        <c:v>10.25</c:v>
                      </c:pt>
                      <c:pt idx="3385">
                        <c:v>11.186</c:v>
                      </c:pt>
                      <c:pt idx="3386">
                        <c:v>12.071999999999999</c:v>
                      </c:pt>
                      <c:pt idx="3387">
                        <c:v>12.9</c:v>
                      </c:pt>
                      <c:pt idx="3388">
                        <c:v>13.752000000000001</c:v>
                      </c:pt>
                      <c:pt idx="3389">
                        <c:v>14.6519999999999</c:v>
                      </c:pt>
                      <c:pt idx="3390">
                        <c:v>15.607999999999899</c:v>
                      </c:pt>
                      <c:pt idx="3391">
                        <c:v>16.509999999999899</c:v>
                      </c:pt>
                      <c:pt idx="3392">
                        <c:v>17.341999999999999</c:v>
                      </c:pt>
                      <c:pt idx="3393">
                        <c:v>18.113999999999901</c:v>
                      </c:pt>
                      <c:pt idx="3394">
                        <c:v>18.889999999999901</c:v>
                      </c:pt>
                      <c:pt idx="3395">
                        <c:v>19.652000000000001</c:v>
                      </c:pt>
                      <c:pt idx="3396">
                        <c:v>20.375999999999902</c:v>
                      </c:pt>
                      <c:pt idx="3397">
                        <c:v>21.231999999999999</c:v>
                      </c:pt>
                      <c:pt idx="3398">
                        <c:v>22.009999999999899</c:v>
                      </c:pt>
                      <c:pt idx="3399">
                        <c:v>22.87</c:v>
                      </c:pt>
                      <c:pt idx="3400">
                        <c:v>23.74</c:v>
                      </c:pt>
                      <c:pt idx="3401">
                        <c:v>24.689999999999898</c:v>
                      </c:pt>
                      <c:pt idx="3402">
                        <c:v>25.594000000000001</c:v>
                      </c:pt>
                      <c:pt idx="3403">
                        <c:v>26.49</c:v>
                      </c:pt>
                      <c:pt idx="3404">
                        <c:v>27.224</c:v>
                      </c:pt>
                      <c:pt idx="3405">
                        <c:v>27.991999999999901</c:v>
                      </c:pt>
                      <c:pt idx="3406">
                        <c:v>28.637999999999899</c:v>
                      </c:pt>
                      <c:pt idx="3407">
                        <c:v>29.271999999999998</c:v>
                      </c:pt>
                      <c:pt idx="3408">
                        <c:v>29.802</c:v>
                      </c:pt>
                      <c:pt idx="3409">
                        <c:v>30.15</c:v>
                      </c:pt>
                      <c:pt idx="3410">
                        <c:v>30.389999999999901</c:v>
                      </c:pt>
                      <c:pt idx="3411">
                        <c:v>30.641999999999999</c:v>
                      </c:pt>
                      <c:pt idx="3412">
                        <c:v>31.026</c:v>
                      </c:pt>
                      <c:pt idx="3413">
                        <c:v>31.46</c:v>
                      </c:pt>
                      <c:pt idx="3414">
                        <c:v>31.786000000000001</c:v>
                      </c:pt>
                      <c:pt idx="3415">
                        <c:v>31.992000000000001</c:v>
                      </c:pt>
                      <c:pt idx="3416">
                        <c:v>31.968</c:v>
                      </c:pt>
                      <c:pt idx="3417">
                        <c:v>32.134</c:v>
                      </c:pt>
                      <c:pt idx="3418">
                        <c:v>32.438000000000002</c:v>
                      </c:pt>
                      <c:pt idx="3419">
                        <c:v>32.676000000000002</c:v>
                      </c:pt>
                      <c:pt idx="3420">
                        <c:v>33.012</c:v>
                      </c:pt>
                      <c:pt idx="3421">
                        <c:v>33.441999999999901</c:v>
                      </c:pt>
                      <c:pt idx="3422">
                        <c:v>33.753999999999998</c:v>
                      </c:pt>
                      <c:pt idx="3423">
                        <c:v>34.018000000000001</c:v>
                      </c:pt>
                      <c:pt idx="3424">
                        <c:v>34.076000000000001</c:v>
                      </c:pt>
                      <c:pt idx="3425">
                        <c:v>34.094000000000001</c:v>
                      </c:pt>
                      <c:pt idx="3426">
                        <c:v>34.353999999999999</c:v>
                      </c:pt>
                      <c:pt idx="3427">
                        <c:v>34.393999999999998</c:v>
                      </c:pt>
                      <c:pt idx="3428">
                        <c:v>33.814</c:v>
                      </c:pt>
                      <c:pt idx="3429">
                        <c:v>33.225999999999999</c:v>
                      </c:pt>
                      <c:pt idx="3430">
                        <c:v>32.884</c:v>
                      </c:pt>
                      <c:pt idx="3431">
                        <c:v>32.462000000000003</c:v>
                      </c:pt>
                      <c:pt idx="3432">
                        <c:v>31.991999999999901</c:v>
                      </c:pt>
                      <c:pt idx="3433">
                        <c:v>31.641999999999999</c:v>
                      </c:pt>
                      <c:pt idx="3434">
                        <c:v>31.552</c:v>
                      </c:pt>
                      <c:pt idx="3435">
                        <c:v>31.611999999999998</c:v>
                      </c:pt>
                      <c:pt idx="3436">
                        <c:v>31.742000000000001</c:v>
                      </c:pt>
                      <c:pt idx="3437">
                        <c:v>31.815999999999899</c:v>
                      </c:pt>
                      <c:pt idx="3438">
                        <c:v>31.66</c:v>
                      </c:pt>
                      <c:pt idx="3439">
                        <c:v>31.5</c:v>
                      </c:pt>
                      <c:pt idx="3440">
                        <c:v>31.466000000000001</c:v>
                      </c:pt>
                      <c:pt idx="3441">
                        <c:v>31.54</c:v>
                      </c:pt>
                      <c:pt idx="3442">
                        <c:v>31.5839999999999</c:v>
                      </c:pt>
                      <c:pt idx="3443">
                        <c:v>31.408000000000001</c:v>
                      </c:pt>
                      <c:pt idx="3444">
                        <c:v>31.161999999999999</c:v>
                      </c:pt>
                      <c:pt idx="3445">
                        <c:v>30.872</c:v>
                      </c:pt>
                      <c:pt idx="3446">
                        <c:v>30.434000000000001</c:v>
                      </c:pt>
                      <c:pt idx="3447">
                        <c:v>30.024000000000001</c:v>
                      </c:pt>
                      <c:pt idx="3448">
                        <c:v>29.5</c:v>
                      </c:pt>
                      <c:pt idx="3449">
                        <c:v>28.994</c:v>
                      </c:pt>
                      <c:pt idx="3450">
                        <c:v>28.64</c:v>
                      </c:pt>
                      <c:pt idx="3451">
                        <c:v>28.295999999999999</c:v>
                      </c:pt>
                      <c:pt idx="3452">
                        <c:v>27.864000000000001</c:v>
                      </c:pt>
                      <c:pt idx="3453">
                        <c:v>27.4</c:v>
                      </c:pt>
                      <c:pt idx="3454">
                        <c:v>26.957999999999998</c:v>
                      </c:pt>
                      <c:pt idx="3455">
                        <c:v>26.526</c:v>
                      </c:pt>
                      <c:pt idx="3456">
                        <c:v>26.143999999999998</c:v>
                      </c:pt>
                      <c:pt idx="3457">
                        <c:v>25.777999999999999</c:v>
                      </c:pt>
                      <c:pt idx="3458">
                        <c:v>25.431999999999999</c:v>
                      </c:pt>
                      <c:pt idx="3459">
                        <c:v>25.122</c:v>
                      </c:pt>
                      <c:pt idx="3460">
                        <c:v>24.763999999999999</c:v>
                      </c:pt>
                      <c:pt idx="3461">
                        <c:v>24.58</c:v>
                      </c:pt>
                      <c:pt idx="3462">
                        <c:v>24.567999999999898</c:v>
                      </c:pt>
                      <c:pt idx="3463">
                        <c:v>24.553999999999998</c:v>
                      </c:pt>
                      <c:pt idx="3464">
                        <c:v>24.312000000000001</c:v>
                      </c:pt>
                      <c:pt idx="3465">
                        <c:v>23.948</c:v>
                      </c:pt>
                      <c:pt idx="3466">
                        <c:v>23.491999999999901</c:v>
                      </c:pt>
                      <c:pt idx="3467">
                        <c:v>23.045999999999999</c:v>
                      </c:pt>
                      <c:pt idx="3468">
                        <c:v>22.595999999999901</c:v>
                      </c:pt>
                      <c:pt idx="3469">
                        <c:v>22.126000000000001</c:v>
                      </c:pt>
                      <c:pt idx="3470">
                        <c:v>21.669999999999899</c:v>
                      </c:pt>
                      <c:pt idx="3471">
                        <c:v>21.244</c:v>
                      </c:pt>
                      <c:pt idx="3472">
                        <c:v>20.88</c:v>
                      </c:pt>
                      <c:pt idx="3473">
                        <c:v>20.498000000000001</c:v>
                      </c:pt>
                      <c:pt idx="3474">
                        <c:v>20.157999999999902</c:v>
                      </c:pt>
                      <c:pt idx="3475">
                        <c:v>19.851999999999901</c:v>
                      </c:pt>
                      <c:pt idx="3476">
                        <c:v>19.585999999999999</c:v>
                      </c:pt>
                      <c:pt idx="3477">
                        <c:v>19.314</c:v>
                      </c:pt>
                      <c:pt idx="3478">
                        <c:v>19.082000000000001</c:v>
                      </c:pt>
                      <c:pt idx="3479">
                        <c:v>18.852</c:v>
                      </c:pt>
                      <c:pt idx="3480">
                        <c:v>18.633999999999901</c:v>
                      </c:pt>
                      <c:pt idx="3481">
                        <c:v>18.431999999999999</c:v>
                      </c:pt>
                      <c:pt idx="3482">
                        <c:v>18.268000000000001</c:v>
                      </c:pt>
                      <c:pt idx="3483">
                        <c:v>18.097999999999999</c:v>
                      </c:pt>
                      <c:pt idx="3484">
                        <c:v>17.896000000000001</c:v>
                      </c:pt>
                      <c:pt idx="3485">
                        <c:v>17.75</c:v>
                      </c:pt>
                      <c:pt idx="3486">
                        <c:v>17.568000000000001</c:v>
                      </c:pt>
                      <c:pt idx="3487">
                        <c:v>17.402000000000001</c:v>
                      </c:pt>
                      <c:pt idx="3488">
                        <c:v>17.271999999999998</c:v>
                      </c:pt>
                      <c:pt idx="3489">
                        <c:v>17.111999999999998</c:v>
                      </c:pt>
                      <c:pt idx="3490">
                        <c:v>16.973999999999901</c:v>
                      </c:pt>
                      <c:pt idx="3491">
                        <c:v>16.834</c:v>
                      </c:pt>
                      <c:pt idx="3492">
                        <c:v>16.704000000000001</c:v>
                      </c:pt>
                      <c:pt idx="3493">
                        <c:v>16.544</c:v>
                      </c:pt>
                      <c:pt idx="3494">
                        <c:v>16.43</c:v>
                      </c:pt>
                      <c:pt idx="3495">
                        <c:v>16.350000000000001</c:v>
                      </c:pt>
                      <c:pt idx="3496">
                        <c:v>16.22</c:v>
                      </c:pt>
                      <c:pt idx="3497">
                        <c:v>16.134</c:v>
                      </c:pt>
                      <c:pt idx="3498">
                        <c:v>16.096</c:v>
                      </c:pt>
                      <c:pt idx="3499">
                        <c:v>16.012</c:v>
                      </c:pt>
                      <c:pt idx="3500">
                        <c:v>15.965999999999999</c:v>
                      </c:pt>
                      <c:pt idx="3501">
                        <c:v>15.88</c:v>
                      </c:pt>
                      <c:pt idx="3502">
                        <c:v>15.85</c:v>
                      </c:pt>
                      <c:pt idx="3503">
                        <c:v>15.8</c:v>
                      </c:pt>
                      <c:pt idx="3504">
                        <c:v>15.762</c:v>
                      </c:pt>
                      <c:pt idx="3505">
                        <c:v>15.738</c:v>
                      </c:pt>
                      <c:pt idx="3506">
                        <c:v>15.712</c:v>
                      </c:pt>
                      <c:pt idx="3507">
                        <c:v>15.714</c:v>
                      </c:pt>
                      <c:pt idx="3508">
                        <c:v>15.65</c:v>
                      </c:pt>
                      <c:pt idx="3509">
                        <c:v>15.606</c:v>
                      </c:pt>
                      <c:pt idx="3510">
                        <c:v>15.606</c:v>
                      </c:pt>
                      <c:pt idx="3511">
                        <c:v>15.625999999999999</c:v>
                      </c:pt>
                      <c:pt idx="3512">
                        <c:v>15.635999999999999</c:v>
                      </c:pt>
                      <c:pt idx="3513">
                        <c:v>15.638</c:v>
                      </c:pt>
                      <c:pt idx="3514">
                        <c:v>15.618</c:v>
                      </c:pt>
                      <c:pt idx="3515">
                        <c:v>15.49</c:v>
                      </c:pt>
                      <c:pt idx="3516">
                        <c:v>15.2859999999999</c:v>
                      </c:pt>
                      <c:pt idx="3517">
                        <c:v>15.0619999999999</c:v>
                      </c:pt>
                      <c:pt idx="3518">
                        <c:v>14.931999999999899</c:v>
                      </c:pt>
                      <c:pt idx="3519">
                        <c:v>14.8059999999999</c:v>
                      </c:pt>
                      <c:pt idx="3520">
                        <c:v>14.686</c:v>
                      </c:pt>
                      <c:pt idx="3521">
                        <c:v>14.598000000000001</c:v>
                      </c:pt>
                      <c:pt idx="3522">
                        <c:v>14.468</c:v>
                      </c:pt>
                      <c:pt idx="3523">
                        <c:v>14.385999999999999</c:v>
                      </c:pt>
                      <c:pt idx="3524">
                        <c:v>14.311999999999999</c:v>
                      </c:pt>
                      <c:pt idx="3525">
                        <c:v>14.257999999999999</c:v>
                      </c:pt>
                      <c:pt idx="3526">
                        <c:v>14.206</c:v>
                      </c:pt>
                      <c:pt idx="3527">
                        <c:v>14.135999999999999</c:v>
                      </c:pt>
                      <c:pt idx="3528">
                        <c:v>14.116</c:v>
                      </c:pt>
                      <c:pt idx="3529">
                        <c:v>14.0299999999999</c:v>
                      </c:pt>
                      <c:pt idx="3530">
                        <c:v>13.936</c:v>
                      </c:pt>
                      <c:pt idx="3531">
                        <c:v>13.834</c:v>
                      </c:pt>
                      <c:pt idx="3532">
                        <c:v>13.778</c:v>
                      </c:pt>
                      <c:pt idx="3533">
                        <c:v>13.734</c:v>
                      </c:pt>
                      <c:pt idx="3534">
                        <c:v>13.676</c:v>
                      </c:pt>
                      <c:pt idx="3535">
                        <c:v>13.6519999999999</c:v>
                      </c:pt>
                      <c:pt idx="3536">
                        <c:v>13.596</c:v>
                      </c:pt>
                      <c:pt idx="3537">
                        <c:v>13.533999999999899</c:v>
                      </c:pt>
                      <c:pt idx="3538">
                        <c:v>13.474</c:v>
                      </c:pt>
                      <c:pt idx="3539">
                        <c:v>13.431999999999899</c:v>
                      </c:pt>
                      <c:pt idx="3540">
                        <c:v>13.351999999999901</c:v>
                      </c:pt>
                      <c:pt idx="3541">
                        <c:v>13.28</c:v>
                      </c:pt>
                      <c:pt idx="3542">
                        <c:v>13.235999999999899</c:v>
                      </c:pt>
                      <c:pt idx="3543">
                        <c:v>13.187999999999899</c:v>
                      </c:pt>
                      <c:pt idx="3544">
                        <c:v>13.146000000000001</c:v>
                      </c:pt>
                      <c:pt idx="3545">
                        <c:v>13.157999999999999</c:v>
                      </c:pt>
                      <c:pt idx="3546">
                        <c:v>13.141999999999999</c:v>
                      </c:pt>
                      <c:pt idx="3547">
                        <c:v>13.154</c:v>
                      </c:pt>
                      <c:pt idx="3548">
                        <c:v>13.0579999999999</c:v>
                      </c:pt>
                      <c:pt idx="3549">
                        <c:v>13.038</c:v>
                      </c:pt>
                      <c:pt idx="3550">
                        <c:v>12.974</c:v>
                      </c:pt>
                      <c:pt idx="3551">
                        <c:v>12.874000000000001</c:v>
                      </c:pt>
                      <c:pt idx="3552">
                        <c:v>12.803999999999901</c:v>
                      </c:pt>
                      <c:pt idx="3553">
                        <c:v>12.778</c:v>
                      </c:pt>
                      <c:pt idx="3554">
                        <c:v>12.754</c:v>
                      </c:pt>
                      <c:pt idx="3555">
                        <c:v>12.738</c:v>
                      </c:pt>
                      <c:pt idx="3556">
                        <c:v>12.691999999999901</c:v>
                      </c:pt>
                      <c:pt idx="3557">
                        <c:v>12.662000000000001</c:v>
                      </c:pt>
                      <c:pt idx="3558">
                        <c:v>12.671999999999899</c:v>
                      </c:pt>
                      <c:pt idx="3559">
                        <c:v>12.6939999999999</c:v>
                      </c:pt>
                      <c:pt idx="3560">
                        <c:v>12.666</c:v>
                      </c:pt>
                      <c:pt idx="3561">
                        <c:v>12.662000000000001</c:v>
                      </c:pt>
                      <c:pt idx="3562">
                        <c:v>12.673999999999999</c:v>
                      </c:pt>
                      <c:pt idx="3563">
                        <c:v>12.686</c:v>
                      </c:pt>
                      <c:pt idx="3564">
                        <c:v>12.67</c:v>
                      </c:pt>
                      <c:pt idx="3565">
                        <c:v>12.648</c:v>
                      </c:pt>
                      <c:pt idx="3566">
                        <c:v>12.649999999999901</c:v>
                      </c:pt>
                      <c:pt idx="3567">
                        <c:v>12.667999999999999</c:v>
                      </c:pt>
                      <c:pt idx="3568">
                        <c:v>12.63</c:v>
                      </c:pt>
                      <c:pt idx="3569">
                        <c:v>12.569999999999901</c:v>
                      </c:pt>
                      <c:pt idx="3570">
                        <c:v>12.555999999999999</c:v>
                      </c:pt>
                      <c:pt idx="3571">
                        <c:v>12.55</c:v>
                      </c:pt>
                      <c:pt idx="3572">
                        <c:v>12.544</c:v>
                      </c:pt>
                      <c:pt idx="3573">
                        <c:v>12.5299999999999</c:v>
                      </c:pt>
                      <c:pt idx="3574">
                        <c:v>12.532</c:v>
                      </c:pt>
                      <c:pt idx="3575">
                        <c:v>12.523999999999999</c:v>
                      </c:pt>
                      <c:pt idx="3576">
                        <c:v>12.476000000000001</c:v>
                      </c:pt>
                      <c:pt idx="3577">
                        <c:v>12.452</c:v>
                      </c:pt>
                      <c:pt idx="3578">
                        <c:v>12.368</c:v>
                      </c:pt>
                      <c:pt idx="3579">
                        <c:v>12.283999999999899</c:v>
                      </c:pt>
                      <c:pt idx="3580">
                        <c:v>12.162000000000001</c:v>
                      </c:pt>
                      <c:pt idx="3581">
                        <c:v>12.02</c:v>
                      </c:pt>
                      <c:pt idx="3582">
                        <c:v>11.901999999999999</c:v>
                      </c:pt>
                      <c:pt idx="3583">
                        <c:v>11.788</c:v>
                      </c:pt>
                      <c:pt idx="3584">
                        <c:v>11.667999999999999</c:v>
                      </c:pt>
                      <c:pt idx="3585">
                        <c:v>11.587999999999999</c:v>
                      </c:pt>
                      <c:pt idx="3586">
                        <c:v>11.474</c:v>
                      </c:pt>
                      <c:pt idx="3587">
                        <c:v>11.4199999999999</c:v>
                      </c:pt>
                      <c:pt idx="3588">
                        <c:v>11.33</c:v>
                      </c:pt>
                      <c:pt idx="3589">
                        <c:v>11.2259999999999</c:v>
                      </c:pt>
                      <c:pt idx="3590">
                        <c:v>11.148</c:v>
                      </c:pt>
                      <c:pt idx="3591">
                        <c:v>11.061999999999999</c:v>
                      </c:pt>
                      <c:pt idx="3592">
                        <c:v>10.981999999999999</c:v>
                      </c:pt>
                      <c:pt idx="3593">
                        <c:v>10.904</c:v>
                      </c:pt>
                      <c:pt idx="3594">
                        <c:v>10.837999999999999</c:v>
                      </c:pt>
                      <c:pt idx="3595">
                        <c:v>10.772</c:v>
                      </c:pt>
                      <c:pt idx="3596">
                        <c:v>10.74</c:v>
                      </c:pt>
                      <c:pt idx="3597">
                        <c:v>10.664</c:v>
                      </c:pt>
                      <c:pt idx="3598">
                        <c:v>10.593999999999999</c:v>
                      </c:pt>
                      <c:pt idx="3599">
                        <c:v>10.545999999999999</c:v>
                      </c:pt>
                      <c:pt idx="3600">
                        <c:v>10.53</c:v>
                      </c:pt>
                      <c:pt idx="3601">
                        <c:v>10.462</c:v>
                      </c:pt>
                      <c:pt idx="3602">
                        <c:v>10.423999999999999</c:v>
                      </c:pt>
                      <c:pt idx="3603">
                        <c:v>10.378</c:v>
                      </c:pt>
                      <c:pt idx="3604">
                        <c:v>10.324</c:v>
                      </c:pt>
                      <c:pt idx="3605">
                        <c:v>10.29</c:v>
                      </c:pt>
                      <c:pt idx="3606">
                        <c:v>10.284000000000001</c:v>
                      </c:pt>
                      <c:pt idx="3607">
                        <c:v>10.203999999999899</c:v>
                      </c:pt>
                      <c:pt idx="3608">
                        <c:v>10.183999999999999</c:v>
                      </c:pt>
                      <c:pt idx="3609">
                        <c:v>10.144</c:v>
                      </c:pt>
                      <c:pt idx="3610">
                        <c:v>10.103999999999999</c:v>
                      </c:pt>
                      <c:pt idx="3611">
                        <c:v>10.077999999999999</c:v>
                      </c:pt>
                      <c:pt idx="3612">
                        <c:v>10.050000000000001</c:v>
                      </c:pt>
                      <c:pt idx="3613">
                        <c:v>10.022</c:v>
                      </c:pt>
                      <c:pt idx="3614">
                        <c:v>10.0419999999999</c:v>
                      </c:pt>
                      <c:pt idx="3615">
                        <c:v>10.016</c:v>
                      </c:pt>
                      <c:pt idx="3616">
                        <c:v>9.9740000000000002</c:v>
                      </c:pt>
                      <c:pt idx="3617">
                        <c:v>9.9179999999999993</c:v>
                      </c:pt>
                      <c:pt idx="3618">
                        <c:v>9.9039999999999999</c:v>
                      </c:pt>
                      <c:pt idx="3619">
                        <c:v>9.8940000000000001</c:v>
                      </c:pt>
                      <c:pt idx="3620">
                        <c:v>9.8360000000000003</c:v>
                      </c:pt>
                      <c:pt idx="3621">
                        <c:v>9.7680000000000007</c:v>
                      </c:pt>
                      <c:pt idx="3622">
                        <c:v>9.7200000000000006</c:v>
                      </c:pt>
                      <c:pt idx="3623">
                        <c:v>9.6660000000000004</c:v>
                      </c:pt>
                      <c:pt idx="3624">
                        <c:v>9.6199999999999992</c:v>
                      </c:pt>
                      <c:pt idx="3625">
                        <c:v>9.5559999999999992</c:v>
                      </c:pt>
                      <c:pt idx="3626">
                        <c:v>9.516</c:v>
                      </c:pt>
                      <c:pt idx="3627">
                        <c:v>9.4640000000000004</c:v>
                      </c:pt>
                      <c:pt idx="3628">
                        <c:v>9.3819999999999997</c:v>
                      </c:pt>
                      <c:pt idx="3629">
                        <c:v>9.3739999999999899</c:v>
                      </c:pt>
                      <c:pt idx="3630">
                        <c:v>9.2940000000000005</c:v>
                      </c:pt>
                      <c:pt idx="3631">
                        <c:v>9.2620000000000005</c:v>
                      </c:pt>
                      <c:pt idx="3632">
                        <c:v>9.20399999999999</c:v>
                      </c:pt>
                      <c:pt idx="3633">
                        <c:v>9.15</c:v>
                      </c:pt>
                      <c:pt idx="3634">
                        <c:v>9.0760000000000005</c:v>
                      </c:pt>
                      <c:pt idx="3635">
                        <c:v>9.0540000000000003</c:v>
                      </c:pt>
                      <c:pt idx="3636">
                        <c:v>9.02</c:v>
                      </c:pt>
                      <c:pt idx="3637">
                        <c:v>9</c:v>
                      </c:pt>
                      <c:pt idx="3638">
                        <c:v>8.9659999999999993</c:v>
                      </c:pt>
                      <c:pt idx="3639">
                        <c:v>8.92</c:v>
                      </c:pt>
                      <c:pt idx="3640">
                        <c:v>8.9299999999999908</c:v>
                      </c:pt>
                      <c:pt idx="3641">
                        <c:v>8.9220000000000006</c:v>
                      </c:pt>
                      <c:pt idx="3642">
                        <c:v>8.8960000000000008</c:v>
                      </c:pt>
                      <c:pt idx="3643">
                        <c:v>8.89</c:v>
                      </c:pt>
                      <c:pt idx="3644">
                        <c:v>8.8719999999999999</c:v>
                      </c:pt>
                      <c:pt idx="3645">
                        <c:v>8.86</c:v>
                      </c:pt>
                      <c:pt idx="3646">
                        <c:v>8.82</c:v>
                      </c:pt>
                      <c:pt idx="3647">
                        <c:v>8.84</c:v>
                      </c:pt>
                      <c:pt idx="3648">
                        <c:v>8.8160000000000007</c:v>
                      </c:pt>
                      <c:pt idx="3649">
                        <c:v>8.8019999999999996</c:v>
                      </c:pt>
                      <c:pt idx="3650">
                        <c:v>8.7579999999999991</c:v>
                      </c:pt>
                      <c:pt idx="3651">
                        <c:v>8.718</c:v>
                      </c:pt>
                      <c:pt idx="3652">
                        <c:v>8.66</c:v>
                      </c:pt>
                      <c:pt idx="3653">
                        <c:v>8.6399999999999899</c:v>
                      </c:pt>
                      <c:pt idx="3654">
                        <c:v>8.6080000000000005</c:v>
                      </c:pt>
                      <c:pt idx="3655">
                        <c:v>8.5860000000000003</c:v>
                      </c:pt>
                      <c:pt idx="3656">
                        <c:v>8.6020000000000003</c:v>
                      </c:pt>
                      <c:pt idx="3657">
                        <c:v>8.6</c:v>
                      </c:pt>
                      <c:pt idx="3658">
                        <c:v>8.6059999999999999</c:v>
                      </c:pt>
                      <c:pt idx="3659">
                        <c:v>8.5920000000000005</c:v>
                      </c:pt>
                      <c:pt idx="3660">
                        <c:v>8.6219999999999999</c:v>
                      </c:pt>
                      <c:pt idx="3661">
                        <c:v>8.6939999999999902</c:v>
                      </c:pt>
                      <c:pt idx="3662">
                        <c:v>8.85</c:v>
                      </c:pt>
                      <c:pt idx="3663">
                        <c:v>9.032</c:v>
                      </c:pt>
                      <c:pt idx="3664">
                        <c:v>9.1319999999999997</c:v>
                      </c:pt>
                      <c:pt idx="3665">
                        <c:v>9.1679999999999993</c:v>
                      </c:pt>
                      <c:pt idx="3666">
                        <c:v>9.2240000000000002</c:v>
                      </c:pt>
                      <c:pt idx="3667">
                        <c:v>9.2780000000000005</c:v>
                      </c:pt>
                      <c:pt idx="3668">
                        <c:v>9.3780000000000001</c:v>
                      </c:pt>
                      <c:pt idx="3669">
                        <c:v>9.6559999999999899</c:v>
                      </c:pt>
                      <c:pt idx="3670">
                        <c:v>10.282</c:v>
                      </c:pt>
                      <c:pt idx="3671">
                        <c:v>11.26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245E-482D-AC61-FE9DE8CF6B39}"/>
                  </c:ext>
                </c:extLst>
              </c15:ser>
            </c15:filteredScatterSeries>
            <c15:filteredScatte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'01022022_14022022_0deg_black_cl'!$Y$1</c15:sqref>
                        </c15:formulaRef>
                      </c:ext>
                    </c:extLst>
                    <c:strCache>
                      <c:ptCount val="1"/>
                      <c:pt idx="0">
                        <c:v>tHF_isol</c:v>
                      </c:pt>
                    </c:strCache>
                  </c:strRef>
                </c:tx>
                <c:spPr>
                  <a:ln w="19050" cap="rnd">
                    <a:solidFill>
                      <a:schemeClr val="accent4"/>
                    </a:solidFill>
                    <a:prstDash val="sysDot"/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'01022022_14022022_0deg_black_cl'!$A$2:$A$3673</c15:sqref>
                        </c15:formulaRef>
                      </c:ext>
                    </c:extLst>
                    <c:numCache>
                      <c:formatCode>dd/mm\ hh:mm</c:formatCode>
                      <c:ptCount val="3672"/>
                      <c:pt idx="0">
                        <c:v>44593.670138888891</c:v>
                      </c:pt>
                      <c:pt idx="1">
                        <c:v>44593.673611111109</c:v>
                      </c:pt>
                      <c:pt idx="2">
                        <c:v>44593.677083333336</c:v>
                      </c:pt>
                      <c:pt idx="3">
                        <c:v>44593.680555555555</c:v>
                      </c:pt>
                      <c:pt idx="4">
                        <c:v>44593.684027777781</c:v>
                      </c:pt>
                      <c:pt idx="5">
                        <c:v>44593.6875</c:v>
                      </c:pt>
                      <c:pt idx="6">
                        <c:v>44593.690972222219</c:v>
                      </c:pt>
                      <c:pt idx="7">
                        <c:v>44593.694444444445</c:v>
                      </c:pt>
                      <c:pt idx="8">
                        <c:v>44593.697916666664</c:v>
                      </c:pt>
                      <c:pt idx="9">
                        <c:v>44593.701388888891</c:v>
                      </c:pt>
                      <c:pt idx="10">
                        <c:v>44593.704861111109</c:v>
                      </c:pt>
                      <c:pt idx="11">
                        <c:v>44593.708333333336</c:v>
                      </c:pt>
                      <c:pt idx="12">
                        <c:v>44593.711805555555</c:v>
                      </c:pt>
                      <c:pt idx="13">
                        <c:v>44593.715277777781</c:v>
                      </c:pt>
                      <c:pt idx="14">
                        <c:v>44593.71875</c:v>
                      </c:pt>
                      <c:pt idx="15">
                        <c:v>44593.722222222219</c:v>
                      </c:pt>
                      <c:pt idx="16">
                        <c:v>44593.725694444445</c:v>
                      </c:pt>
                      <c:pt idx="17">
                        <c:v>44593.729166666664</c:v>
                      </c:pt>
                      <c:pt idx="18">
                        <c:v>44593.732638888891</c:v>
                      </c:pt>
                      <c:pt idx="19">
                        <c:v>44593.736111111109</c:v>
                      </c:pt>
                      <c:pt idx="20">
                        <c:v>44593.739583333336</c:v>
                      </c:pt>
                      <c:pt idx="21">
                        <c:v>44593.743055555555</c:v>
                      </c:pt>
                      <c:pt idx="22">
                        <c:v>44593.746527777781</c:v>
                      </c:pt>
                      <c:pt idx="23">
                        <c:v>44593.75</c:v>
                      </c:pt>
                      <c:pt idx="24">
                        <c:v>44593.753472222219</c:v>
                      </c:pt>
                      <c:pt idx="25">
                        <c:v>44593.756944444445</c:v>
                      </c:pt>
                      <c:pt idx="26">
                        <c:v>44593.760416666664</c:v>
                      </c:pt>
                      <c:pt idx="27">
                        <c:v>44593.763888888891</c:v>
                      </c:pt>
                      <c:pt idx="28">
                        <c:v>44593.767361111109</c:v>
                      </c:pt>
                      <c:pt idx="29">
                        <c:v>44593.770833333336</c:v>
                      </c:pt>
                      <c:pt idx="30">
                        <c:v>44593.774305555555</c:v>
                      </c:pt>
                      <c:pt idx="31">
                        <c:v>44593.777777777781</c:v>
                      </c:pt>
                      <c:pt idx="32">
                        <c:v>44593.78125</c:v>
                      </c:pt>
                      <c:pt idx="33">
                        <c:v>44593.784722222219</c:v>
                      </c:pt>
                      <c:pt idx="34">
                        <c:v>44593.788194444445</c:v>
                      </c:pt>
                      <c:pt idx="35">
                        <c:v>44593.791666666664</c:v>
                      </c:pt>
                      <c:pt idx="36">
                        <c:v>44593.795138888891</c:v>
                      </c:pt>
                      <c:pt idx="37">
                        <c:v>44593.798611111109</c:v>
                      </c:pt>
                      <c:pt idx="38">
                        <c:v>44593.802083333336</c:v>
                      </c:pt>
                      <c:pt idx="39">
                        <c:v>44593.805555555555</c:v>
                      </c:pt>
                      <c:pt idx="40">
                        <c:v>44593.809027777781</c:v>
                      </c:pt>
                      <c:pt idx="41">
                        <c:v>44593.8125</c:v>
                      </c:pt>
                      <c:pt idx="42">
                        <c:v>44593.815972222219</c:v>
                      </c:pt>
                      <c:pt idx="43">
                        <c:v>44593.819444444445</c:v>
                      </c:pt>
                      <c:pt idx="44">
                        <c:v>44593.822916666664</c:v>
                      </c:pt>
                      <c:pt idx="45">
                        <c:v>44593.826388888891</c:v>
                      </c:pt>
                      <c:pt idx="46">
                        <c:v>44593.829861111109</c:v>
                      </c:pt>
                      <c:pt idx="47">
                        <c:v>44593.833333333336</c:v>
                      </c:pt>
                      <c:pt idx="48">
                        <c:v>44593.836805555555</c:v>
                      </c:pt>
                      <c:pt idx="49">
                        <c:v>44593.840277777781</c:v>
                      </c:pt>
                      <c:pt idx="50">
                        <c:v>44593.84375</c:v>
                      </c:pt>
                      <c:pt idx="51">
                        <c:v>44593.847222222219</c:v>
                      </c:pt>
                      <c:pt idx="52">
                        <c:v>44593.850694444445</c:v>
                      </c:pt>
                      <c:pt idx="53">
                        <c:v>44593.854166666664</c:v>
                      </c:pt>
                      <c:pt idx="54">
                        <c:v>44593.857638888891</c:v>
                      </c:pt>
                      <c:pt idx="55">
                        <c:v>44593.861111111109</c:v>
                      </c:pt>
                      <c:pt idx="56">
                        <c:v>44593.864583333336</c:v>
                      </c:pt>
                      <c:pt idx="57">
                        <c:v>44593.868055555555</c:v>
                      </c:pt>
                      <c:pt idx="58">
                        <c:v>44593.871527777781</c:v>
                      </c:pt>
                      <c:pt idx="59">
                        <c:v>44593.875</c:v>
                      </c:pt>
                      <c:pt idx="60">
                        <c:v>44593.878472222219</c:v>
                      </c:pt>
                      <c:pt idx="61">
                        <c:v>44593.881944444445</c:v>
                      </c:pt>
                      <c:pt idx="62">
                        <c:v>44593.885416666664</c:v>
                      </c:pt>
                      <c:pt idx="63">
                        <c:v>44593.888888888891</c:v>
                      </c:pt>
                      <c:pt idx="64">
                        <c:v>44593.892361111109</c:v>
                      </c:pt>
                      <c:pt idx="65">
                        <c:v>44593.895833333336</c:v>
                      </c:pt>
                      <c:pt idx="66">
                        <c:v>44593.899305555555</c:v>
                      </c:pt>
                      <c:pt idx="67">
                        <c:v>44593.902777777781</c:v>
                      </c:pt>
                      <c:pt idx="68">
                        <c:v>44593.90625</c:v>
                      </c:pt>
                      <c:pt idx="69">
                        <c:v>44593.909722222219</c:v>
                      </c:pt>
                      <c:pt idx="70">
                        <c:v>44593.913194444445</c:v>
                      </c:pt>
                      <c:pt idx="71">
                        <c:v>44593.916666666664</c:v>
                      </c:pt>
                      <c:pt idx="72">
                        <c:v>44593.920138888891</c:v>
                      </c:pt>
                      <c:pt idx="73">
                        <c:v>44593.923611111109</c:v>
                      </c:pt>
                      <c:pt idx="74">
                        <c:v>44593.927083333336</c:v>
                      </c:pt>
                      <c:pt idx="75">
                        <c:v>44593.930555555555</c:v>
                      </c:pt>
                      <c:pt idx="76">
                        <c:v>44593.934027777781</c:v>
                      </c:pt>
                      <c:pt idx="77">
                        <c:v>44593.9375</c:v>
                      </c:pt>
                      <c:pt idx="78">
                        <c:v>44593.940972222219</c:v>
                      </c:pt>
                      <c:pt idx="79">
                        <c:v>44593.944444444445</c:v>
                      </c:pt>
                      <c:pt idx="80">
                        <c:v>44593.947916666664</c:v>
                      </c:pt>
                      <c:pt idx="81">
                        <c:v>44593.951388888891</c:v>
                      </c:pt>
                      <c:pt idx="82">
                        <c:v>44593.954861111109</c:v>
                      </c:pt>
                      <c:pt idx="83">
                        <c:v>44593.958333333336</c:v>
                      </c:pt>
                      <c:pt idx="84">
                        <c:v>44593.961805555555</c:v>
                      </c:pt>
                      <c:pt idx="85">
                        <c:v>44593.965277777781</c:v>
                      </c:pt>
                      <c:pt idx="86">
                        <c:v>44593.96875</c:v>
                      </c:pt>
                      <c:pt idx="87">
                        <c:v>44593.972222222219</c:v>
                      </c:pt>
                      <c:pt idx="88">
                        <c:v>44593.975694444445</c:v>
                      </c:pt>
                      <c:pt idx="89">
                        <c:v>44593.979166666664</c:v>
                      </c:pt>
                      <c:pt idx="90">
                        <c:v>44593.982638888891</c:v>
                      </c:pt>
                      <c:pt idx="91">
                        <c:v>44593.986111111109</c:v>
                      </c:pt>
                      <c:pt idx="92">
                        <c:v>44593.989583333336</c:v>
                      </c:pt>
                      <c:pt idx="93">
                        <c:v>44593.993055555555</c:v>
                      </c:pt>
                      <c:pt idx="94">
                        <c:v>44593.996527777781</c:v>
                      </c:pt>
                      <c:pt idx="95">
                        <c:v>44594</c:v>
                      </c:pt>
                      <c:pt idx="96">
                        <c:v>44594.003472222219</c:v>
                      </c:pt>
                      <c:pt idx="97">
                        <c:v>44594.006944444445</c:v>
                      </c:pt>
                      <c:pt idx="98">
                        <c:v>44594.010416666664</c:v>
                      </c:pt>
                      <c:pt idx="99">
                        <c:v>44594.013888888891</c:v>
                      </c:pt>
                      <c:pt idx="100">
                        <c:v>44594.017361111109</c:v>
                      </c:pt>
                      <c:pt idx="101">
                        <c:v>44594.020833333336</c:v>
                      </c:pt>
                      <c:pt idx="102">
                        <c:v>44594.024305555555</c:v>
                      </c:pt>
                      <c:pt idx="103">
                        <c:v>44594.027777777781</c:v>
                      </c:pt>
                      <c:pt idx="104">
                        <c:v>44594.03125</c:v>
                      </c:pt>
                      <c:pt idx="105">
                        <c:v>44594.034722222219</c:v>
                      </c:pt>
                      <c:pt idx="106">
                        <c:v>44594.038194444445</c:v>
                      </c:pt>
                      <c:pt idx="107">
                        <c:v>44594.041666666664</c:v>
                      </c:pt>
                      <c:pt idx="108">
                        <c:v>44594.045138888891</c:v>
                      </c:pt>
                      <c:pt idx="109">
                        <c:v>44594.048611111109</c:v>
                      </c:pt>
                      <c:pt idx="110">
                        <c:v>44594.052083333336</c:v>
                      </c:pt>
                      <c:pt idx="111">
                        <c:v>44594.055555555555</c:v>
                      </c:pt>
                      <c:pt idx="112">
                        <c:v>44594.059027777781</c:v>
                      </c:pt>
                      <c:pt idx="113">
                        <c:v>44594.0625</c:v>
                      </c:pt>
                      <c:pt idx="114">
                        <c:v>44594.065972222219</c:v>
                      </c:pt>
                      <c:pt idx="115">
                        <c:v>44594.069444444445</c:v>
                      </c:pt>
                      <c:pt idx="116">
                        <c:v>44594.072916666664</c:v>
                      </c:pt>
                      <c:pt idx="117">
                        <c:v>44594.076388888891</c:v>
                      </c:pt>
                      <c:pt idx="118">
                        <c:v>44594.079861111109</c:v>
                      </c:pt>
                      <c:pt idx="119">
                        <c:v>44594.083333333336</c:v>
                      </c:pt>
                      <c:pt idx="120">
                        <c:v>44594.086805555555</c:v>
                      </c:pt>
                      <c:pt idx="121">
                        <c:v>44594.090277777781</c:v>
                      </c:pt>
                      <c:pt idx="122">
                        <c:v>44594.09375</c:v>
                      </c:pt>
                      <c:pt idx="123">
                        <c:v>44594.097222222219</c:v>
                      </c:pt>
                      <c:pt idx="124">
                        <c:v>44594.100694444445</c:v>
                      </c:pt>
                      <c:pt idx="125">
                        <c:v>44594.104166666664</c:v>
                      </c:pt>
                      <c:pt idx="126">
                        <c:v>44594.107638888891</c:v>
                      </c:pt>
                      <c:pt idx="127">
                        <c:v>44594.111111111109</c:v>
                      </c:pt>
                      <c:pt idx="128">
                        <c:v>44594.114583333336</c:v>
                      </c:pt>
                      <c:pt idx="129">
                        <c:v>44594.118055555555</c:v>
                      </c:pt>
                      <c:pt idx="130">
                        <c:v>44594.121527777781</c:v>
                      </c:pt>
                      <c:pt idx="131">
                        <c:v>44594.125</c:v>
                      </c:pt>
                      <c:pt idx="132">
                        <c:v>44594.128472222219</c:v>
                      </c:pt>
                      <c:pt idx="133">
                        <c:v>44594.131944444445</c:v>
                      </c:pt>
                      <c:pt idx="134">
                        <c:v>44594.135416666664</c:v>
                      </c:pt>
                      <c:pt idx="135">
                        <c:v>44594.138888888891</c:v>
                      </c:pt>
                      <c:pt idx="136">
                        <c:v>44594.142361111109</c:v>
                      </c:pt>
                      <c:pt idx="137">
                        <c:v>44594.145833333336</c:v>
                      </c:pt>
                      <c:pt idx="138">
                        <c:v>44594.149305555555</c:v>
                      </c:pt>
                      <c:pt idx="139">
                        <c:v>44594.152777777781</c:v>
                      </c:pt>
                      <c:pt idx="140">
                        <c:v>44594.15625</c:v>
                      </c:pt>
                      <c:pt idx="141">
                        <c:v>44594.159722222219</c:v>
                      </c:pt>
                      <c:pt idx="142">
                        <c:v>44594.163194444445</c:v>
                      </c:pt>
                      <c:pt idx="143">
                        <c:v>44594.166666666664</c:v>
                      </c:pt>
                      <c:pt idx="144">
                        <c:v>44594.170138888891</c:v>
                      </c:pt>
                      <c:pt idx="145">
                        <c:v>44594.173611111109</c:v>
                      </c:pt>
                      <c:pt idx="146">
                        <c:v>44594.177083333336</c:v>
                      </c:pt>
                      <c:pt idx="147">
                        <c:v>44594.180555555555</c:v>
                      </c:pt>
                      <c:pt idx="148">
                        <c:v>44594.184027777781</c:v>
                      </c:pt>
                      <c:pt idx="149">
                        <c:v>44594.1875</c:v>
                      </c:pt>
                      <c:pt idx="150">
                        <c:v>44594.190972222219</c:v>
                      </c:pt>
                      <c:pt idx="151">
                        <c:v>44594.194444444445</c:v>
                      </c:pt>
                      <c:pt idx="152">
                        <c:v>44594.197916666664</c:v>
                      </c:pt>
                      <c:pt idx="153">
                        <c:v>44594.201388888891</c:v>
                      </c:pt>
                      <c:pt idx="154">
                        <c:v>44594.204861111109</c:v>
                      </c:pt>
                      <c:pt idx="155">
                        <c:v>44594.208333333336</c:v>
                      </c:pt>
                      <c:pt idx="156">
                        <c:v>44594.211805555555</c:v>
                      </c:pt>
                      <c:pt idx="157">
                        <c:v>44594.215277777781</c:v>
                      </c:pt>
                      <c:pt idx="158">
                        <c:v>44594.21875</c:v>
                      </c:pt>
                      <c:pt idx="159">
                        <c:v>44594.222222222219</c:v>
                      </c:pt>
                      <c:pt idx="160">
                        <c:v>44594.225694444445</c:v>
                      </c:pt>
                      <c:pt idx="161">
                        <c:v>44594.229166666664</c:v>
                      </c:pt>
                      <c:pt idx="162">
                        <c:v>44594.232638888891</c:v>
                      </c:pt>
                      <c:pt idx="163">
                        <c:v>44594.236111111109</c:v>
                      </c:pt>
                      <c:pt idx="164">
                        <c:v>44594.239583333336</c:v>
                      </c:pt>
                      <c:pt idx="165">
                        <c:v>44594.243055555555</c:v>
                      </c:pt>
                      <c:pt idx="166">
                        <c:v>44594.246527777781</c:v>
                      </c:pt>
                      <c:pt idx="167">
                        <c:v>44594.25</c:v>
                      </c:pt>
                      <c:pt idx="168">
                        <c:v>44594.253472222219</c:v>
                      </c:pt>
                      <c:pt idx="169">
                        <c:v>44594.256944444445</c:v>
                      </c:pt>
                      <c:pt idx="170">
                        <c:v>44594.260416666664</c:v>
                      </c:pt>
                      <c:pt idx="171">
                        <c:v>44594.263888888891</c:v>
                      </c:pt>
                      <c:pt idx="172">
                        <c:v>44594.267361111109</c:v>
                      </c:pt>
                      <c:pt idx="173">
                        <c:v>44594.270833333336</c:v>
                      </c:pt>
                      <c:pt idx="174">
                        <c:v>44594.274305555555</c:v>
                      </c:pt>
                      <c:pt idx="175">
                        <c:v>44594.277777777781</c:v>
                      </c:pt>
                      <c:pt idx="176">
                        <c:v>44594.28125</c:v>
                      </c:pt>
                      <c:pt idx="177">
                        <c:v>44594.284722222219</c:v>
                      </c:pt>
                      <c:pt idx="178">
                        <c:v>44594.288194444445</c:v>
                      </c:pt>
                      <c:pt idx="179">
                        <c:v>44594.291666666664</c:v>
                      </c:pt>
                      <c:pt idx="180">
                        <c:v>44594.295138888891</c:v>
                      </c:pt>
                      <c:pt idx="181">
                        <c:v>44594.298611111109</c:v>
                      </c:pt>
                      <c:pt idx="182">
                        <c:v>44594.302083333336</c:v>
                      </c:pt>
                      <c:pt idx="183">
                        <c:v>44594.305555555555</c:v>
                      </c:pt>
                      <c:pt idx="184">
                        <c:v>44594.309027777781</c:v>
                      </c:pt>
                      <c:pt idx="185">
                        <c:v>44594.3125</c:v>
                      </c:pt>
                      <c:pt idx="186">
                        <c:v>44594.315972222219</c:v>
                      </c:pt>
                      <c:pt idx="187">
                        <c:v>44594.319444444445</c:v>
                      </c:pt>
                      <c:pt idx="188">
                        <c:v>44594.322916666664</c:v>
                      </c:pt>
                      <c:pt idx="189">
                        <c:v>44594.326388888891</c:v>
                      </c:pt>
                      <c:pt idx="190">
                        <c:v>44594.329861111109</c:v>
                      </c:pt>
                      <c:pt idx="191">
                        <c:v>44594.333333333336</c:v>
                      </c:pt>
                      <c:pt idx="192">
                        <c:v>44594.336805555555</c:v>
                      </c:pt>
                      <c:pt idx="193">
                        <c:v>44594.340277777781</c:v>
                      </c:pt>
                      <c:pt idx="194">
                        <c:v>44594.34375</c:v>
                      </c:pt>
                      <c:pt idx="195">
                        <c:v>44594.347222222219</c:v>
                      </c:pt>
                      <c:pt idx="196">
                        <c:v>44594.350694444445</c:v>
                      </c:pt>
                      <c:pt idx="197">
                        <c:v>44594.354166666664</c:v>
                      </c:pt>
                      <c:pt idx="198">
                        <c:v>44594.357638888891</c:v>
                      </c:pt>
                      <c:pt idx="199">
                        <c:v>44594.361111111109</c:v>
                      </c:pt>
                      <c:pt idx="200">
                        <c:v>44594.364583333336</c:v>
                      </c:pt>
                      <c:pt idx="201">
                        <c:v>44594.368055555555</c:v>
                      </c:pt>
                      <c:pt idx="202">
                        <c:v>44594.371527777781</c:v>
                      </c:pt>
                      <c:pt idx="203">
                        <c:v>44594.375</c:v>
                      </c:pt>
                      <c:pt idx="204">
                        <c:v>44594.378472222219</c:v>
                      </c:pt>
                      <c:pt idx="205">
                        <c:v>44594.381944444445</c:v>
                      </c:pt>
                      <c:pt idx="206">
                        <c:v>44594.385416666664</c:v>
                      </c:pt>
                      <c:pt idx="207">
                        <c:v>44594.388888888891</c:v>
                      </c:pt>
                      <c:pt idx="208">
                        <c:v>44594.392361111109</c:v>
                      </c:pt>
                      <c:pt idx="209">
                        <c:v>44594.395833333336</c:v>
                      </c:pt>
                      <c:pt idx="210">
                        <c:v>44594.399305555555</c:v>
                      </c:pt>
                      <c:pt idx="211">
                        <c:v>44594.402777777781</c:v>
                      </c:pt>
                      <c:pt idx="212">
                        <c:v>44594.40625</c:v>
                      </c:pt>
                      <c:pt idx="213">
                        <c:v>44594.409722222219</c:v>
                      </c:pt>
                      <c:pt idx="214">
                        <c:v>44594.413194444445</c:v>
                      </c:pt>
                      <c:pt idx="215">
                        <c:v>44594.416666666664</c:v>
                      </c:pt>
                      <c:pt idx="216">
                        <c:v>44594.420138888891</c:v>
                      </c:pt>
                      <c:pt idx="217">
                        <c:v>44594.423611111109</c:v>
                      </c:pt>
                      <c:pt idx="218">
                        <c:v>44594.427083333336</c:v>
                      </c:pt>
                      <c:pt idx="219">
                        <c:v>44594.430555555555</c:v>
                      </c:pt>
                      <c:pt idx="220">
                        <c:v>44594.434027777781</c:v>
                      </c:pt>
                      <c:pt idx="221">
                        <c:v>44594.4375</c:v>
                      </c:pt>
                      <c:pt idx="222">
                        <c:v>44594.440972222219</c:v>
                      </c:pt>
                      <c:pt idx="223">
                        <c:v>44594.444444444445</c:v>
                      </c:pt>
                      <c:pt idx="224">
                        <c:v>44594.447916666664</c:v>
                      </c:pt>
                      <c:pt idx="225">
                        <c:v>44594.451388888891</c:v>
                      </c:pt>
                      <c:pt idx="226">
                        <c:v>44594.454861111109</c:v>
                      </c:pt>
                      <c:pt idx="227">
                        <c:v>44594.458333333336</c:v>
                      </c:pt>
                      <c:pt idx="228">
                        <c:v>44594.461805555555</c:v>
                      </c:pt>
                      <c:pt idx="229">
                        <c:v>44594.465277777781</c:v>
                      </c:pt>
                      <c:pt idx="230">
                        <c:v>44594.46875</c:v>
                      </c:pt>
                      <c:pt idx="231">
                        <c:v>44594.472222222219</c:v>
                      </c:pt>
                      <c:pt idx="232">
                        <c:v>44594.475694444445</c:v>
                      </c:pt>
                      <c:pt idx="233">
                        <c:v>44594.479166666664</c:v>
                      </c:pt>
                      <c:pt idx="234">
                        <c:v>44594.482638888891</c:v>
                      </c:pt>
                      <c:pt idx="235">
                        <c:v>44594.486111111109</c:v>
                      </c:pt>
                      <c:pt idx="236">
                        <c:v>44594.489583333336</c:v>
                      </c:pt>
                      <c:pt idx="237">
                        <c:v>44594.493055555555</c:v>
                      </c:pt>
                      <c:pt idx="238">
                        <c:v>44594.496527777781</c:v>
                      </c:pt>
                      <c:pt idx="239">
                        <c:v>44594.5</c:v>
                      </c:pt>
                      <c:pt idx="240">
                        <c:v>44594.503472222219</c:v>
                      </c:pt>
                      <c:pt idx="241">
                        <c:v>44594.506944444445</c:v>
                      </c:pt>
                      <c:pt idx="242">
                        <c:v>44594.510416666664</c:v>
                      </c:pt>
                      <c:pt idx="243">
                        <c:v>44594.513888888891</c:v>
                      </c:pt>
                      <c:pt idx="244">
                        <c:v>44594.517361111109</c:v>
                      </c:pt>
                      <c:pt idx="245">
                        <c:v>44594.520833333336</c:v>
                      </c:pt>
                      <c:pt idx="246">
                        <c:v>44594.524305555555</c:v>
                      </c:pt>
                      <c:pt idx="247">
                        <c:v>44594.527777777781</c:v>
                      </c:pt>
                      <c:pt idx="248">
                        <c:v>44594.53125</c:v>
                      </c:pt>
                      <c:pt idx="249">
                        <c:v>44594.534722222219</c:v>
                      </c:pt>
                      <c:pt idx="250">
                        <c:v>44594.538194444445</c:v>
                      </c:pt>
                      <c:pt idx="251">
                        <c:v>44594.541666666664</c:v>
                      </c:pt>
                      <c:pt idx="252">
                        <c:v>44594.545138888891</c:v>
                      </c:pt>
                      <c:pt idx="253">
                        <c:v>44594.548611111109</c:v>
                      </c:pt>
                      <c:pt idx="254">
                        <c:v>44594.552083333336</c:v>
                      </c:pt>
                      <c:pt idx="255">
                        <c:v>44594.555555555555</c:v>
                      </c:pt>
                      <c:pt idx="256">
                        <c:v>44594.559027777781</c:v>
                      </c:pt>
                      <c:pt idx="257">
                        <c:v>44594.5625</c:v>
                      </c:pt>
                      <c:pt idx="258">
                        <c:v>44594.565972222219</c:v>
                      </c:pt>
                      <c:pt idx="259">
                        <c:v>44594.569444444445</c:v>
                      </c:pt>
                      <c:pt idx="260">
                        <c:v>44594.572916666664</c:v>
                      </c:pt>
                      <c:pt idx="261">
                        <c:v>44594.576388888891</c:v>
                      </c:pt>
                      <c:pt idx="262">
                        <c:v>44594.579861111109</c:v>
                      </c:pt>
                      <c:pt idx="263">
                        <c:v>44594.583333333336</c:v>
                      </c:pt>
                      <c:pt idx="264">
                        <c:v>44594.586805555555</c:v>
                      </c:pt>
                      <c:pt idx="265">
                        <c:v>44594.590277777781</c:v>
                      </c:pt>
                      <c:pt idx="266">
                        <c:v>44594.59375</c:v>
                      </c:pt>
                      <c:pt idx="267">
                        <c:v>44594.597222222219</c:v>
                      </c:pt>
                      <c:pt idx="268">
                        <c:v>44594.600694444445</c:v>
                      </c:pt>
                      <c:pt idx="269">
                        <c:v>44594.604166666664</c:v>
                      </c:pt>
                      <c:pt idx="270">
                        <c:v>44594.607638888891</c:v>
                      </c:pt>
                      <c:pt idx="271">
                        <c:v>44594.611111111109</c:v>
                      </c:pt>
                      <c:pt idx="272">
                        <c:v>44594.614583333336</c:v>
                      </c:pt>
                      <c:pt idx="273">
                        <c:v>44594.618055555555</c:v>
                      </c:pt>
                      <c:pt idx="274">
                        <c:v>44594.621527777781</c:v>
                      </c:pt>
                      <c:pt idx="275">
                        <c:v>44594.625</c:v>
                      </c:pt>
                      <c:pt idx="276">
                        <c:v>44594.628472222219</c:v>
                      </c:pt>
                      <c:pt idx="277">
                        <c:v>44594.631944444445</c:v>
                      </c:pt>
                      <c:pt idx="278">
                        <c:v>44594.635416666664</c:v>
                      </c:pt>
                      <c:pt idx="279">
                        <c:v>44594.638888888891</c:v>
                      </c:pt>
                      <c:pt idx="280">
                        <c:v>44594.642361111109</c:v>
                      </c:pt>
                      <c:pt idx="281">
                        <c:v>44594.645833333336</c:v>
                      </c:pt>
                      <c:pt idx="282">
                        <c:v>44594.649305555555</c:v>
                      </c:pt>
                      <c:pt idx="283">
                        <c:v>44594.652777777781</c:v>
                      </c:pt>
                      <c:pt idx="284">
                        <c:v>44594.65625</c:v>
                      </c:pt>
                      <c:pt idx="285">
                        <c:v>44594.659722222219</c:v>
                      </c:pt>
                      <c:pt idx="286">
                        <c:v>44594.663194444445</c:v>
                      </c:pt>
                      <c:pt idx="287">
                        <c:v>44594.666666666664</c:v>
                      </c:pt>
                      <c:pt idx="288">
                        <c:v>44594.670138888891</c:v>
                      </c:pt>
                      <c:pt idx="289">
                        <c:v>44594.673611111109</c:v>
                      </c:pt>
                      <c:pt idx="290">
                        <c:v>44594.677083333336</c:v>
                      </c:pt>
                      <c:pt idx="291">
                        <c:v>44594.680555555555</c:v>
                      </c:pt>
                      <c:pt idx="292">
                        <c:v>44594.684027777781</c:v>
                      </c:pt>
                      <c:pt idx="293">
                        <c:v>44594.6875</c:v>
                      </c:pt>
                      <c:pt idx="294">
                        <c:v>44594.690972222219</c:v>
                      </c:pt>
                      <c:pt idx="295">
                        <c:v>44594.694444444445</c:v>
                      </c:pt>
                      <c:pt idx="296">
                        <c:v>44594.697916666664</c:v>
                      </c:pt>
                      <c:pt idx="297">
                        <c:v>44594.701388888891</c:v>
                      </c:pt>
                      <c:pt idx="298">
                        <c:v>44594.704861111109</c:v>
                      </c:pt>
                      <c:pt idx="299">
                        <c:v>44594.708333333336</c:v>
                      </c:pt>
                      <c:pt idx="300">
                        <c:v>44594.711805555555</c:v>
                      </c:pt>
                      <c:pt idx="301">
                        <c:v>44594.715277777781</c:v>
                      </c:pt>
                      <c:pt idx="302">
                        <c:v>44594.71875</c:v>
                      </c:pt>
                      <c:pt idx="303">
                        <c:v>44594.722222222219</c:v>
                      </c:pt>
                      <c:pt idx="304">
                        <c:v>44594.725694444445</c:v>
                      </c:pt>
                      <c:pt idx="305">
                        <c:v>44594.729166666664</c:v>
                      </c:pt>
                      <c:pt idx="306">
                        <c:v>44594.732638888891</c:v>
                      </c:pt>
                      <c:pt idx="307">
                        <c:v>44594.736111111109</c:v>
                      </c:pt>
                      <c:pt idx="308">
                        <c:v>44594.739583333336</c:v>
                      </c:pt>
                      <c:pt idx="309">
                        <c:v>44594.743055555555</c:v>
                      </c:pt>
                      <c:pt idx="310">
                        <c:v>44594.746527777781</c:v>
                      </c:pt>
                      <c:pt idx="311">
                        <c:v>44594.75</c:v>
                      </c:pt>
                      <c:pt idx="312">
                        <c:v>44594.753472222219</c:v>
                      </c:pt>
                      <c:pt idx="313">
                        <c:v>44594.756944444445</c:v>
                      </c:pt>
                      <c:pt idx="314">
                        <c:v>44594.760416666664</c:v>
                      </c:pt>
                      <c:pt idx="315">
                        <c:v>44594.763888888891</c:v>
                      </c:pt>
                      <c:pt idx="316">
                        <c:v>44594.767361111109</c:v>
                      </c:pt>
                      <c:pt idx="317">
                        <c:v>44594.770833333336</c:v>
                      </c:pt>
                      <c:pt idx="318">
                        <c:v>44594.774305555555</c:v>
                      </c:pt>
                      <c:pt idx="319">
                        <c:v>44594.777777777781</c:v>
                      </c:pt>
                      <c:pt idx="320">
                        <c:v>44594.78125</c:v>
                      </c:pt>
                      <c:pt idx="321">
                        <c:v>44594.784722222219</c:v>
                      </c:pt>
                      <c:pt idx="322">
                        <c:v>44594.788194444445</c:v>
                      </c:pt>
                      <c:pt idx="323">
                        <c:v>44594.791666666664</c:v>
                      </c:pt>
                      <c:pt idx="324">
                        <c:v>44594.795138888891</c:v>
                      </c:pt>
                      <c:pt idx="325">
                        <c:v>44594.798611111109</c:v>
                      </c:pt>
                      <c:pt idx="326">
                        <c:v>44594.802083333336</c:v>
                      </c:pt>
                      <c:pt idx="327">
                        <c:v>44594.805555555555</c:v>
                      </c:pt>
                      <c:pt idx="328">
                        <c:v>44594.809027777781</c:v>
                      </c:pt>
                      <c:pt idx="329">
                        <c:v>44594.8125</c:v>
                      </c:pt>
                      <c:pt idx="330">
                        <c:v>44594.815972222219</c:v>
                      </c:pt>
                      <c:pt idx="331">
                        <c:v>44594.819444444445</c:v>
                      </c:pt>
                      <c:pt idx="332">
                        <c:v>44594.822916666664</c:v>
                      </c:pt>
                      <c:pt idx="333">
                        <c:v>44594.826388888891</c:v>
                      </c:pt>
                      <c:pt idx="334">
                        <c:v>44594.829861111109</c:v>
                      </c:pt>
                      <c:pt idx="335">
                        <c:v>44594.833333333336</c:v>
                      </c:pt>
                      <c:pt idx="336">
                        <c:v>44594.836805555555</c:v>
                      </c:pt>
                      <c:pt idx="337">
                        <c:v>44594.840277777781</c:v>
                      </c:pt>
                      <c:pt idx="338">
                        <c:v>44594.84375</c:v>
                      </c:pt>
                      <c:pt idx="339">
                        <c:v>44594.847222222219</c:v>
                      </c:pt>
                      <c:pt idx="340">
                        <c:v>44594.850694444445</c:v>
                      </c:pt>
                      <c:pt idx="341">
                        <c:v>44594.854166666664</c:v>
                      </c:pt>
                      <c:pt idx="342">
                        <c:v>44594.857638888891</c:v>
                      </c:pt>
                      <c:pt idx="343">
                        <c:v>44594.861111111109</c:v>
                      </c:pt>
                      <c:pt idx="344">
                        <c:v>44594.864583333336</c:v>
                      </c:pt>
                      <c:pt idx="345">
                        <c:v>44594.868055555555</c:v>
                      </c:pt>
                      <c:pt idx="346">
                        <c:v>44594.871527777781</c:v>
                      </c:pt>
                      <c:pt idx="347">
                        <c:v>44594.875</c:v>
                      </c:pt>
                      <c:pt idx="348">
                        <c:v>44594.878472222219</c:v>
                      </c:pt>
                      <c:pt idx="349">
                        <c:v>44594.881944444445</c:v>
                      </c:pt>
                      <c:pt idx="350">
                        <c:v>44594.885416666664</c:v>
                      </c:pt>
                      <c:pt idx="351">
                        <c:v>44594.888888888891</c:v>
                      </c:pt>
                      <c:pt idx="352">
                        <c:v>44594.892361111109</c:v>
                      </c:pt>
                      <c:pt idx="353">
                        <c:v>44594.895833333336</c:v>
                      </c:pt>
                      <c:pt idx="354">
                        <c:v>44594.899305555555</c:v>
                      </c:pt>
                      <c:pt idx="355">
                        <c:v>44594.902777777781</c:v>
                      </c:pt>
                      <c:pt idx="356">
                        <c:v>44594.90625</c:v>
                      </c:pt>
                      <c:pt idx="357">
                        <c:v>44594.909722222219</c:v>
                      </c:pt>
                      <c:pt idx="358">
                        <c:v>44594.913194444445</c:v>
                      </c:pt>
                      <c:pt idx="359">
                        <c:v>44594.916666666664</c:v>
                      </c:pt>
                      <c:pt idx="360">
                        <c:v>44594.920138888891</c:v>
                      </c:pt>
                      <c:pt idx="361">
                        <c:v>44594.923611111109</c:v>
                      </c:pt>
                      <c:pt idx="362">
                        <c:v>44594.927083333336</c:v>
                      </c:pt>
                      <c:pt idx="363">
                        <c:v>44594.930555555555</c:v>
                      </c:pt>
                      <c:pt idx="364">
                        <c:v>44594.934027777781</c:v>
                      </c:pt>
                      <c:pt idx="365">
                        <c:v>44594.9375</c:v>
                      </c:pt>
                      <c:pt idx="366">
                        <c:v>44594.940972222219</c:v>
                      </c:pt>
                      <c:pt idx="367">
                        <c:v>44594.944444444445</c:v>
                      </c:pt>
                      <c:pt idx="368">
                        <c:v>44594.947916666664</c:v>
                      </c:pt>
                      <c:pt idx="369">
                        <c:v>44594.951388888891</c:v>
                      </c:pt>
                      <c:pt idx="370">
                        <c:v>44594.954861111109</c:v>
                      </c:pt>
                      <c:pt idx="371">
                        <c:v>44594.958333333336</c:v>
                      </c:pt>
                      <c:pt idx="372">
                        <c:v>44594.961805555555</c:v>
                      </c:pt>
                      <c:pt idx="373">
                        <c:v>44594.965277777781</c:v>
                      </c:pt>
                      <c:pt idx="374">
                        <c:v>44594.96875</c:v>
                      </c:pt>
                      <c:pt idx="375">
                        <c:v>44594.972222222219</c:v>
                      </c:pt>
                      <c:pt idx="376">
                        <c:v>44594.975694444445</c:v>
                      </c:pt>
                      <c:pt idx="377">
                        <c:v>44594.979166666664</c:v>
                      </c:pt>
                      <c:pt idx="378">
                        <c:v>44594.982638888891</c:v>
                      </c:pt>
                      <c:pt idx="379">
                        <c:v>44594.986111111109</c:v>
                      </c:pt>
                      <c:pt idx="380">
                        <c:v>44594.989583333336</c:v>
                      </c:pt>
                      <c:pt idx="381">
                        <c:v>44594.993055555555</c:v>
                      </c:pt>
                      <c:pt idx="382">
                        <c:v>44594.996527777781</c:v>
                      </c:pt>
                      <c:pt idx="383">
                        <c:v>44595</c:v>
                      </c:pt>
                      <c:pt idx="384">
                        <c:v>44595.003472222219</c:v>
                      </c:pt>
                      <c:pt idx="385">
                        <c:v>44595.006944444445</c:v>
                      </c:pt>
                      <c:pt idx="386">
                        <c:v>44595.010416666664</c:v>
                      </c:pt>
                      <c:pt idx="387">
                        <c:v>44595.013888888891</c:v>
                      </c:pt>
                      <c:pt idx="388">
                        <c:v>44595.017361111109</c:v>
                      </c:pt>
                      <c:pt idx="389">
                        <c:v>44595.020833333336</c:v>
                      </c:pt>
                      <c:pt idx="390">
                        <c:v>44595.024305555555</c:v>
                      </c:pt>
                      <c:pt idx="391">
                        <c:v>44595.027777777781</c:v>
                      </c:pt>
                      <c:pt idx="392">
                        <c:v>44595.03125</c:v>
                      </c:pt>
                      <c:pt idx="393">
                        <c:v>44595.034722222219</c:v>
                      </c:pt>
                      <c:pt idx="394">
                        <c:v>44595.038194444445</c:v>
                      </c:pt>
                      <c:pt idx="395">
                        <c:v>44595.041666666664</c:v>
                      </c:pt>
                      <c:pt idx="396">
                        <c:v>44595.045138888891</c:v>
                      </c:pt>
                      <c:pt idx="397">
                        <c:v>44595.048611111109</c:v>
                      </c:pt>
                      <c:pt idx="398">
                        <c:v>44595.052083333336</c:v>
                      </c:pt>
                      <c:pt idx="399">
                        <c:v>44595.055555555555</c:v>
                      </c:pt>
                      <c:pt idx="400">
                        <c:v>44595.059027777781</c:v>
                      </c:pt>
                      <c:pt idx="401">
                        <c:v>44595.0625</c:v>
                      </c:pt>
                      <c:pt idx="402">
                        <c:v>44595.065972222219</c:v>
                      </c:pt>
                      <c:pt idx="403">
                        <c:v>44595.069444444445</c:v>
                      </c:pt>
                      <c:pt idx="404">
                        <c:v>44595.072916666664</c:v>
                      </c:pt>
                      <c:pt idx="405">
                        <c:v>44595.076388888891</c:v>
                      </c:pt>
                      <c:pt idx="406">
                        <c:v>44595.079861111109</c:v>
                      </c:pt>
                      <c:pt idx="407">
                        <c:v>44595.083333333336</c:v>
                      </c:pt>
                      <c:pt idx="408">
                        <c:v>44595.086805555555</c:v>
                      </c:pt>
                      <c:pt idx="409">
                        <c:v>44595.090277777781</c:v>
                      </c:pt>
                      <c:pt idx="410">
                        <c:v>44595.09375</c:v>
                      </c:pt>
                      <c:pt idx="411">
                        <c:v>44595.097222222219</c:v>
                      </c:pt>
                      <c:pt idx="412">
                        <c:v>44595.100694444445</c:v>
                      </c:pt>
                      <c:pt idx="413">
                        <c:v>44595.104166666664</c:v>
                      </c:pt>
                      <c:pt idx="414">
                        <c:v>44595.107638888891</c:v>
                      </c:pt>
                      <c:pt idx="415">
                        <c:v>44595.111111111109</c:v>
                      </c:pt>
                      <c:pt idx="416">
                        <c:v>44595.114583333336</c:v>
                      </c:pt>
                      <c:pt idx="417">
                        <c:v>44595.118055555555</c:v>
                      </c:pt>
                      <c:pt idx="418">
                        <c:v>44595.121527777781</c:v>
                      </c:pt>
                      <c:pt idx="419">
                        <c:v>44595.125</c:v>
                      </c:pt>
                      <c:pt idx="420">
                        <c:v>44595.128472222219</c:v>
                      </c:pt>
                      <c:pt idx="421">
                        <c:v>44595.131944444445</c:v>
                      </c:pt>
                      <c:pt idx="422">
                        <c:v>44595.135416666664</c:v>
                      </c:pt>
                      <c:pt idx="423">
                        <c:v>44595.138888888891</c:v>
                      </c:pt>
                      <c:pt idx="424">
                        <c:v>44595.142361111109</c:v>
                      </c:pt>
                      <c:pt idx="425">
                        <c:v>44595.145833333336</c:v>
                      </c:pt>
                      <c:pt idx="426">
                        <c:v>44595.149305555555</c:v>
                      </c:pt>
                      <c:pt idx="427">
                        <c:v>44595.152777777781</c:v>
                      </c:pt>
                      <c:pt idx="428">
                        <c:v>44595.15625</c:v>
                      </c:pt>
                      <c:pt idx="429">
                        <c:v>44595.159722222219</c:v>
                      </c:pt>
                      <c:pt idx="430">
                        <c:v>44595.163194444445</c:v>
                      </c:pt>
                      <c:pt idx="431">
                        <c:v>44595.166666666664</c:v>
                      </c:pt>
                      <c:pt idx="432">
                        <c:v>44595.170138888891</c:v>
                      </c:pt>
                      <c:pt idx="433">
                        <c:v>44595.173611111109</c:v>
                      </c:pt>
                      <c:pt idx="434">
                        <c:v>44595.177083333336</c:v>
                      </c:pt>
                      <c:pt idx="435">
                        <c:v>44595.180555555555</c:v>
                      </c:pt>
                      <c:pt idx="436">
                        <c:v>44595.184027777781</c:v>
                      </c:pt>
                      <c:pt idx="437">
                        <c:v>44595.1875</c:v>
                      </c:pt>
                      <c:pt idx="438">
                        <c:v>44595.190972222219</c:v>
                      </c:pt>
                      <c:pt idx="439">
                        <c:v>44595.194444444445</c:v>
                      </c:pt>
                      <c:pt idx="440">
                        <c:v>44595.197916666664</c:v>
                      </c:pt>
                      <c:pt idx="441">
                        <c:v>44595.201388888891</c:v>
                      </c:pt>
                      <c:pt idx="442">
                        <c:v>44595.204861111109</c:v>
                      </c:pt>
                      <c:pt idx="443">
                        <c:v>44595.208333333336</c:v>
                      </c:pt>
                      <c:pt idx="444">
                        <c:v>44595.211805555555</c:v>
                      </c:pt>
                      <c:pt idx="445">
                        <c:v>44595.215277777781</c:v>
                      </c:pt>
                      <c:pt idx="446">
                        <c:v>44595.21875</c:v>
                      </c:pt>
                      <c:pt idx="447">
                        <c:v>44595.222222222219</c:v>
                      </c:pt>
                      <c:pt idx="448">
                        <c:v>44595.225694444445</c:v>
                      </c:pt>
                      <c:pt idx="449">
                        <c:v>44595.229166666664</c:v>
                      </c:pt>
                      <c:pt idx="450">
                        <c:v>44595.232638888891</c:v>
                      </c:pt>
                      <c:pt idx="451">
                        <c:v>44595.236111111109</c:v>
                      </c:pt>
                      <c:pt idx="452">
                        <c:v>44595.239583333336</c:v>
                      </c:pt>
                      <c:pt idx="453">
                        <c:v>44595.243055555555</c:v>
                      </c:pt>
                      <c:pt idx="454">
                        <c:v>44595.246527777781</c:v>
                      </c:pt>
                      <c:pt idx="455">
                        <c:v>44595.25</c:v>
                      </c:pt>
                      <c:pt idx="456">
                        <c:v>44595.253472222219</c:v>
                      </c:pt>
                      <c:pt idx="457">
                        <c:v>44595.256944444445</c:v>
                      </c:pt>
                      <c:pt idx="458">
                        <c:v>44595.260416666664</c:v>
                      </c:pt>
                      <c:pt idx="459">
                        <c:v>44595.263888888891</c:v>
                      </c:pt>
                      <c:pt idx="460">
                        <c:v>44595.267361111109</c:v>
                      </c:pt>
                      <c:pt idx="461">
                        <c:v>44595.270833333336</c:v>
                      </c:pt>
                      <c:pt idx="462">
                        <c:v>44595.274305555555</c:v>
                      </c:pt>
                      <c:pt idx="463">
                        <c:v>44595.277777777781</c:v>
                      </c:pt>
                      <c:pt idx="464">
                        <c:v>44595.28125</c:v>
                      </c:pt>
                      <c:pt idx="465">
                        <c:v>44595.284722222219</c:v>
                      </c:pt>
                      <c:pt idx="466">
                        <c:v>44595.288194444445</c:v>
                      </c:pt>
                      <c:pt idx="467">
                        <c:v>44595.291666666664</c:v>
                      </c:pt>
                      <c:pt idx="468">
                        <c:v>44595.295138888891</c:v>
                      </c:pt>
                      <c:pt idx="469">
                        <c:v>44595.298611111109</c:v>
                      </c:pt>
                      <c:pt idx="470">
                        <c:v>44595.302083333336</c:v>
                      </c:pt>
                      <c:pt idx="471">
                        <c:v>44595.305555555555</c:v>
                      </c:pt>
                      <c:pt idx="472">
                        <c:v>44595.309027777781</c:v>
                      </c:pt>
                      <c:pt idx="473">
                        <c:v>44595.3125</c:v>
                      </c:pt>
                      <c:pt idx="474">
                        <c:v>44595.315972222219</c:v>
                      </c:pt>
                      <c:pt idx="475">
                        <c:v>44595.319444444445</c:v>
                      </c:pt>
                      <c:pt idx="476">
                        <c:v>44595.322916666664</c:v>
                      </c:pt>
                      <c:pt idx="477">
                        <c:v>44595.326388888891</c:v>
                      </c:pt>
                      <c:pt idx="478">
                        <c:v>44595.329861111109</c:v>
                      </c:pt>
                      <c:pt idx="479">
                        <c:v>44595.333333333336</c:v>
                      </c:pt>
                      <c:pt idx="480">
                        <c:v>44595.336805555555</c:v>
                      </c:pt>
                      <c:pt idx="481">
                        <c:v>44595.340277777781</c:v>
                      </c:pt>
                      <c:pt idx="482">
                        <c:v>44595.34375</c:v>
                      </c:pt>
                      <c:pt idx="483">
                        <c:v>44595.347222222219</c:v>
                      </c:pt>
                      <c:pt idx="484">
                        <c:v>44595.350694444445</c:v>
                      </c:pt>
                      <c:pt idx="485">
                        <c:v>44595.354166666664</c:v>
                      </c:pt>
                      <c:pt idx="486">
                        <c:v>44595.357638888891</c:v>
                      </c:pt>
                      <c:pt idx="487">
                        <c:v>44595.361111111109</c:v>
                      </c:pt>
                      <c:pt idx="488">
                        <c:v>44595.364583333336</c:v>
                      </c:pt>
                      <c:pt idx="489">
                        <c:v>44595.368055555555</c:v>
                      </c:pt>
                      <c:pt idx="490">
                        <c:v>44595.371527777781</c:v>
                      </c:pt>
                      <c:pt idx="491">
                        <c:v>44595.375</c:v>
                      </c:pt>
                      <c:pt idx="492">
                        <c:v>44595.378472222219</c:v>
                      </c:pt>
                      <c:pt idx="493">
                        <c:v>44595.381944444445</c:v>
                      </c:pt>
                      <c:pt idx="494">
                        <c:v>44595.385416666664</c:v>
                      </c:pt>
                      <c:pt idx="495">
                        <c:v>44595.388888888891</c:v>
                      </c:pt>
                      <c:pt idx="496">
                        <c:v>44595.392361111109</c:v>
                      </c:pt>
                      <c:pt idx="497">
                        <c:v>44595.395833333336</c:v>
                      </c:pt>
                      <c:pt idx="498">
                        <c:v>44595.399305555555</c:v>
                      </c:pt>
                      <c:pt idx="499">
                        <c:v>44595.402777777781</c:v>
                      </c:pt>
                      <c:pt idx="500">
                        <c:v>44595.40625</c:v>
                      </c:pt>
                      <c:pt idx="501">
                        <c:v>44595.409722222219</c:v>
                      </c:pt>
                      <c:pt idx="502">
                        <c:v>44595.413194444445</c:v>
                      </c:pt>
                      <c:pt idx="503">
                        <c:v>44595.416666666664</c:v>
                      </c:pt>
                      <c:pt idx="504">
                        <c:v>44595.420138888891</c:v>
                      </c:pt>
                      <c:pt idx="505">
                        <c:v>44595.423611111109</c:v>
                      </c:pt>
                      <c:pt idx="506">
                        <c:v>44595.427083333336</c:v>
                      </c:pt>
                      <c:pt idx="507">
                        <c:v>44595.430555555555</c:v>
                      </c:pt>
                      <c:pt idx="508">
                        <c:v>44595.434027777781</c:v>
                      </c:pt>
                      <c:pt idx="509">
                        <c:v>44595.4375</c:v>
                      </c:pt>
                      <c:pt idx="510">
                        <c:v>44595.440972222219</c:v>
                      </c:pt>
                      <c:pt idx="511">
                        <c:v>44595.444444444445</c:v>
                      </c:pt>
                      <c:pt idx="512">
                        <c:v>44595.447916666664</c:v>
                      </c:pt>
                      <c:pt idx="513">
                        <c:v>44595.451388888891</c:v>
                      </c:pt>
                      <c:pt idx="514">
                        <c:v>44595.454861111109</c:v>
                      </c:pt>
                      <c:pt idx="515">
                        <c:v>44595.458333333336</c:v>
                      </c:pt>
                      <c:pt idx="516">
                        <c:v>44595.461805555555</c:v>
                      </c:pt>
                      <c:pt idx="517">
                        <c:v>44595.465277777781</c:v>
                      </c:pt>
                      <c:pt idx="518">
                        <c:v>44595.46875</c:v>
                      </c:pt>
                      <c:pt idx="519">
                        <c:v>44595.472222222219</c:v>
                      </c:pt>
                      <c:pt idx="520">
                        <c:v>44595.475694444445</c:v>
                      </c:pt>
                      <c:pt idx="521">
                        <c:v>44595.479166666664</c:v>
                      </c:pt>
                      <c:pt idx="522">
                        <c:v>44595.482638888891</c:v>
                      </c:pt>
                      <c:pt idx="523">
                        <c:v>44595.486111111109</c:v>
                      </c:pt>
                      <c:pt idx="524">
                        <c:v>44595.489583333336</c:v>
                      </c:pt>
                      <c:pt idx="525">
                        <c:v>44595.493055555555</c:v>
                      </c:pt>
                      <c:pt idx="526">
                        <c:v>44595.496527777781</c:v>
                      </c:pt>
                      <c:pt idx="527">
                        <c:v>44595.5</c:v>
                      </c:pt>
                      <c:pt idx="528">
                        <c:v>44595.503472222219</c:v>
                      </c:pt>
                      <c:pt idx="529">
                        <c:v>44595.506944444445</c:v>
                      </c:pt>
                      <c:pt idx="530">
                        <c:v>44595.510416666664</c:v>
                      </c:pt>
                      <c:pt idx="531">
                        <c:v>44595.513888888891</c:v>
                      </c:pt>
                      <c:pt idx="532">
                        <c:v>44595.517361111109</c:v>
                      </c:pt>
                      <c:pt idx="533">
                        <c:v>44595.520833333336</c:v>
                      </c:pt>
                      <c:pt idx="534">
                        <c:v>44595.524305555555</c:v>
                      </c:pt>
                      <c:pt idx="535">
                        <c:v>44595.527777777781</c:v>
                      </c:pt>
                      <c:pt idx="536">
                        <c:v>44595.53125</c:v>
                      </c:pt>
                      <c:pt idx="537">
                        <c:v>44595.534722222219</c:v>
                      </c:pt>
                      <c:pt idx="538">
                        <c:v>44595.538194444445</c:v>
                      </c:pt>
                      <c:pt idx="539">
                        <c:v>44595.541666666664</c:v>
                      </c:pt>
                      <c:pt idx="540">
                        <c:v>44595.545138888891</c:v>
                      </c:pt>
                      <c:pt idx="541">
                        <c:v>44595.548611111109</c:v>
                      </c:pt>
                      <c:pt idx="542">
                        <c:v>44595.552083333336</c:v>
                      </c:pt>
                      <c:pt idx="543">
                        <c:v>44595.555555555555</c:v>
                      </c:pt>
                      <c:pt idx="544">
                        <c:v>44595.559027777781</c:v>
                      </c:pt>
                      <c:pt idx="545">
                        <c:v>44595.5625</c:v>
                      </c:pt>
                      <c:pt idx="546">
                        <c:v>44595.565972222219</c:v>
                      </c:pt>
                      <c:pt idx="547">
                        <c:v>44595.569444444445</c:v>
                      </c:pt>
                      <c:pt idx="548">
                        <c:v>44595.572916666664</c:v>
                      </c:pt>
                      <c:pt idx="549">
                        <c:v>44595.576388888891</c:v>
                      </c:pt>
                      <c:pt idx="550">
                        <c:v>44595.579861111109</c:v>
                      </c:pt>
                      <c:pt idx="551">
                        <c:v>44595.583333333336</c:v>
                      </c:pt>
                      <c:pt idx="552">
                        <c:v>44595.586805555555</c:v>
                      </c:pt>
                      <c:pt idx="553">
                        <c:v>44595.590277777781</c:v>
                      </c:pt>
                      <c:pt idx="554">
                        <c:v>44595.59375</c:v>
                      </c:pt>
                      <c:pt idx="555">
                        <c:v>44595.597222222219</c:v>
                      </c:pt>
                      <c:pt idx="556">
                        <c:v>44595.600694444445</c:v>
                      </c:pt>
                      <c:pt idx="557">
                        <c:v>44595.604166666664</c:v>
                      </c:pt>
                      <c:pt idx="558">
                        <c:v>44595.607638888891</c:v>
                      </c:pt>
                      <c:pt idx="559">
                        <c:v>44595.611111111109</c:v>
                      </c:pt>
                      <c:pt idx="560">
                        <c:v>44595.614583333336</c:v>
                      </c:pt>
                      <c:pt idx="561">
                        <c:v>44595.618055555555</c:v>
                      </c:pt>
                      <c:pt idx="562">
                        <c:v>44595.621527777781</c:v>
                      </c:pt>
                      <c:pt idx="563">
                        <c:v>44595.625</c:v>
                      </c:pt>
                      <c:pt idx="564">
                        <c:v>44595.628472222219</c:v>
                      </c:pt>
                      <c:pt idx="565">
                        <c:v>44595.631944444445</c:v>
                      </c:pt>
                      <c:pt idx="566">
                        <c:v>44595.635416666664</c:v>
                      </c:pt>
                      <c:pt idx="567">
                        <c:v>44595.638888888891</c:v>
                      </c:pt>
                      <c:pt idx="568">
                        <c:v>44595.642361111109</c:v>
                      </c:pt>
                      <c:pt idx="569">
                        <c:v>44595.645833333336</c:v>
                      </c:pt>
                      <c:pt idx="570">
                        <c:v>44595.649305555555</c:v>
                      </c:pt>
                      <c:pt idx="571">
                        <c:v>44595.652777777781</c:v>
                      </c:pt>
                      <c:pt idx="572">
                        <c:v>44595.65625</c:v>
                      </c:pt>
                      <c:pt idx="573">
                        <c:v>44595.659722222219</c:v>
                      </c:pt>
                      <c:pt idx="574">
                        <c:v>44595.663194444445</c:v>
                      </c:pt>
                      <c:pt idx="575">
                        <c:v>44595.666666666664</c:v>
                      </c:pt>
                      <c:pt idx="576">
                        <c:v>44595.670138888891</c:v>
                      </c:pt>
                      <c:pt idx="577">
                        <c:v>44595.673611111109</c:v>
                      </c:pt>
                      <c:pt idx="578">
                        <c:v>44595.677083333336</c:v>
                      </c:pt>
                      <c:pt idx="579">
                        <c:v>44595.680555555555</c:v>
                      </c:pt>
                      <c:pt idx="580">
                        <c:v>44595.684027777781</c:v>
                      </c:pt>
                      <c:pt idx="581">
                        <c:v>44595.6875</c:v>
                      </c:pt>
                      <c:pt idx="582">
                        <c:v>44595.690972222219</c:v>
                      </c:pt>
                      <c:pt idx="583">
                        <c:v>44595.694444444445</c:v>
                      </c:pt>
                      <c:pt idx="584">
                        <c:v>44595.697916666664</c:v>
                      </c:pt>
                      <c:pt idx="585">
                        <c:v>44595.701388888891</c:v>
                      </c:pt>
                      <c:pt idx="586">
                        <c:v>44595.704861111109</c:v>
                      </c:pt>
                      <c:pt idx="587">
                        <c:v>44595.708333333336</c:v>
                      </c:pt>
                      <c:pt idx="588">
                        <c:v>44595.711805555555</c:v>
                      </c:pt>
                      <c:pt idx="589">
                        <c:v>44595.715277777781</c:v>
                      </c:pt>
                      <c:pt idx="590">
                        <c:v>44595.71875</c:v>
                      </c:pt>
                      <c:pt idx="591">
                        <c:v>44595.722222222219</c:v>
                      </c:pt>
                      <c:pt idx="592">
                        <c:v>44595.725694444445</c:v>
                      </c:pt>
                      <c:pt idx="593">
                        <c:v>44595.729166666664</c:v>
                      </c:pt>
                      <c:pt idx="594">
                        <c:v>44595.732638888891</c:v>
                      </c:pt>
                      <c:pt idx="595">
                        <c:v>44595.736111111109</c:v>
                      </c:pt>
                      <c:pt idx="596">
                        <c:v>44595.739583333336</c:v>
                      </c:pt>
                      <c:pt idx="597">
                        <c:v>44595.743055555555</c:v>
                      </c:pt>
                      <c:pt idx="598">
                        <c:v>44595.746527777781</c:v>
                      </c:pt>
                      <c:pt idx="599">
                        <c:v>44595.75</c:v>
                      </c:pt>
                      <c:pt idx="600">
                        <c:v>44595.753472222219</c:v>
                      </c:pt>
                      <c:pt idx="601">
                        <c:v>44595.756944444445</c:v>
                      </c:pt>
                      <c:pt idx="602">
                        <c:v>44595.760416666664</c:v>
                      </c:pt>
                      <c:pt idx="603">
                        <c:v>44595.763888888891</c:v>
                      </c:pt>
                      <c:pt idx="604">
                        <c:v>44595.767361111109</c:v>
                      </c:pt>
                      <c:pt idx="605">
                        <c:v>44595.770833333336</c:v>
                      </c:pt>
                      <c:pt idx="606">
                        <c:v>44595.774305555555</c:v>
                      </c:pt>
                      <c:pt idx="607">
                        <c:v>44595.777777777781</c:v>
                      </c:pt>
                      <c:pt idx="608">
                        <c:v>44595.78125</c:v>
                      </c:pt>
                      <c:pt idx="609">
                        <c:v>44595.784722222219</c:v>
                      </c:pt>
                      <c:pt idx="610">
                        <c:v>44595.788194444445</c:v>
                      </c:pt>
                      <c:pt idx="611">
                        <c:v>44595.791666666664</c:v>
                      </c:pt>
                      <c:pt idx="612">
                        <c:v>44595.795138888891</c:v>
                      </c:pt>
                      <c:pt idx="613">
                        <c:v>44595.798611111109</c:v>
                      </c:pt>
                      <c:pt idx="614">
                        <c:v>44595.802083333336</c:v>
                      </c:pt>
                      <c:pt idx="615">
                        <c:v>44595.805555555555</c:v>
                      </c:pt>
                      <c:pt idx="616">
                        <c:v>44595.809027777781</c:v>
                      </c:pt>
                      <c:pt idx="617">
                        <c:v>44595.8125</c:v>
                      </c:pt>
                      <c:pt idx="618">
                        <c:v>44595.815972222219</c:v>
                      </c:pt>
                      <c:pt idx="619">
                        <c:v>44595.819444444445</c:v>
                      </c:pt>
                      <c:pt idx="620">
                        <c:v>44595.822916666664</c:v>
                      </c:pt>
                      <c:pt idx="621">
                        <c:v>44595.826388888891</c:v>
                      </c:pt>
                      <c:pt idx="622">
                        <c:v>44595.829861111109</c:v>
                      </c:pt>
                      <c:pt idx="623">
                        <c:v>44595.833333333336</c:v>
                      </c:pt>
                      <c:pt idx="624">
                        <c:v>44595.836805555555</c:v>
                      </c:pt>
                      <c:pt idx="625">
                        <c:v>44595.840277777781</c:v>
                      </c:pt>
                      <c:pt idx="626">
                        <c:v>44595.84375</c:v>
                      </c:pt>
                      <c:pt idx="627">
                        <c:v>44595.847222222219</c:v>
                      </c:pt>
                      <c:pt idx="628">
                        <c:v>44595.850694444445</c:v>
                      </c:pt>
                      <c:pt idx="629">
                        <c:v>44595.854166666664</c:v>
                      </c:pt>
                      <c:pt idx="630">
                        <c:v>44595.857638888891</c:v>
                      </c:pt>
                      <c:pt idx="631">
                        <c:v>44595.861111111109</c:v>
                      </c:pt>
                      <c:pt idx="632">
                        <c:v>44595.864583333336</c:v>
                      </c:pt>
                      <c:pt idx="633">
                        <c:v>44595.868055555555</c:v>
                      </c:pt>
                      <c:pt idx="634">
                        <c:v>44595.871527777781</c:v>
                      </c:pt>
                      <c:pt idx="635">
                        <c:v>44595.875</c:v>
                      </c:pt>
                      <c:pt idx="636">
                        <c:v>44595.878472222219</c:v>
                      </c:pt>
                      <c:pt idx="637">
                        <c:v>44595.881944444445</c:v>
                      </c:pt>
                      <c:pt idx="638">
                        <c:v>44595.885416666664</c:v>
                      </c:pt>
                      <c:pt idx="639">
                        <c:v>44595.888888888891</c:v>
                      </c:pt>
                      <c:pt idx="640">
                        <c:v>44595.892361111109</c:v>
                      </c:pt>
                      <c:pt idx="641">
                        <c:v>44595.895833333336</c:v>
                      </c:pt>
                      <c:pt idx="642">
                        <c:v>44595.899305555555</c:v>
                      </c:pt>
                      <c:pt idx="643">
                        <c:v>44595.902777777781</c:v>
                      </c:pt>
                      <c:pt idx="644">
                        <c:v>44595.90625</c:v>
                      </c:pt>
                      <c:pt idx="645">
                        <c:v>44595.909722222219</c:v>
                      </c:pt>
                      <c:pt idx="646">
                        <c:v>44595.913194444445</c:v>
                      </c:pt>
                      <c:pt idx="647">
                        <c:v>44595.916666666664</c:v>
                      </c:pt>
                      <c:pt idx="648">
                        <c:v>44595.920138888891</c:v>
                      </c:pt>
                      <c:pt idx="649">
                        <c:v>44595.923611111109</c:v>
                      </c:pt>
                      <c:pt idx="650">
                        <c:v>44595.927083333336</c:v>
                      </c:pt>
                      <c:pt idx="651">
                        <c:v>44595.930555555555</c:v>
                      </c:pt>
                      <c:pt idx="652">
                        <c:v>44595.934027777781</c:v>
                      </c:pt>
                      <c:pt idx="653">
                        <c:v>44595.9375</c:v>
                      </c:pt>
                      <c:pt idx="654">
                        <c:v>44595.940972222219</c:v>
                      </c:pt>
                      <c:pt idx="655">
                        <c:v>44595.944444444445</c:v>
                      </c:pt>
                      <c:pt idx="656">
                        <c:v>44595.947916666664</c:v>
                      </c:pt>
                      <c:pt idx="657">
                        <c:v>44595.951388888891</c:v>
                      </c:pt>
                      <c:pt idx="658">
                        <c:v>44595.954861111109</c:v>
                      </c:pt>
                      <c:pt idx="659">
                        <c:v>44595.958333333336</c:v>
                      </c:pt>
                      <c:pt idx="660">
                        <c:v>44595.961805555555</c:v>
                      </c:pt>
                      <c:pt idx="661">
                        <c:v>44595.965277777781</c:v>
                      </c:pt>
                      <c:pt idx="662">
                        <c:v>44595.96875</c:v>
                      </c:pt>
                      <c:pt idx="663">
                        <c:v>44595.972222222219</c:v>
                      </c:pt>
                      <c:pt idx="664">
                        <c:v>44595.975694444445</c:v>
                      </c:pt>
                      <c:pt idx="665">
                        <c:v>44595.979166666664</c:v>
                      </c:pt>
                      <c:pt idx="666">
                        <c:v>44595.982638888891</c:v>
                      </c:pt>
                      <c:pt idx="667">
                        <c:v>44595.986111111109</c:v>
                      </c:pt>
                      <c:pt idx="668">
                        <c:v>44595.989583333336</c:v>
                      </c:pt>
                      <c:pt idx="669">
                        <c:v>44595.993055555555</c:v>
                      </c:pt>
                      <c:pt idx="670">
                        <c:v>44595.996527777781</c:v>
                      </c:pt>
                      <c:pt idx="671">
                        <c:v>44596</c:v>
                      </c:pt>
                      <c:pt idx="672">
                        <c:v>44596.003472222219</c:v>
                      </c:pt>
                      <c:pt idx="673">
                        <c:v>44596.006944444445</c:v>
                      </c:pt>
                      <c:pt idx="674">
                        <c:v>44596.010416666664</c:v>
                      </c:pt>
                      <c:pt idx="675">
                        <c:v>44596.013888888891</c:v>
                      </c:pt>
                      <c:pt idx="676">
                        <c:v>44596.017361111109</c:v>
                      </c:pt>
                      <c:pt idx="677">
                        <c:v>44596.020833333336</c:v>
                      </c:pt>
                      <c:pt idx="678">
                        <c:v>44596.024305555555</c:v>
                      </c:pt>
                      <c:pt idx="679">
                        <c:v>44596.027777777781</c:v>
                      </c:pt>
                      <c:pt idx="680">
                        <c:v>44596.03125</c:v>
                      </c:pt>
                      <c:pt idx="681">
                        <c:v>44596.034722222219</c:v>
                      </c:pt>
                      <c:pt idx="682">
                        <c:v>44596.038194444445</c:v>
                      </c:pt>
                      <c:pt idx="683">
                        <c:v>44596.041666666664</c:v>
                      </c:pt>
                      <c:pt idx="684">
                        <c:v>44596.045138888891</c:v>
                      </c:pt>
                      <c:pt idx="685">
                        <c:v>44596.048611111109</c:v>
                      </c:pt>
                      <c:pt idx="686">
                        <c:v>44596.052083333336</c:v>
                      </c:pt>
                      <c:pt idx="687">
                        <c:v>44596.055555555555</c:v>
                      </c:pt>
                      <c:pt idx="688">
                        <c:v>44596.059027777781</c:v>
                      </c:pt>
                      <c:pt idx="689">
                        <c:v>44596.0625</c:v>
                      </c:pt>
                      <c:pt idx="690">
                        <c:v>44596.065972222219</c:v>
                      </c:pt>
                      <c:pt idx="691">
                        <c:v>44596.069444444445</c:v>
                      </c:pt>
                      <c:pt idx="692">
                        <c:v>44596.072916666664</c:v>
                      </c:pt>
                      <c:pt idx="693">
                        <c:v>44596.076388888891</c:v>
                      </c:pt>
                      <c:pt idx="694">
                        <c:v>44596.079861111109</c:v>
                      </c:pt>
                      <c:pt idx="695">
                        <c:v>44596.083333333336</c:v>
                      </c:pt>
                      <c:pt idx="696">
                        <c:v>44596.086805555555</c:v>
                      </c:pt>
                      <c:pt idx="697">
                        <c:v>44596.090277777781</c:v>
                      </c:pt>
                      <c:pt idx="698">
                        <c:v>44596.09375</c:v>
                      </c:pt>
                      <c:pt idx="699">
                        <c:v>44596.097222222219</c:v>
                      </c:pt>
                      <c:pt idx="700">
                        <c:v>44596.100694444445</c:v>
                      </c:pt>
                      <c:pt idx="701">
                        <c:v>44596.104166666664</c:v>
                      </c:pt>
                      <c:pt idx="702">
                        <c:v>44596.107638888891</c:v>
                      </c:pt>
                      <c:pt idx="703">
                        <c:v>44596.111111111109</c:v>
                      </c:pt>
                      <c:pt idx="704">
                        <c:v>44596.114583333336</c:v>
                      </c:pt>
                      <c:pt idx="705">
                        <c:v>44596.118055555555</c:v>
                      </c:pt>
                      <c:pt idx="706">
                        <c:v>44596.121527777781</c:v>
                      </c:pt>
                      <c:pt idx="707">
                        <c:v>44596.125</c:v>
                      </c:pt>
                      <c:pt idx="708">
                        <c:v>44596.128472222219</c:v>
                      </c:pt>
                      <c:pt idx="709">
                        <c:v>44596.131944444445</c:v>
                      </c:pt>
                      <c:pt idx="710">
                        <c:v>44596.135416666664</c:v>
                      </c:pt>
                      <c:pt idx="711">
                        <c:v>44596.138888888891</c:v>
                      </c:pt>
                      <c:pt idx="712">
                        <c:v>44596.142361111109</c:v>
                      </c:pt>
                      <c:pt idx="713">
                        <c:v>44596.145833333336</c:v>
                      </c:pt>
                      <c:pt idx="714">
                        <c:v>44596.149305555555</c:v>
                      </c:pt>
                      <c:pt idx="715">
                        <c:v>44596.152777777781</c:v>
                      </c:pt>
                      <c:pt idx="716">
                        <c:v>44596.15625</c:v>
                      </c:pt>
                      <c:pt idx="717">
                        <c:v>44596.159722222219</c:v>
                      </c:pt>
                      <c:pt idx="718">
                        <c:v>44596.163194444445</c:v>
                      </c:pt>
                      <c:pt idx="719">
                        <c:v>44596.166666666664</c:v>
                      </c:pt>
                      <c:pt idx="720">
                        <c:v>44596.170138888891</c:v>
                      </c:pt>
                      <c:pt idx="721">
                        <c:v>44596.173611111109</c:v>
                      </c:pt>
                      <c:pt idx="722">
                        <c:v>44596.177083333336</c:v>
                      </c:pt>
                      <c:pt idx="723">
                        <c:v>44596.180555555555</c:v>
                      </c:pt>
                      <c:pt idx="724">
                        <c:v>44596.184027777781</c:v>
                      </c:pt>
                      <c:pt idx="725">
                        <c:v>44596.1875</c:v>
                      </c:pt>
                      <c:pt idx="726">
                        <c:v>44596.190972222219</c:v>
                      </c:pt>
                      <c:pt idx="727">
                        <c:v>44596.194444444445</c:v>
                      </c:pt>
                      <c:pt idx="728">
                        <c:v>44596.197916666664</c:v>
                      </c:pt>
                      <c:pt idx="729">
                        <c:v>44596.201388888891</c:v>
                      </c:pt>
                      <c:pt idx="730">
                        <c:v>44596.204861111109</c:v>
                      </c:pt>
                      <c:pt idx="731">
                        <c:v>44596.208333333336</c:v>
                      </c:pt>
                      <c:pt idx="732">
                        <c:v>44596.211805555555</c:v>
                      </c:pt>
                      <c:pt idx="733">
                        <c:v>44596.215277777781</c:v>
                      </c:pt>
                      <c:pt idx="734">
                        <c:v>44596.21875</c:v>
                      </c:pt>
                      <c:pt idx="735">
                        <c:v>44596.222222222219</c:v>
                      </c:pt>
                      <c:pt idx="736">
                        <c:v>44596.225694444445</c:v>
                      </c:pt>
                      <c:pt idx="737">
                        <c:v>44596.229166666664</c:v>
                      </c:pt>
                      <c:pt idx="738">
                        <c:v>44596.232638888891</c:v>
                      </c:pt>
                      <c:pt idx="739">
                        <c:v>44596.236111111109</c:v>
                      </c:pt>
                      <c:pt idx="740">
                        <c:v>44596.239583333336</c:v>
                      </c:pt>
                      <c:pt idx="741">
                        <c:v>44596.243055555555</c:v>
                      </c:pt>
                      <c:pt idx="742">
                        <c:v>44596.246527777781</c:v>
                      </c:pt>
                      <c:pt idx="743">
                        <c:v>44596.25</c:v>
                      </c:pt>
                      <c:pt idx="744">
                        <c:v>44596.253472222219</c:v>
                      </c:pt>
                      <c:pt idx="745">
                        <c:v>44596.256944444445</c:v>
                      </c:pt>
                      <c:pt idx="746">
                        <c:v>44596.260416666664</c:v>
                      </c:pt>
                      <c:pt idx="747">
                        <c:v>44596.263888888891</c:v>
                      </c:pt>
                      <c:pt idx="748">
                        <c:v>44596.267361111109</c:v>
                      </c:pt>
                      <c:pt idx="749">
                        <c:v>44596.270833333336</c:v>
                      </c:pt>
                      <c:pt idx="750">
                        <c:v>44596.274305555555</c:v>
                      </c:pt>
                      <c:pt idx="751">
                        <c:v>44596.277777777781</c:v>
                      </c:pt>
                      <c:pt idx="752">
                        <c:v>44596.28125</c:v>
                      </c:pt>
                      <c:pt idx="753">
                        <c:v>44596.284722222219</c:v>
                      </c:pt>
                      <c:pt idx="754">
                        <c:v>44596.288194444445</c:v>
                      </c:pt>
                      <c:pt idx="755">
                        <c:v>44596.291666666664</c:v>
                      </c:pt>
                      <c:pt idx="756">
                        <c:v>44596.295138888891</c:v>
                      </c:pt>
                      <c:pt idx="757">
                        <c:v>44596.298611111109</c:v>
                      </c:pt>
                      <c:pt idx="758">
                        <c:v>44596.302083333336</c:v>
                      </c:pt>
                      <c:pt idx="759">
                        <c:v>44596.305555555555</c:v>
                      </c:pt>
                      <c:pt idx="760">
                        <c:v>44596.309027777781</c:v>
                      </c:pt>
                      <c:pt idx="761">
                        <c:v>44596.3125</c:v>
                      </c:pt>
                      <c:pt idx="762">
                        <c:v>44596.315972222219</c:v>
                      </c:pt>
                      <c:pt idx="763">
                        <c:v>44596.319444444445</c:v>
                      </c:pt>
                      <c:pt idx="764">
                        <c:v>44596.322916666664</c:v>
                      </c:pt>
                      <c:pt idx="765">
                        <c:v>44596.326388888891</c:v>
                      </c:pt>
                      <c:pt idx="766">
                        <c:v>44596.329861111109</c:v>
                      </c:pt>
                      <c:pt idx="767">
                        <c:v>44596.333333333336</c:v>
                      </c:pt>
                      <c:pt idx="768">
                        <c:v>44596.336805555555</c:v>
                      </c:pt>
                      <c:pt idx="769">
                        <c:v>44596.340277777781</c:v>
                      </c:pt>
                      <c:pt idx="770">
                        <c:v>44596.34375</c:v>
                      </c:pt>
                      <c:pt idx="771">
                        <c:v>44596.347222222219</c:v>
                      </c:pt>
                      <c:pt idx="772">
                        <c:v>44596.350694444445</c:v>
                      </c:pt>
                      <c:pt idx="773">
                        <c:v>44596.354166666664</c:v>
                      </c:pt>
                      <c:pt idx="774">
                        <c:v>44596.357638888891</c:v>
                      </c:pt>
                      <c:pt idx="775">
                        <c:v>44596.361111111109</c:v>
                      </c:pt>
                      <c:pt idx="776">
                        <c:v>44596.364583333336</c:v>
                      </c:pt>
                      <c:pt idx="777">
                        <c:v>44596.368055555555</c:v>
                      </c:pt>
                      <c:pt idx="778">
                        <c:v>44596.371527777781</c:v>
                      </c:pt>
                      <c:pt idx="779">
                        <c:v>44596.375</c:v>
                      </c:pt>
                      <c:pt idx="780">
                        <c:v>44596.378472222219</c:v>
                      </c:pt>
                      <c:pt idx="781">
                        <c:v>44596.381944444445</c:v>
                      </c:pt>
                      <c:pt idx="782">
                        <c:v>44596.385416666664</c:v>
                      </c:pt>
                      <c:pt idx="783">
                        <c:v>44596.388888888891</c:v>
                      </c:pt>
                      <c:pt idx="784">
                        <c:v>44596.392361111109</c:v>
                      </c:pt>
                      <c:pt idx="785">
                        <c:v>44596.395833333336</c:v>
                      </c:pt>
                      <c:pt idx="786">
                        <c:v>44596.399305555555</c:v>
                      </c:pt>
                      <c:pt idx="787">
                        <c:v>44596.402777777781</c:v>
                      </c:pt>
                      <c:pt idx="788">
                        <c:v>44596.40625</c:v>
                      </c:pt>
                      <c:pt idx="789">
                        <c:v>44596.409722222219</c:v>
                      </c:pt>
                      <c:pt idx="790">
                        <c:v>44596.413194444445</c:v>
                      </c:pt>
                      <c:pt idx="791">
                        <c:v>44596.416666666664</c:v>
                      </c:pt>
                      <c:pt idx="792">
                        <c:v>44596.420138888891</c:v>
                      </c:pt>
                      <c:pt idx="793">
                        <c:v>44596.423611111109</c:v>
                      </c:pt>
                      <c:pt idx="794">
                        <c:v>44596.427083333336</c:v>
                      </c:pt>
                      <c:pt idx="795">
                        <c:v>44596.430555555555</c:v>
                      </c:pt>
                      <c:pt idx="796">
                        <c:v>44596.434027777781</c:v>
                      </c:pt>
                      <c:pt idx="797">
                        <c:v>44596.4375</c:v>
                      </c:pt>
                      <c:pt idx="798">
                        <c:v>44596.440972222219</c:v>
                      </c:pt>
                      <c:pt idx="799">
                        <c:v>44596.444444444445</c:v>
                      </c:pt>
                      <c:pt idx="800">
                        <c:v>44596.447916666664</c:v>
                      </c:pt>
                      <c:pt idx="801">
                        <c:v>44596.451388888891</c:v>
                      </c:pt>
                      <c:pt idx="802">
                        <c:v>44596.454861111109</c:v>
                      </c:pt>
                      <c:pt idx="803">
                        <c:v>44596.458333333336</c:v>
                      </c:pt>
                      <c:pt idx="804">
                        <c:v>44596.461805555555</c:v>
                      </c:pt>
                      <c:pt idx="805">
                        <c:v>44596.465277777781</c:v>
                      </c:pt>
                      <c:pt idx="806">
                        <c:v>44596.46875</c:v>
                      </c:pt>
                      <c:pt idx="807">
                        <c:v>44596.472222222219</c:v>
                      </c:pt>
                      <c:pt idx="808">
                        <c:v>44596.475694444445</c:v>
                      </c:pt>
                      <c:pt idx="809">
                        <c:v>44596.479166666664</c:v>
                      </c:pt>
                      <c:pt idx="810">
                        <c:v>44596.482638888891</c:v>
                      </c:pt>
                      <c:pt idx="811">
                        <c:v>44596.486111111109</c:v>
                      </c:pt>
                      <c:pt idx="812">
                        <c:v>44596.489583333336</c:v>
                      </c:pt>
                      <c:pt idx="813">
                        <c:v>44596.493055555555</c:v>
                      </c:pt>
                      <c:pt idx="814">
                        <c:v>44596.496527777781</c:v>
                      </c:pt>
                      <c:pt idx="815">
                        <c:v>44596.5</c:v>
                      </c:pt>
                      <c:pt idx="816">
                        <c:v>44596.503472222219</c:v>
                      </c:pt>
                      <c:pt idx="817">
                        <c:v>44596.506944444445</c:v>
                      </c:pt>
                      <c:pt idx="818">
                        <c:v>44596.510416666664</c:v>
                      </c:pt>
                      <c:pt idx="819">
                        <c:v>44596.513888888891</c:v>
                      </c:pt>
                      <c:pt idx="820">
                        <c:v>44596.517361111109</c:v>
                      </c:pt>
                      <c:pt idx="821">
                        <c:v>44596.520833333336</c:v>
                      </c:pt>
                      <c:pt idx="822">
                        <c:v>44596.524305555555</c:v>
                      </c:pt>
                      <c:pt idx="823">
                        <c:v>44596.527777777781</c:v>
                      </c:pt>
                      <c:pt idx="824">
                        <c:v>44596.53125</c:v>
                      </c:pt>
                      <c:pt idx="825">
                        <c:v>44596.534722222219</c:v>
                      </c:pt>
                      <c:pt idx="826">
                        <c:v>44596.538194444445</c:v>
                      </c:pt>
                      <c:pt idx="827">
                        <c:v>44596.541666666664</c:v>
                      </c:pt>
                      <c:pt idx="828">
                        <c:v>44596.545138888891</c:v>
                      </c:pt>
                      <c:pt idx="829">
                        <c:v>44596.548611111109</c:v>
                      </c:pt>
                      <c:pt idx="830">
                        <c:v>44596.552083333336</c:v>
                      </c:pt>
                      <c:pt idx="831">
                        <c:v>44596.555555555555</c:v>
                      </c:pt>
                      <c:pt idx="832">
                        <c:v>44596.559027777781</c:v>
                      </c:pt>
                      <c:pt idx="833">
                        <c:v>44596.5625</c:v>
                      </c:pt>
                      <c:pt idx="834">
                        <c:v>44596.565972222219</c:v>
                      </c:pt>
                      <c:pt idx="835">
                        <c:v>44596.569444444445</c:v>
                      </c:pt>
                      <c:pt idx="836">
                        <c:v>44596.572916666664</c:v>
                      </c:pt>
                      <c:pt idx="837">
                        <c:v>44596.576388888891</c:v>
                      </c:pt>
                      <c:pt idx="838">
                        <c:v>44596.579861111109</c:v>
                      </c:pt>
                      <c:pt idx="839">
                        <c:v>44596.583333333336</c:v>
                      </c:pt>
                      <c:pt idx="840">
                        <c:v>44596.586805555555</c:v>
                      </c:pt>
                      <c:pt idx="841">
                        <c:v>44596.590277777781</c:v>
                      </c:pt>
                      <c:pt idx="842">
                        <c:v>44596.59375</c:v>
                      </c:pt>
                      <c:pt idx="843">
                        <c:v>44596.597222222219</c:v>
                      </c:pt>
                      <c:pt idx="844">
                        <c:v>44596.600694444445</c:v>
                      </c:pt>
                      <c:pt idx="845">
                        <c:v>44596.604166666664</c:v>
                      </c:pt>
                      <c:pt idx="846">
                        <c:v>44596.607638888891</c:v>
                      </c:pt>
                      <c:pt idx="847">
                        <c:v>44596.611111111109</c:v>
                      </c:pt>
                      <c:pt idx="848">
                        <c:v>44596.614583333336</c:v>
                      </c:pt>
                      <c:pt idx="849">
                        <c:v>44596.618055555555</c:v>
                      </c:pt>
                      <c:pt idx="850">
                        <c:v>44596.621527777781</c:v>
                      </c:pt>
                      <c:pt idx="851">
                        <c:v>44596.625</c:v>
                      </c:pt>
                      <c:pt idx="852">
                        <c:v>44596.628472222219</c:v>
                      </c:pt>
                      <c:pt idx="853">
                        <c:v>44596.631944444445</c:v>
                      </c:pt>
                      <c:pt idx="854">
                        <c:v>44596.635416666664</c:v>
                      </c:pt>
                      <c:pt idx="855">
                        <c:v>44596.638888888891</c:v>
                      </c:pt>
                      <c:pt idx="856">
                        <c:v>44596.642361111109</c:v>
                      </c:pt>
                      <c:pt idx="857">
                        <c:v>44596.645833333336</c:v>
                      </c:pt>
                      <c:pt idx="858">
                        <c:v>44596.649305555555</c:v>
                      </c:pt>
                      <c:pt idx="859">
                        <c:v>44596.652777777781</c:v>
                      </c:pt>
                      <c:pt idx="860">
                        <c:v>44596.65625</c:v>
                      </c:pt>
                      <c:pt idx="861">
                        <c:v>44596.659722222219</c:v>
                      </c:pt>
                      <c:pt idx="862">
                        <c:v>44596.663194444445</c:v>
                      </c:pt>
                      <c:pt idx="863">
                        <c:v>44596.666666666664</c:v>
                      </c:pt>
                      <c:pt idx="864">
                        <c:v>44596.670138888891</c:v>
                      </c:pt>
                      <c:pt idx="865">
                        <c:v>44596.673611111109</c:v>
                      </c:pt>
                      <c:pt idx="866">
                        <c:v>44596.677083333336</c:v>
                      </c:pt>
                      <c:pt idx="867">
                        <c:v>44596.680555555555</c:v>
                      </c:pt>
                      <c:pt idx="868">
                        <c:v>44596.684027777781</c:v>
                      </c:pt>
                      <c:pt idx="869">
                        <c:v>44596.6875</c:v>
                      </c:pt>
                      <c:pt idx="870">
                        <c:v>44596.690972222219</c:v>
                      </c:pt>
                      <c:pt idx="871">
                        <c:v>44596.694444444445</c:v>
                      </c:pt>
                      <c:pt idx="872">
                        <c:v>44596.697916666664</c:v>
                      </c:pt>
                      <c:pt idx="873">
                        <c:v>44596.701388888891</c:v>
                      </c:pt>
                      <c:pt idx="874">
                        <c:v>44596.704861111109</c:v>
                      </c:pt>
                      <c:pt idx="875">
                        <c:v>44596.708333333336</c:v>
                      </c:pt>
                      <c:pt idx="876">
                        <c:v>44596.711805555555</c:v>
                      </c:pt>
                      <c:pt idx="877">
                        <c:v>44596.715277777781</c:v>
                      </c:pt>
                      <c:pt idx="878">
                        <c:v>44596.71875</c:v>
                      </c:pt>
                      <c:pt idx="879">
                        <c:v>44596.722222222219</c:v>
                      </c:pt>
                      <c:pt idx="880">
                        <c:v>44596.725694444445</c:v>
                      </c:pt>
                      <c:pt idx="881">
                        <c:v>44596.729166666664</c:v>
                      </c:pt>
                      <c:pt idx="882">
                        <c:v>44596.732638888891</c:v>
                      </c:pt>
                      <c:pt idx="883">
                        <c:v>44596.736111111109</c:v>
                      </c:pt>
                      <c:pt idx="884">
                        <c:v>44596.739583333336</c:v>
                      </c:pt>
                      <c:pt idx="885">
                        <c:v>44596.743055555555</c:v>
                      </c:pt>
                      <c:pt idx="886">
                        <c:v>44596.746527777781</c:v>
                      </c:pt>
                      <c:pt idx="887">
                        <c:v>44596.75</c:v>
                      </c:pt>
                      <c:pt idx="888">
                        <c:v>44596.753472222219</c:v>
                      </c:pt>
                      <c:pt idx="889">
                        <c:v>44596.756944444445</c:v>
                      </c:pt>
                      <c:pt idx="890">
                        <c:v>44596.760416666664</c:v>
                      </c:pt>
                      <c:pt idx="891">
                        <c:v>44596.763888888891</c:v>
                      </c:pt>
                      <c:pt idx="892">
                        <c:v>44596.767361111109</c:v>
                      </c:pt>
                      <c:pt idx="893">
                        <c:v>44596.770833333336</c:v>
                      </c:pt>
                      <c:pt idx="894">
                        <c:v>44596.774305555555</c:v>
                      </c:pt>
                      <c:pt idx="895">
                        <c:v>44596.777777777781</c:v>
                      </c:pt>
                      <c:pt idx="896">
                        <c:v>44596.78125</c:v>
                      </c:pt>
                      <c:pt idx="897">
                        <c:v>44596.784722222219</c:v>
                      </c:pt>
                      <c:pt idx="898">
                        <c:v>44596.788194444445</c:v>
                      </c:pt>
                      <c:pt idx="899">
                        <c:v>44596.791666666664</c:v>
                      </c:pt>
                      <c:pt idx="900">
                        <c:v>44596.795138888891</c:v>
                      </c:pt>
                      <c:pt idx="901">
                        <c:v>44596.798611111109</c:v>
                      </c:pt>
                      <c:pt idx="902">
                        <c:v>44596.802083333336</c:v>
                      </c:pt>
                      <c:pt idx="903">
                        <c:v>44596.805555555555</c:v>
                      </c:pt>
                      <c:pt idx="904">
                        <c:v>44596.809027777781</c:v>
                      </c:pt>
                      <c:pt idx="905">
                        <c:v>44596.8125</c:v>
                      </c:pt>
                      <c:pt idx="906">
                        <c:v>44596.815972222219</c:v>
                      </c:pt>
                      <c:pt idx="907">
                        <c:v>44596.819444444445</c:v>
                      </c:pt>
                      <c:pt idx="908">
                        <c:v>44596.822916666664</c:v>
                      </c:pt>
                      <c:pt idx="909">
                        <c:v>44596.826388888891</c:v>
                      </c:pt>
                      <c:pt idx="910">
                        <c:v>44596.829861111109</c:v>
                      </c:pt>
                      <c:pt idx="911">
                        <c:v>44596.833333333336</c:v>
                      </c:pt>
                      <c:pt idx="912">
                        <c:v>44596.836805555555</c:v>
                      </c:pt>
                      <c:pt idx="913">
                        <c:v>44596.840277777781</c:v>
                      </c:pt>
                      <c:pt idx="914">
                        <c:v>44596.84375</c:v>
                      </c:pt>
                      <c:pt idx="915">
                        <c:v>44596.847222222219</c:v>
                      </c:pt>
                      <c:pt idx="916">
                        <c:v>44596.850694444445</c:v>
                      </c:pt>
                      <c:pt idx="917">
                        <c:v>44596.854166666664</c:v>
                      </c:pt>
                      <c:pt idx="918">
                        <c:v>44596.857638888891</c:v>
                      </c:pt>
                      <c:pt idx="919">
                        <c:v>44596.861111111109</c:v>
                      </c:pt>
                      <c:pt idx="920">
                        <c:v>44596.864583333336</c:v>
                      </c:pt>
                      <c:pt idx="921">
                        <c:v>44596.868055555555</c:v>
                      </c:pt>
                      <c:pt idx="922">
                        <c:v>44596.871527777781</c:v>
                      </c:pt>
                      <c:pt idx="923">
                        <c:v>44596.875</c:v>
                      </c:pt>
                      <c:pt idx="924">
                        <c:v>44596.878472222219</c:v>
                      </c:pt>
                      <c:pt idx="925">
                        <c:v>44596.881944444445</c:v>
                      </c:pt>
                      <c:pt idx="926">
                        <c:v>44596.885416666664</c:v>
                      </c:pt>
                      <c:pt idx="927">
                        <c:v>44596.888888888891</c:v>
                      </c:pt>
                      <c:pt idx="928">
                        <c:v>44596.892361111109</c:v>
                      </c:pt>
                      <c:pt idx="929">
                        <c:v>44596.895833333336</c:v>
                      </c:pt>
                      <c:pt idx="930">
                        <c:v>44596.899305555555</c:v>
                      </c:pt>
                      <c:pt idx="931">
                        <c:v>44596.902777777781</c:v>
                      </c:pt>
                      <c:pt idx="932">
                        <c:v>44596.90625</c:v>
                      </c:pt>
                      <c:pt idx="933">
                        <c:v>44596.909722222219</c:v>
                      </c:pt>
                      <c:pt idx="934">
                        <c:v>44596.913194444445</c:v>
                      </c:pt>
                      <c:pt idx="935">
                        <c:v>44596.916666666664</c:v>
                      </c:pt>
                      <c:pt idx="936">
                        <c:v>44596.920138888891</c:v>
                      </c:pt>
                      <c:pt idx="937">
                        <c:v>44596.923611111109</c:v>
                      </c:pt>
                      <c:pt idx="938">
                        <c:v>44596.927083333336</c:v>
                      </c:pt>
                      <c:pt idx="939">
                        <c:v>44596.930555555555</c:v>
                      </c:pt>
                      <c:pt idx="940">
                        <c:v>44596.934027777781</c:v>
                      </c:pt>
                      <c:pt idx="941">
                        <c:v>44596.9375</c:v>
                      </c:pt>
                      <c:pt idx="942">
                        <c:v>44596.940972222219</c:v>
                      </c:pt>
                      <c:pt idx="943">
                        <c:v>44596.944444444445</c:v>
                      </c:pt>
                      <c:pt idx="944">
                        <c:v>44596.947916666664</c:v>
                      </c:pt>
                      <c:pt idx="945">
                        <c:v>44596.951388888891</c:v>
                      </c:pt>
                      <c:pt idx="946">
                        <c:v>44596.954861111109</c:v>
                      </c:pt>
                      <c:pt idx="947">
                        <c:v>44596.958333333336</c:v>
                      </c:pt>
                      <c:pt idx="948">
                        <c:v>44596.961805555555</c:v>
                      </c:pt>
                      <c:pt idx="949">
                        <c:v>44596.965277777781</c:v>
                      </c:pt>
                      <c:pt idx="950">
                        <c:v>44596.96875</c:v>
                      </c:pt>
                      <c:pt idx="951">
                        <c:v>44596.972222222219</c:v>
                      </c:pt>
                      <c:pt idx="952">
                        <c:v>44596.975694444445</c:v>
                      </c:pt>
                      <c:pt idx="953">
                        <c:v>44596.979166666664</c:v>
                      </c:pt>
                      <c:pt idx="954">
                        <c:v>44596.982638888891</c:v>
                      </c:pt>
                      <c:pt idx="955">
                        <c:v>44596.986111111109</c:v>
                      </c:pt>
                      <c:pt idx="956">
                        <c:v>44596.989583333336</c:v>
                      </c:pt>
                      <c:pt idx="957">
                        <c:v>44596.993055555555</c:v>
                      </c:pt>
                      <c:pt idx="958">
                        <c:v>44596.996527777781</c:v>
                      </c:pt>
                      <c:pt idx="959">
                        <c:v>44597</c:v>
                      </c:pt>
                      <c:pt idx="960">
                        <c:v>44597.003472222219</c:v>
                      </c:pt>
                      <c:pt idx="961">
                        <c:v>44597.006944444445</c:v>
                      </c:pt>
                      <c:pt idx="962">
                        <c:v>44597.010416666664</c:v>
                      </c:pt>
                      <c:pt idx="963">
                        <c:v>44597.013888888891</c:v>
                      </c:pt>
                      <c:pt idx="964">
                        <c:v>44597.017361111109</c:v>
                      </c:pt>
                      <c:pt idx="965">
                        <c:v>44597.020833333336</c:v>
                      </c:pt>
                      <c:pt idx="966">
                        <c:v>44597.024305555555</c:v>
                      </c:pt>
                      <c:pt idx="967">
                        <c:v>44597.027777777781</c:v>
                      </c:pt>
                      <c:pt idx="968">
                        <c:v>44597.03125</c:v>
                      </c:pt>
                      <c:pt idx="969">
                        <c:v>44597.034722222219</c:v>
                      </c:pt>
                      <c:pt idx="970">
                        <c:v>44597.038194444445</c:v>
                      </c:pt>
                      <c:pt idx="971">
                        <c:v>44597.041666666664</c:v>
                      </c:pt>
                      <c:pt idx="972">
                        <c:v>44597.045138888891</c:v>
                      </c:pt>
                      <c:pt idx="973">
                        <c:v>44597.048611111109</c:v>
                      </c:pt>
                      <c:pt idx="974">
                        <c:v>44597.052083333336</c:v>
                      </c:pt>
                      <c:pt idx="975">
                        <c:v>44597.055555555555</c:v>
                      </c:pt>
                      <c:pt idx="976">
                        <c:v>44597.059027777781</c:v>
                      </c:pt>
                      <c:pt idx="977">
                        <c:v>44597.0625</c:v>
                      </c:pt>
                      <c:pt idx="978">
                        <c:v>44597.065972222219</c:v>
                      </c:pt>
                      <c:pt idx="979">
                        <c:v>44597.069444444445</c:v>
                      </c:pt>
                      <c:pt idx="980">
                        <c:v>44597.072916666664</c:v>
                      </c:pt>
                      <c:pt idx="981">
                        <c:v>44597.076388888891</c:v>
                      </c:pt>
                      <c:pt idx="982">
                        <c:v>44597.079861111109</c:v>
                      </c:pt>
                      <c:pt idx="983">
                        <c:v>44597.083333333336</c:v>
                      </c:pt>
                      <c:pt idx="984">
                        <c:v>44597.086805555555</c:v>
                      </c:pt>
                      <c:pt idx="985">
                        <c:v>44597.090277777781</c:v>
                      </c:pt>
                      <c:pt idx="986">
                        <c:v>44597.09375</c:v>
                      </c:pt>
                      <c:pt idx="987">
                        <c:v>44597.097222222219</c:v>
                      </c:pt>
                      <c:pt idx="988">
                        <c:v>44597.100694444445</c:v>
                      </c:pt>
                      <c:pt idx="989">
                        <c:v>44597.104166666664</c:v>
                      </c:pt>
                      <c:pt idx="990">
                        <c:v>44597.107638888891</c:v>
                      </c:pt>
                      <c:pt idx="991">
                        <c:v>44597.111111111109</c:v>
                      </c:pt>
                      <c:pt idx="992">
                        <c:v>44597.114583333336</c:v>
                      </c:pt>
                      <c:pt idx="993">
                        <c:v>44597.118055555555</c:v>
                      </c:pt>
                      <c:pt idx="994">
                        <c:v>44597.121527777781</c:v>
                      </c:pt>
                      <c:pt idx="995">
                        <c:v>44597.125</c:v>
                      </c:pt>
                      <c:pt idx="996">
                        <c:v>44597.128472222219</c:v>
                      </c:pt>
                      <c:pt idx="997">
                        <c:v>44597.131944444445</c:v>
                      </c:pt>
                      <c:pt idx="998">
                        <c:v>44597.135416666664</c:v>
                      </c:pt>
                      <c:pt idx="999">
                        <c:v>44597.138888888891</c:v>
                      </c:pt>
                      <c:pt idx="1000">
                        <c:v>44597.142361111109</c:v>
                      </c:pt>
                      <c:pt idx="1001">
                        <c:v>44597.145833333336</c:v>
                      </c:pt>
                      <c:pt idx="1002">
                        <c:v>44597.149305555555</c:v>
                      </c:pt>
                      <c:pt idx="1003">
                        <c:v>44597.152777777781</c:v>
                      </c:pt>
                      <c:pt idx="1004">
                        <c:v>44597.15625</c:v>
                      </c:pt>
                      <c:pt idx="1005">
                        <c:v>44597.159722222219</c:v>
                      </c:pt>
                      <c:pt idx="1006">
                        <c:v>44597.163194444445</c:v>
                      </c:pt>
                      <c:pt idx="1007">
                        <c:v>44597.166666666664</c:v>
                      </c:pt>
                      <c:pt idx="1008">
                        <c:v>44597.170138888891</c:v>
                      </c:pt>
                      <c:pt idx="1009">
                        <c:v>44597.173611111109</c:v>
                      </c:pt>
                      <c:pt idx="1010">
                        <c:v>44597.177083333336</c:v>
                      </c:pt>
                      <c:pt idx="1011">
                        <c:v>44597.180555555555</c:v>
                      </c:pt>
                      <c:pt idx="1012">
                        <c:v>44597.184027777781</c:v>
                      </c:pt>
                      <c:pt idx="1013">
                        <c:v>44597.1875</c:v>
                      </c:pt>
                      <c:pt idx="1014">
                        <c:v>44597.190972222219</c:v>
                      </c:pt>
                      <c:pt idx="1015">
                        <c:v>44597.194444444445</c:v>
                      </c:pt>
                      <c:pt idx="1016">
                        <c:v>44597.197916666664</c:v>
                      </c:pt>
                      <c:pt idx="1017">
                        <c:v>44597.201388888891</c:v>
                      </c:pt>
                      <c:pt idx="1018">
                        <c:v>44597.204861111109</c:v>
                      </c:pt>
                      <c:pt idx="1019">
                        <c:v>44597.208333333336</c:v>
                      </c:pt>
                      <c:pt idx="1020">
                        <c:v>44597.211805555555</c:v>
                      </c:pt>
                      <c:pt idx="1021">
                        <c:v>44597.215277777781</c:v>
                      </c:pt>
                      <c:pt idx="1022">
                        <c:v>44597.21875</c:v>
                      </c:pt>
                      <c:pt idx="1023">
                        <c:v>44597.222222222219</c:v>
                      </c:pt>
                      <c:pt idx="1024">
                        <c:v>44597.225694444445</c:v>
                      </c:pt>
                      <c:pt idx="1025">
                        <c:v>44597.229166666664</c:v>
                      </c:pt>
                      <c:pt idx="1026">
                        <c:v>44597.232638888891</c:v>
                      </c:pt>
                      <c:pt idx="1027">
                        <c:v>44597.236111111109</c:v>
                      </c:pt>
                      <c:pt idx="1028">
                        <c:v>44597.239583333336</c:v>
                      </c:pt>
                      <c:pt idx="1029">
                        <c:v>44597.243055555555</c:v>
                      </c:pt>
                      <c:pt idx="1030">
                        <c:v>44597.246527777781</c:v>
                      </c:pt>
                      <c:pt idx="1031">
                        <c:v>44597.25</c:v>
                      </c:pt>
                      <c:pt idx="1032">
                        <c:v>44597.253472222219</c:v>
                      </c:pt>
                      <c:pt idx="1033">
                        <c:v>44597.256944444445</c:v>
                      </c:pt>
                      <c:pt idx="1034">
                        <c:v>44597.260416666664</c:v>
                      </c:pt>
                      <c:pt idx="1035">
                        <c:v>44597.263888888891</c:v>
                      </c:pt>
                      <c:pt idx="1036">
                        <c:v>44597.267361111109</c:v>
                      </c:pt>
                      <c:pt idx="1037">
                        <c:v>44597.270833333336</c:v>
                      </c:pt>
                      <c:pt idx="1038">
                        <c:v>44597.274305555555</c:v>
                      </c:pt>
                      <c:pt idx="1039">
                        <c:v>44597.277777777781</c:v>
                      </c:pt>
                      <c:pt idx="1040">
                        <c:v>44597.28125</c:v>
                      </c:pt>
                      <c:pt idx="1041">
                        <c:v>44597.284722222219</c:v>
                      </c:pt>
                      <c:pt idx="1042">
                        <c:v>44597.288194444445</c:v>
                      </c:pt>
                      <c:pt idx="1043">
                        <c:v>44597.291666666664</c:v>
                      </c:pt>
                      <c:pt idx="1044">
                        <c:v>44597.295138888891</c:v>
                      </c:pt>
                      <c:pt idx="1045">
                        <c:v>44597.298611111109</c:v>
                      </c:pt>
                      <c:pt idx="1046">
                        <c:v>44597.302083333336</c:v>
                      </c:pt>
                      <c:pt idx="1047">
                        <c:v>44597.305555555555</c:v>
                      </c:pt>
                      <c:pt idx="1048">
                        <c:v>44597.309027777781</c:v>
                      </c:pt>
                      <c:pt idx="1049">
                        <c:v>44597.3125</c:v>
                      </c:pt>
                      <c:pt idx="1050">
                        <c:v>44597.315972222219</c:v>
                      </c:pt>
                      <c:pt idx="1051">
                        <c:v>44597.319444444445</c:v>
                      </c:pt>
                      <c:pt idx="1052">
                        <c:v>44597.322916666664</c:v>
                      </c:pt>
                      <c:pt idx="1053">
                        <c:v>44597.326388888891</c:v>
                      </c:pt>
                      <c:pt idx="1054">
                        <c:v>44597.329861111109</c:v>
                      </c:pt>
                      <c:pt idx="1055">
                        <c:v>44597.333333333336</c:v>
                      </c:pt>
                      <c:pt idx="1056">
                        <c:v>44597.336805555555</c:v>
                      </c:pt>
                      <c:pt idx="1057">
                        <c:v>44597.340277777781</c:v>
                      </c:pt>
                      <c:pt idx="1058">
                        <c:v>44597.34375</c:v>
                      </c:pt>
                      <c:pt idx="1059">
                        <c:v>44597.347222222219</c:v>
                      </c:pt>
                      <c:pt idx="1060">
                        <c:v>44597.350694444445</c:v>
                      </c:pt>
                      <c:pt idx="1061">
                        <c:v>44597.354166666664</c:v>
                      </c:pt>
                      <c:pt idx="1062">
                        <c:v>44597.357638888891</c:v>
                      </c:pt>
                      <c:pt idx="1063">
                        <c:v>44597.361111111109</c:v>
                      </c:pt>
                      <c:pt idx="1064">
                        <c:v>44597.364583333336</c:v>
                      </c:pt>
                      <c:pt idx="1065">
                        <c:v>44597.368055555555</c:v>
                      </c:pt>
                      <c:pt idx="1066">
                        <c:v>44597.371527777781</c:v>
                      </c:pt>
                      <c:pt idx="1067">
                        <c:v>44597.375</c:v>
                      </c:pt>
                      <c:pt idx="1068">
                        <c:v>44597.378472222219</c:v>
                      </c:pt>
                      <c:pt idx="1069">
                        <c:v>44597.381944444445</c:v>
                      </c:pt>
                      <c:pt idx="1070">
                        <c:v>44597.385416666664</c:v>
                      </c:pt>
                      <c:pt idx="1071">
                        <c:v>44597.388888888891</c:v>
                      </c:pt>
                      <c:pt idx="1072">
                        <c:v>44597.392361111109</c:v>
                      </c:pt>
                      <c:pt idx="1073">
                        <c:v>44597.395833333336</c:v>
                      </c:pt>
                      <c:pt idx="1074">
                        <c:v>44597.399305555555</c:v>
                      </c:pt>
                      <c:pt idx="1075">
                        <c:v>44597.402777777781</c:v>
                      </c:pt>
                      <c:pt idx="1076">
                        <c:v>44597.40625</c:v>
                      </c:pt>
                      <c:pt idx="1077">
                        <c:v>44597.409722222219</c:v>
                      </c:pt>
                      <c:pt idx="1078">
                        <c:v>44597.413194444445</c:v>
                      </c:pt>
                      <c:pt idx="1079">
                        <c:v>44597.416666666664</c:v>
                      </c:pt>
                      <c:pt idx="1080">
                        <c:v>44597.420138888891</c:v>
                      </c:pt>
                      <c:pt idx="1081">
                        <c:v>44597.423611111109</c:v>
                      </c:pt>
                      <c:pt idx="1082">
                        <c:v>44597.427083333336</c:v>
                      </c:pt>
                      <c:pt idx="1083">
                        <c:v>44597.430555555555</c:v>
                      </c:pt>
                      <c:pt idx="1084">
                        <c:v>44597.434027777781</c:v>
                      </c:pt>
                      <c:pt idx="1085">
                        <c:v>44597.4375</c:v>
                      </c:pt>
                      <c:pt idx="1086">
                        <c:v>44597.440972222219</c:v>
                      </c:pt>
                      <c:pt idx="1087">
                        <c:v>44597.444444444445</c:v>
                      </c:pt>
                      <c:pt idx="1088">
                        <c:v>44597.447916666664</c:v>
                      </c:pt>
                      <c:pt idx="1089">
                        <c:v>44597.451388888891</c:v>
                      </c:pt>
                      <c:pt idx="1090">
                        <c:v>44597.454861111109</c:v>
                      </c:pt>
                      <c:pt idx="1091">
                        <c:v>44597.458333333336</c:v>
                      </c:pt>
                      <c:pt idx="1092">
                        <c:v>44597.461805555555</c:v>
                      </c:pt>
                      <c:pt idx="1093">
                        <c:v>44597.465277777781</c:v>
                      </c:pt>
                      <c:pt idx="1094">
                        <c:v>44597.46875</c:v>
                      </c:pt>
                      <c:pt idx="1095">
                        <c:v>44597.472222222219</c:v>
                      </c:pt>
                      <c:pt idx="1096">
                        <c:v>44597.475694444445</c:v>
                      </c:pt>
                      <c:pt idx="1097">
                        <c:v>44597.479166666664</c:v>
                      </c:pt>
                      <c:pt idx="1098">
                        <c:v>44597.482638888891</c:v>
                      </c:pt>
                      <c:pt idx="1099">
                        <c:v>44597.486111111109</c:v>
                      </c:pt>
                      <c:pt idx="1100">
                        <c:v>44597.489583333336</c:v>
                      </c:pt>
                      <c:pt idx="1101">
                        <c:v>44597.493055555555</c:v>
                      </c:pt>
                      <c:pt idx="1102">
                        <c:v>44597.496527777781</c:v>
                      </c:pt>
                      <c:pt idx="1103">
                        <c:v>44597.5</c:v>
                      </c:pt>
                      <c:pt idx="1104">
                        <c:v>44597.503472222219</c:v>
                      </c:pt>
                      <c:pt idx="1105">
                        <c:v>44597.506944444445</c:v>
                      </c:pt>
                      <c:pt idx="1106">
                        <c:v>44597.510416666664</c:v>
                      </c:pt>
                      <c:pt idx="1107">
                        <c:v>44597.513888888891</c:v>
                      </c:pt>
                      <c:pt idx="1108">
                        <c:v>44597.517361111109</c:v>
                      </c:pt>
                      <c:pt idx="1109">
                        <c:v>44597.520833333336</c:v>
                      </c:pt>
                      <c:pt idx="1110">
                        <c:v>44597.524305555555</c:v>
                      </c:pt>
                      <c:pt idx="1111">
                        <c:v>44597.527777777781</c:v>
                      </c:pt>
                      <c:pt idx="1112">
                        <c:v>44597.53125</c:v>
                      </c:pt>
                      <c:pt idx="1113">
                        <c:v>44597.534722222219</c:v>
                      </c:pt>
                      <c:pt idx="1114">
                        <c:v>44597.538194444445</c:v>
                      </c:pt>
                      <c:pt idx="1115">
                        <c:v>44597.541666666664</c:v>
                      </c:pt>
                      <c:pt idx="1116">
                        <c:v>44597.545138888891</c:v>
                      </c:pt>
                      <c:pt idx="1117">
                        <c:v>44597.548611111109</c:v>
                      </c:pt>
                      <c:pt idx="1118">
                        <c:v>44597.552083333336</c:v>
                      </c:pt>
                      <c:pt idx="1119">
                        <c:v>44597.555555555555</c:v>
                      </c:pt>
                      <c:pt idx="1120">
                        <c:v>44597.559027777781</c:v>
                      </c:pt>
                      <c:pt idx="1121">
                        <c:v>44597.5625</c:v>
                      </c:pt>
                      <c:pt idx="1122">
                        <c:v>44597.565972222219</c:v>
                      </c:pt>
                      <c:pt idx="1123">
                        <c:v>44597.569444444445</c:v>
                      </c:pt>
                      <c:pt idx="1124">
                        <c:v>44597.572916666664</c:v>
                      </c:pt>
                      <c:pt idx="1125">
                        <c:v>44597.576388888891</c:v>
                      </c:pt>
                      <c:pt idx="1126">
                        <c:v>44597.579861111109</c:v>
                      </c:pt>
                      <c:pt idx="1127">
                        <c:v>44597.583333333336</c:v>
                      </c:pt>
                      <c:pt idx="1128">
                        <c:v>44597.586805555555</c:v>
                      </c:pt>
                      <c:pt idx="1129">
                        <c:v>44597.590277777781</c:v>
                      </c:pt>
                      <c:pt idx="1130">
                        <c:v>44597.59375</c:v>
                      </c:pt>
                      <c:pt idx="1131">
                        <c:v>44597.597222222219</c:v>
                      </c:pt>
                      <c:pt idx="1132">
                        <c:v>44597.600694444445</c:v>
                      </c:pt>
                      <c:pt idx="1133">
                        <c:v>44597.604166666664</c:v>
                      </c:pt>
                      <c:pt idx="1134">
                        <c:v>44597.607638888891</c:v>
                      </c:pt>
                      <c:pt idx="1135">
                        <c:v>44597.611111111109</c:v>
                      </c:pt>
                      <c:pt idx="1136">
                        <c:v>44597.614583333336</c:v>
                      </c:pt>
                      <c:pt idx="1137">
                        <c:v>44597.618055555555</c:v>
                      </c:pt>
                      <c:pt idx="1138">
                        <c:v>44597.621527777781</c:v>
                      </c:pt>
                      <c:pt idx="1139">
                        <c:v>44597.625</c:v>
                      </c:pt>
                      <c:pt idx="1140">
                        <c:v>44597.628472222219</c:v>
                      </c:pt>
                      <c:pt idx="1141">
                        <c:v>44597.631944444445</c:v>
                      </c:pt>
                      <c:pt idx="1142">
                        <c:v>44597.635416666664</c:v>
                      </c:pt>
                      <c:pt idx="1143">
                        <c:v>44597.638888888891</c:v>
                      </c:pt>
                      <c:pt idx="1144">
                        <c:v>44597.642361111109</c:v>
                      </c:pt>
                      <c:pt idx="1145">
                        <c:v>44597.645833333336</c:v>
                      </c:pt>
                      <c:pt idx="1146">
                        <c:v>44597.649305555555</c:v>
                      </c:pt>
                      <c:pt idx="1147">
                        <c:v>44597.652777777781</c:v>
                      </c:pt>
                      <c:pt idx="1148">
                        <c:v>44597.65625</c:v>
                      </c:pt>
                      <c:pt idx="1149">
                        <c:v>44597.659722222219</c:v>
                      </c:pt>
                      <c:pt idx="1150">
                        <c:v>44597.663194444445</c:v>
                      </c:pt>
                      <c:pt idx="1151">
                        <c:v>44597.666666666664</c:v>
                      </c:pt>
                      <c:pt idx="1152">
                        <c:v>44597.670138888891</c:v>
                      </c:pt>
                      <c:pt idx="1153">
                        <c:v>44597.673611111109</c:v>
                      </c:pt>
                      <c:pt idx="1154">
                        <c:v>44597.677083333336</c:v>
                      </c:pt>
                      <c:pt idx="1155">
                        <c:v>44597.680555555555</c:v>
                      </c:pt>
                      <c:pt idx="1156">
                        <c:v>44597.684027777781</c:v>
                      </c:pt>
                      <c:pt idx="1157">
                        <c:v>44597.6875</c:v>
                      </c:pt>
                      <c:pt idx="1158">
                        <c:v>44597.690972222219</c:v>
                      </c:pt>
                      <c:pt idx="1159">
                        <c:v>44597.694444444445</c:v>
                      </c:pt>
                      <c:pt idx="1160">
                        <c:v>44597.697916666664</c:v>
                      </c:pt>
                      <c:pt idx="1161">
                        <c:v>44597.701388888891</c:v>
                      </c:pt>
                      <c:pt idx="1162">
                        <c:v>44597.704861111109</c:v>
                      </c:pt>
                      <c:pt idx="1163">
                        <c:v>44597.708333333336</c:v>
                      </c:pt>
                      <c:pt idx="1164">
                        <c:v>44597.711805555555</c:v>
                      </c:pt>
                      <c:pt idx="1165">
                        <c:v>44597.715277777781</c:v>
                      </c:pt>
                      <c:pt idx="1166">
                        <c:v>44597.71875</c:v>
                      </c:pt>
                      <c:pt idx="1167">
                        <c:v>44597.722222222219</c:v>
                      </c:pt>
                      <c:pt idx="1168">
                        <c:v>44597.725694444445</c:v>
                      </c:pt>
                      <c:pt idx="1169">
                        <c:v>44597.729166666664</c:v>
                      </c:pt>
                      <c:pt idx="1170">
                        <c:v>44597.732638888891</c:v>
                      </c:pt>
                      <c:pt idx="1171">
                        <c:v>44597.736111111109</c:v>
                      </c:pt>
                      <c:pt idx="1172">
                        <c:v>44597.739583333336</c:v>
                      </c:pt>
                      <c:pt idx="1173">
                        <c:v>44597.743055555555</c:v>
                      </c:pt>
                      <c:pt idx="1174">
                        <c:v>44597.746527777781</c:v>
                      </c:pt>
                      <c:pt idx="1175">
                        <c:v>44597.75</c:v>
                      </c:pt>
                      <c:pt idx="1176">
                        <c:v>44597.753472222219</c:v>
                      </c:pt>
                      <c:pt idx="1177">
                        <c:v>44597.756944444445</c:v>
                      </c:pt>
                      <c:pt idx="1178">
                        <c:v>44597.760416666664</c:v>
                      </c:pt>
                      <c:pt idx="1179">
                        <c:v>44597.763888888891</c:v>
                      </c:pt>
                      <c:pt idx="1180">
                        <c:v>44597.767361111109</c:v>
                      </c:pt>
                      <c:pt idx="1181">
                        <c:v>44597.770833333336</c:v>
                      </c:pt>
                      <c:pt idx="1182">
                        <c:v>44597.774305555555</c:v>
                      </c:pt>
                      <c:pt idx="1183">
                        <c:v>44597.777777777781</c:v>
                      </c:pt>
                      <c:pt idx="1184">
                        <c:v>44597.78125</c:v>
                      </c:pt>
                      <c:pt idx="1185">
                        <c:v>44597.784722222219</c:v>
                      </c:pt>
                      <c:pt idx="1186">
                        <c:v>44597.788194444445</c:v>
                      </c:pt>
                      <c:pt idx="1187">
                        <c:v>44597.791666666664</c:v>
                      </c:pt>
                      <c:pt idx="1188">
                        <c:v>44597.795138888891</c:v>
                      </c:pt>
                      <c:pt idx="1189">
                        <c:v>44597.798611111109</c:v>
                      </c:pt>
                      <c:pt idx="1190">
                        <c:v>44597.802083333336</c:v>
                      </c:pt>
                      <c:pt idx="1191">
                        <c:v>44597.805555555555</c:v>
                      </c:pt>
                      <c:pt idx="1192">
                        <c:v>44597.809027777781</c:v>
                      </c:pt>
                      <c:pt idx="1193">
                        <c:v>44597.8125</c:v>
                      </c:pt>
                      <c:pt idx="1194">
                        <c:v>44597.815972222219</c:v>
                      </c:pt>
                      <c:pt idx="1195">
                        <c:v>44597.819444444445</c:v>
                      </c:pt>
                      <c:pt idx="1196">
                        <c:v>44597.822916666664</c:v>
                      </c:pt>
                      <c:pt idx="1197">
                        <c:v>44597.826388888891</c:v>
                      </c:pt>
                      <c:pt idx="1198">
                        <c:v>44597.829861111109</c:v>
                      </c:pt>
                      <c:pt idx="1199">
                        <c:v>44597.833333333336</c:v>
                      </c:pt>
                      <c:pt idx="1200">
                        <c:v>44597.836805555555</c:v>
                      </c:pt>
                      <c:pt idx="1201">
                        <c:v>44597.840277777781</c:v>
                      </c:pt>
                      <c:pt idx="1202">
                        <c:v>44597.84375</c:v>
                      </c:pt>
                      <c:pt idx="1203">
                        <c:v>44597.847222222219</c:v>
                      </c:pt>
                      <c:pt idx="1204">
                        <c:v>44597.850694444445</c:v>
                      </c:pt>
                      <c:pt idx="1205">
                        <c:v>44597.854166666664</c:v>
                      </c:pt>
                      <c:pt idx="1206">
                        <c:v>44597.857638888891</c:v>
                      </c:pt>
                      <c:pt idx="1207">
                        <c:v>44597.861111111109</c:v>
                      </c:pt>
                      <c:pt idx="1208">
                        <c:v>44597.864583333336</c:v>
                      </c:pt>
                      <c:pt idx="1209">
                        <c:v>44597.868055555555</c:v>
                      </c:pt>
                      <c:pt idx="1210">
                        <c:v>44597.871527777781</c:v>
                      </c:pt>
                      <c:pt idx="1211">
                        <c:v>44597.875</c:v>
                      </c:pt>
                      <c:pt idx="1212">
                        <c:v>44597.878472222219</c:v>
                      </c:pt>
                      <c:pt idx="1213">
                        <c:v>44597.881944444445</c:v>
                      </c:pt>
                      <c:pt idx="1214">
                        <c:v>44597.885416666664</c:v>
                      </c:pt>
                      <c:pt idx="1215">
                        <c:v>44597.888888888891</c:v>
                      </c:pt>
                      <c:pt idx="1216">
                        <c:v>44597.892361111109</c:v>
                      </c:pt>
                      <c:pt idx="1217">
                        <c:v>44597.895833333336</c:v>
                      </c:pt>
                      <c:pt idx="1218">
                        <c:v>44597.899305555555</c:v>
                      </c:pt>
                      <c:pt idx="1219">
                        <c:v>44597.902777777781</c:v>
                      </c:pt>
                      <c:pt idx="1220">
                        <c:v>44597.90625</c:v>
                      </c:pt>
                      <c:pt idx="1221">
                        <c:v>44597.909722222219</c:v>
                      </c:pt>
                      <c:pt idx="1222">
                        <c:v>44597.913194444445</c:v>
                      </c:pt>
                      <c:pt idx="1223">
                        <c:v>44597.916666666664</c:v>
                      </c:pt>
                      <c:pt idx="1224">
                        <c:v>44597.920138888891</c:v>
                      </c:pt>
                      <c:pt idx="1225">
                        <c:v>44597.923611111109</c:v>
                      </c:pt>
                      <c:pt idx="1226">
                        <c:v>44597.927083333336</c:v>
                      </c:pt>
                      <c:pt idx="1227">
                        <c:v>44597.930555555555</c:v>
                      </c:pt>
                      <c:pt idx="1228">
                        <c:v>44597.934027777781</c:v>
                      </c:pt>
                      <c:pt idx="1229">
                        <c:v>44597.9375</c:v>
                      </c:pt>
                      <c:pt idx="1230">
                        <c:v>44597.940972222219</c:v>
                      </c:pt>
                      <c:pt idx="1231">
                        <c:v>44597.944444444445</c:v>
                      </c:pt>
                      <c:pt idx="1232">
                        <c:v>44597.947916666664</c:v>
                      </c:pt>
                      <c:pt idx="1233">
                        <c:v>44597.951388888891</c:v>
                      </c:pt>
                      <c:pt idx="1234">
                        <c:v>44597.954861111109</c:v>
                      </c:pt>
                      <c:pt idx="1235">
                        <c:v>44597.958333333336</c:v>
                      </c:pt>
                      <c:pt idx="1236">
                        <c:v>44597.961805555555</c:v>
                      </c:pt>
                      <c:pt idx="1237">
                        <c:v>44597.965277777781</c:v>
                      </c:pt>
                      <c:pt idx="1238">
                        <c:v>44597.96875</c:v>
                      </c:pt>
                      <c:pt idx="1239">
                        <c:v>44597.972222222219</c:v>
                      </c:pt>
                      <c:pt idx="1240">
                        <c:v>44597.975694444445</c:v>
                      </c:pt>
                      <c:pt idx="1241">
                        <c:v>44597.979166666664</c:v>
                      </c:pt>
                      <c:pt idx="1242">
                        <c:v>44597.982638888891</c:v>
                      </c:pt>
                      <c:pt idx="1243">
                        <c:v>44597.986111111109</c:v>
                      </c:pt>
                      <c:pt idx="1244">
                        <c:v>44597.989583333336</c:v>
                      </c:pt>
                      <c:pt idx="1245">
                        <c:v>44597.993055555555</c:v>
                      </c:pt>
                      <c:pt idx="1246">
                        <c:v>44597.996527777781</c:v>
                      </c:pt>
                      <c:pt idx="1247">
                        <c:v>44598</c:v>
                      </c:pt>
                      <c:pt idx="1248">
                        <c:v>44598.003472222219</c:v>
                      </c:pt>
                      <c:pt idx="1249">
                        <c:v>44598.006944444445</c:v>
                      </c:pt>
                      <c:pt idx="1250">
                        <c:v>44598.010416666664</c:v>
                      </c:pt>
                      <c:pt idx="1251">
                        <c:v>44598.013888888891</c:v>
                      </c:pt>
                      <c:pt idx="1252">
                        <c:v>44598.017361111109</c:v>
                      </c:pt>
                      <c:pt idx="1253">
                        <c:v>44598.020833333336</c:v>
                      </c:pt>
                      <c:pt idx="1254">
                        <c:v>44598.024305555555</c:v>
                      </c:pt>
                      <c:pt idx="1255">
                        <c:v>44598.027777777781</c:v>
                      </c:pt>
                      <c:pt idx="1256">
                        <c:v>44598.03125</c:v>
                      </c:pt>
                      <c:pt idx="1257">
                        <c:v>44598.034722222219</c:v>
                      </c:pt>
                      <c:pt idx="1258">
                        <c:v>44598.038194444445</c:v>
                      </c:pt>
                      <c:pt idx="1259">
                        <c:v>44598.041666666664</c:v>
                      </c:pt>
                      <c:pt idx="1260">
                        <c:v>44598.045138888891</c:v>
                      </c:pt>
                      <c:pt idx="1261">
                        <c:v>44598.048611111109</c:v>
                      </c:pt>
                      <c:pt idx="1262">
                        <c:v>44598.052083333336</c:v>
                      </c:pt>
                      <c:pt idx="1263">
                        <c:v>44598.055555555555</c:v>
                      </c:pt>
                      <c:pt idx="1264">
                        <c:v>44598.059027777781</c:v>
                      </c:pt>
                      <c:pt idx="1265">
                        <c:v>44598.0625</c:v>
                      </c:pt>
                      <c:pt idx="1266">
                        <c:v>44598.065972222219</c:v>
                      </c:pt>
                      <c:pt idx="1267">
                        <c:v>44598.069444444445</c:v>
                      </c:pt>
                      <c:pt idx="1268">
                        <c:v>44598.072916666664</c:v>
                      </c:pt>
                      <c:pt idx="1269">
                        <c:v>44598.076388888891</c:v>
                      </c:pt>
                      <c:pt idx="1270">
                        <c:v>44598.079861111109</c:v>
                      </c:pt>
                      <c:pt idx="1271">
                        <c:v>44598.083333333336</c:v>
                      </c:pt>
                      <c:pt idx="1272">
                        <c:v>44598.086805555555</c:v>
                      </c:pt>
                      <c:pt idx="1273">
                        <c:v>44598.090277777781</c:v>
                      </c:pt>
                      <c:pt idx="1274">
                        <c:v>44598.09375</c:v>
                      </c:pt>
                      <c:pt idx="1275">
                        <c:v>44598.097222222219</c:v>
                      </c:pt>
                      <c:pt idx="1276">
                        <c:v>44598.100694444445</c:v>
                      </c:pt>
                      <c:pt idx="1277">
                        <c:v>44598.104166666664</c:v>
                      </c:pt>
                      <c:pt idx="1278">
                        <c:v>44598.107638888891</c:v>
                      </c:pt>
                      <c:pt idx="1279">
                        <c:v>44598.111111111109</c:v>
                      </c:pt>
                      <c:pt idx="1280">
                        <c:v>44598.114583333336</c:v>
                      </c:pt>
                      <c:pt idx="1281">
                        <c:v>44598.118055555555</c:v>
                      </c:pt>
                      <c:pt idx="1282">
                        <c:v>44598.121527777781</c:v>
                      </c:pt>
                      <c:pt idx="1283">
                        <c:v>44598.125</c:v>
                      </c:pt>
                      <c:pt idx="1284">
                        <c:v>44598.128472222219</c:v>
                      </c:pt>
                      <c:pt idx="1285">
                        <c:v>44598.131944444445</c:v>
                      </c:pt>
                      <c:pt idx="1286">
                        <c:v>44598.135416666664</c:v>
                      </c:pt>
                      <c:pt idx="1287">
                        <c:v>44598.138888888891</c:v>
                      </c:pt>
                      <c:pt idx="1288">
                        <c:v>44598.142361111109</c:v>
                      </c:pt>
                      <c:pt idx="1289">
                        <c:v>44598.145833333336</c:v>
                      </c:pt>
                      <c:pt idx="1290">
                        <c:v>44598.149305555555</c:v>
                      </c:pt>
                      <c:pt idx="1291">
                        <c:v>44598.152777777781</c:v>
                      </c:pt>
                      <c:pt idx="1292">
                        <c:v>44598.15625</c:v>
                      </c:pt>
                      <c:pt idx="1293">
                        <c:v>44598.159722222219</c:v>
                      </c:pt>
                      <c:pt idx="1294">
                        <c:v>44598.163194444445</c:v>
                      </c:pt>
                      <c:pt idx="1295">
                        <c:v>44598.166666666664</c:v>
                      </c:pt>
                      <c:pt idx="1296">
                        <c:v>44598.170138888891</c:v>
                      </c:pt>
                      <c:pt idx="1297">
                        <c:v>44598.173611111109</c:v>
                      </c:pt>
                      <c:pt idx="1298">
                        <c:v>44598.177083333336</c:v>
                      </c:pt>
                      <c:pt idx="1299">
                        <c:v>44598.180555555555</c:v>
                      </c:pt>
                      <c:pt idx="1300">
                        <c:v>44598.184027777781</c:v>
                      </c:pt>
                      <c:pt idx="1301">
                        <c:v>44598.1875</c:v>
                      </c:pt>
                      <c:pt idx="1302">
                        <c:v>44598.190972222219</c:v>
                      </c:pt>
                      <c:pt idx="1303">
                        <c:v>44598.194444444445</c:v>
                      </c:pt>
                      <c:pt idx="1304">
                        <c:v>44598.197916666664</c:v>
                      </c:pt>
                      <c:pt idx="1305">
                        <c:v>44598.201388888891</c:v>
                      </c:pt>
                      <c:pt idx="1306">
                        <c:v>44598.204861111109</c:v>
                      </c:pt>
                      <c:pt idx="1307">
                        <c:v>44598.208333333336</c:v>
                      </c:pt>
                      <c:pt idx="1308">
                        <c:v>44598.211805555555</c:v>
                      </c:pt>
                      <c:pt idx="1309">
                        <c:v>44598.215277777781</c:v>
                      </c:pt>
                      <c:pt idx="1310">
                        <c:v>44598.21875</c:v>
                      </c:pt>
                      <c:pt idx="1311">
                        <c:v>44598.222222222219</c:v>
                      </c:pt>
                      <c:pt idx="1312">
                        <c:v>44598.225694444445</c:v>
                      </c:pt>
                      <c:pt idx="1313">
                        <c:v>44598.229166666664</c:v>
                      </c:pt>
                      <c:pt idx="1314">
                        <c:v>44598.232638888891</c:v>
                      </c:pt>
                      <c:pt idx="1315">
                        <c:v>44598.236111111109</c:v>
                      </c:pt>
                      <c:pt idx="1316">
                        <c:v>44598.239583333336</c:v>
                      </c:pt>
                      <c:pt idx="1317">
                        <c:v>44598.243055555555</c:v>
                      </c:pt>
                      <c:pt idx="1318">
                        <c:v>44598.246527777781</c:v>
                      </c:pt>
                      <c:pt idx="1319">
                        <c:v>44598.25</c:v>
                      </c:pt>
                      <c:pt idx="1320">
                        <c:v>44598.253472222219</c:v>
                      </c:pt>
                      <c:pt idx="1321">
                        <c:v>44598.256944444445</c:v>
                      </c:pt>
                      <c:pt idx="1322">
                        <c:v>44598.260416666664</c:v>
                      </c:pt>
                      <c:pt idx="1323">
                        <c:v>44598.263888888891</c:v>
                      </c:pt>
                      <c:pt idx="1324">
                        <c:v>44598.267361111109</c:v>
                      </c:pt>
                      <c:pt idx="1325">
                        <c:v>44598.270833333336</c:v>
                      </c:pt>
                      <c:pt idx="1326">
                        <c:v>44598.274305555555</c:v>
                      </c:pt>
                      <c:pt idx="1327">
                        <c:v>44598.277777777781</c:v>
                      </c:pt>
                      <c:pt idx="1328">
                        <c:v>44598.28125</c:v>
                      </c:pt>
                      <c:pt idx="1329">
                        <c:v>44598.284722222219</c:v>
                      </c:pt>
                      <c:pt idx="1330">
                        <c:v>44598.288194444445</c:v>
                      </c:pt>
                      <c:pt idx="1331">
                        <c:v>44598.291666666664</c:v>
                      </c:pt>
                      <c:pt idx="1332">
                        <c:v>44598.295138888891</c:v>
                      </c:pt>
                      <c:pt idx="1333">
                        <c:v>44598.298611111109</c:v>
                      </c:pt>
                      <c:pt idx="1334">
                        <c:v>44598.302083333336</c:v>
                      </c:pt>
                      <c:pt idx="1335">
                        <c:v>44598.305555555555</c:v>
                      </c:pt>
                      <c:pt idx="1336">
                        <c:v>44598.309027777781</c:v>
                      </c:pt>
                      <c:pt idx="1337">
                        <c:v>44598.3125</c:v>
                      </c:pt>
                      <c:pt idx="1338">
                        <c:v>44598.315972222219</c:v>
                      </c:pt>
                      <c:pt idx="1339">
                        <c:v>44598.319444444445</c:v>
                      </c:pt>
                      <c:pt idx="1340">
                        <c:v>44598.322916666664</c:v>
                      </c:pt>
                      <c:pt idx="1341">
                        <c:v>44598.326388888891</c:v>
                      </c:pt>
                      <c:pt idx="1342">
                        <c:v>44598.329861111109</c:v>
                      </c:pt>
                      <c:pt idx="1343">
                        <c:v>44598.333333333336</c:v>
                      </c:pt>
                      <c:pt idx="1344">
                        <c:v>44598.336805555555</c:v>
                      </c:pt>
                      <c:pt idx="1345">
                        <c:v>44598.340277777781</c:v>
                      </c:pt>
                      <c:pt idx="1346">
                        <c:v>44598.34375</c:v>
                      </c:pt>
                      <c:pt idx="1347">
                        <c:v>44598.347222222219</c:v>
                      </c:pt>
                      <c:pt idx="1348">
                        <c:v>44598.350694444445</c:v>
                      </c:pt>
                      <c:pt idx="1349">
                        <c:v>44598.354166666664</c:v>
                      </c:pt>
                      <c:pt idx="1350">
                        <c:v>44598.357638888891</c:v>
                      </c:pt>
                      <c:pt idx="1351">
                        <c:v>44598.361111111109</c:v>
                      </c:pt>
                      <c:pt idx="1352">
                        <c:v>44598.364583333336</c:v>
                      </c:pt>
                      <c:pt idx="1353">
                        <c:v>44598.368055555555</c:v>
                      </c:pt>
                      <c:pt idx="1354">
                        <c:v>44598.371527777781</c:v>
                      </c:pt>
                      <c:pt idx="1355">
                        <c:v>44598.375</c:v>
                      </c:pt>
                      <c:pt idx="1356">
                        <c:v>44598.378472222219</c:v>
                      </c:pt>
                      <c:pt idx="1357">
                        <c:v>44598.381944444445</c:v>
                      </c:pt>
                      <c:pt idx="1358">
                        <c:v>44598.385416666664</c:v>
                      </c:pt>
                      <c:pt idx="1359">
                        <c:v>44598.388888888891</c:v>
                      </c:pt>
                      <c:pt idx="1360">
                        <c:v>44598.392361111109</c:v>
                      </c:pt>
                      <c:pt idx="1361">
                        <c:v>44598.395833333336</c:v>
                      </c:pt>
                      <c:pt idx="1362">
                        <c:v>44598.399305555555</c:v>
                      </c:pt>
                      <c:pt idx="1363">
                        <c:v>44598.402777777781</c:v>
                      </c:pt>
                      <c:pt idx="1364">
                        <c:v>44598.40625</c:v>
                      </c:pt>
                      <c:pt idx="1365">
                        <c:v>44598.409722222219</c:v>
                      </c:pt>
                      <c:pt idx="1366">
                        <c:v>44598.413194444445</c:v>
                      </c:pt>
                      <c:pt idx="1367">
                        <c:v>44598.416666666664</c:v>
                      </c:pt>
                      <c:pt idx="1368">
                        <c:v>44598.420138888891</c:v>
                      </c:pt>
                      <c:pt idx="1369">
                        <c:v>44598.423611111109</c:v>
                      </c:pt>
                      <c:pt idx="1370">
                        <c:v>44598.427083333336</c:v>
                      </c:pt>
                      <c:pt idx="1371">
                        <c:v>44598.430555555555</c:v>
                      </c:pt>
                      <c:pt idx="1372">
                        <c:v>44598.434027777781</c:v>
                      </c:pt>
                      <c:pt idx="1373">
                        <c:v>44598.4375</c:v>
                      </c:pt>
                      <c:pt idx="1374">
                        <c:v>44598.440972222219</c:v>
                      </c:pt>
                      <c:pt idx="1375">
                        <c:v>44598.444444444445</c:v>
                      </c:pt>
                      <c:pt idx="1376">
                        <c:v>44598.447916666664</c:v>
                      </c:pt>
                      <c:pt idx="1377">
                        <c:v>44598.451388888891</c:v>
                      </c:pt>
                      <c:pt idx="1378">
                        <c:v>44598.454861111109</c:v>
                      </c:pt>
                      <c:pt idx="1379">
                        <c:v>44598.458333333336</c:v>
                      </c:pt>
                      <c:pt idx="1380">
                        <c:v>44598.461805555555</c:v>
                      </c:pt>
                      <c:pt idx="1381">
                        <c:v>44598.465277777781</c:v>
                      </c:pt>
                      <c:pt idx="1382">
                        <c:v>44598.46875</c:v>
                      </c:pt>
                      <c:pt idx="1383">
                        <c:v>44598.472222222219</c:v>
                      </c:pt>
                      <c:pt idx="1384">
                        <c:v>44598.475694444445</c:v>
                      </c:pt>
                      <c:pt idx="1385">
                        <c:v>44598.479166666664</c:v>
                      </c:pt>
                      <c:pt idx="1386">
                        <c:v>44598.482638888891</c:v>
                      </c:pt>
                      <c:pt idx="1387">
                        <c:v>44598.486111111109</c:v>
                      </c:pt>
                      <c:pt idx="1388">
                        <c:v>44598.489583333336</c:v>
                      </c:pt>
                      <c:pt idx="1389">
                        <c:v>44598.493055555555</c:v>
                      </c:pt>
                      <c:pt idx="1390">
                        <c:v>44598.496527777781</c:v>
                      </c:pt>
                      <c:pt idx="1391">
                        <c:v>44598.5</c:v>
                      </c:pt>
                      <c:pt idx="1392">
                        <c:v>44598.503472222219</c:v>
                      </c:pt>
                      <c:pt idx="1393">
                        <c:v>44598.506944444445</c:v>
                      </c:pt>
                      <c:pt idx="1394">
                        <c:v>44598.510416666664</c:v>
                      </c:pt>
                      <c:pt idx="1395">
                        <c:v>44598.513888888891</c:v>
                      </c:pt>
                      <c:pt idx="1396">
                        <c:v>44598.517361111109</c:v>
                      </c:pt>
                      <c:pt idx="1397">
                        <c:v>44598.520833333336</c:v>
                      </c:pt>
                      <c:pt idx="1398">
                        <c:v>44598.524305555555</c:v>
                      </c:pt>
                      <c:pt idx="1399">
                        <c:v>44598.527777777781</c:v>
                      </c:pt>
                      <c:pt idx="1400">
                        <c:v>44598.53125</c:v>
                      </c:pt>
                      <c:pt idx="1401">
                        <c:v>44598.534722222219</c:v>
                      </c:pt>
                      <c:pt idx="1402">
                        <c:v>44598.538194444445</c:v>
                      </c:pt>
                      <c:pt idx="1403">
                        <c:v>44598.541666666664</c:v>
                      </c:pt>
                      <c:pt idx="1404">
                        <c:v>44598.545138888891</c:v>
                      </c:pt>
                      <c:pt idx="1405">
                        <c:v>44598.548611111109</c:v>
                      </c:pt>
                      <c:pt idx="1406">
                        <c:v>44598.552083333336</c:v>
                      </c:pt>
                      <c:pt idx="1407">
                        <c:v>44598.555555555555</c:v>
                      </c:pt>
                      <c:pt idx="1408">
                        <c:v>44598.559027777781</c:v>
                      </c:pt>
                      <c:pt idx="1409">
                        <c:v>44598.5625</c:v>
                      </c:pt>
                      <c:pt idx="1410">
                        <c:v>44598.565972222219</c:v>
                      </c:pt>
                      <c:pt idx="1411">
                        <c:v>44598.569444444445</c:v>
                      </c:pt>
                      <c:pt idx="1412">
                        <c:v>44598.572916666664</c:v>
                      </c:pt>
                      <c:pt idx="1413">
                        <c:v>44598.576388888891</c:v>
                      </c:pt>
                      <c:pt idx="1414">
                        <c:v>44598.579861111109</c:v>
                      </c:pt>
                      <c:pt idx="1415">
                        <c:v>44598.583333333336</c:v>
                      </c:pt>
                      <c:pt idx="1416">
                        <c:v>44598.586805555555</c:v>
                      </c:pt>
                      <c:pt idx="1417">
                        <c:v>44598.590277777781</c:v>
                      </c:pt>
                      <c:pt idx="1418">
                        <c:v>44598.59375</c:v>
                      </c:pt>
                      <c:pt idx="1419">
                        <c:v>44598.597222222219</c:v>
                      </c:pt>
                      <c:pt idx="1420">
                        <c:v>44598.600694444445</c:v>
                      </c:pt>
                      <c:pt idx="1421">
                        <c:v>44598.604166666664</c:v>
                      </c:pt>
                      <c:pt idx="1422">
                        <c:v>44598.607638888891</c:v>
                      </c:pt>
                      <c:pt idx="1423">
                        <c:v>44598.611111111109</c:v>
                      </c:pt>
                      <c:pt idx="1424">
                        <c:v>44598.614583333336</c:v>
                      </c:pt>
                      <c:pt idx="1425">
                        <c:v>44598.618055555555</c:v>
                      </c:pt>
                      <c:pt idx="1426">
                        <c:v>44598.621527777781</c:v>
                      </c:pt>
                      <c:pt idx="1427">
                        <c:v>44598.625</c:v>
                      </c:pt>
                      <c:pt idx="1428">
                        <c:v>44598.628472222219</c:v>
                      </c:pt>
                      <c:pt idx="1429">
                        <c:v>44598.631944444445</c:v>
                      </c:pt>
                      <c:pt idx="1430">
                        <c:v>44598.635416666664</c:v>
                      </c:pt>
                      <c:pt idx="1431">
                        <c:v>44598.638888888891</c:v>
                      </c:pt>
                      <c:pt idx="1432">
                        <c:v>44598.642361111109</c:v>
                      </c:pt>
                      <c:pt idx="1433">
                        <c:v>44598.645833333336</c:v>
                      </c:pt>
                      <c:pt idx="1434">
                        <c:v>44598.649305555555</c:v>
                      </c:pt>
                      <c:pt idx="1435">
                        <c:v>44598.652777777781</c:v>
                      </c:pt>
                      <c:pt idx="1436">
                        <c:v>44598.65625</c:v>
                      </c:pt>
                      <c:pt idx="1437">
                        <c:v>44598.659722222219</c:v>
                      </c:pt>
                      <c:pt idx="1438">
                        <c:v>44598.663194444445</c:v>
                      </c:pt>
                      <c:pt idx="1439">
                        <c:v>44598.666666666664</c:v>
                      </c:pt>
                      <c:pt idx="1440">
                        <c:v>44598.670138888891</c:v>
                      </c:pt>
                      <c:pt idx="1441">
                        <c:v>44598.673611111109</c:v>
                      </c:pt>
                      <c:pt idx="1442">
                        <c:v>44598.677083333336</c:v>
                      </c:pt>
                      <c:pt idx="1443">
                        <c:v>44598.680555555555</c:v>
                      </c:pt>
                      <c:pt idx="1444">
                        <c:v>44598.684027777781</c:v>
                      </c:pt>
                      <c:pt idx="1445">
                        <c:v>44598.6875</c:v>
                      </c:pt>
                      <c:pt idx="1446">
                        <c:v>44598.690972222219</c:v>
                      </c:pt>
                      <c:pt idx="1447">
                        <c:v>44598.694444444445</c:v>
                      </c:pt>
                      <c:pt idx="1448">
                        <c:v>44598.697916666664</c:v>
                      </c:pt>
                      <c:pt idx="1449">
                        <c:v>44598.701388888891</c:v>
                      </c:pt>
                      <c:pt idx="1450">
                        <c:v>44598.704861111109</c:v>
                      </c:pt>
                      <c:pt idx="1451">
                        <c:v>44598.708333333336</c:v>
                      </c:pt>
                      <c:pt idx="1452">
                        <c:v>44598.711805555555</c:v>
                      </c:pt>
                      <c:pt idx="1453">
                        <c:v>44598.715277777781</c:v>
                      </c:pt>
                      <c:pt idx="1454">
                        <c:v>44598.71875</c:v>
                      </c:pt>
                      <c:pt idx="1455">
                        <c:v>44598.722222222219</c:v>
                      </c:pt>
                      <c:pt idx="1456">
                        <c:v>44598.725694444445</c:v>
                      </c:pt>
                      <c:pt idx="1457">
                        <c:v>44598.729166666664</c:v>
                      </c:pt>
                      <c:pt idx="1458">
                        <c:v>44598.732638888891</c:v>
                      </c:pt>
                      <c:pt idx="1459">
                        <c:v>44598.736111111109</c:v>
                      </c:pt>
                      <c:pt idx="1460">
                        <c:v>44598.739583333336</c:v>
                      </c:pt>
                      <c:pt idx="1461">
                        <c:v>44598.743055555555</c:v>
                      </c:pt>
                      <c:pt idx="1462">
                        <c:v>44598.746527777781</c:v>
                      </c:pt>
                      <c:pt idx="1463">
                        <c:v>44598.75</c:v>
                      </c:pt>
                      <c:pt idx="1464">
                        <c:v>44598.753472222219</c:v>
                      </c:pt>
                      <c:pt idx="1465">
                        <c:v>44598.756944444445</c:v>
                      </c:pt>
                      <c:pt idx="1466">
                        <c:v>44598.760416666664</c:v>
                      </c:pt>
                      <c:pt idx="1467">
                        <c:v>44598.763888888891</c:v>
                      </c:pt>
                      <c:pt idx="1468">
                        <c:v>44598.767361111109</c:v>
                      </c:pt>
                      <c:pt idx="1469">
                        <c:v>44598.770833333336</c:v>
                      </c:pt>
                      <c:pt idx="1470">
                        <c:v>44598.774305555555</c:v>
                      </c:pt>
                      <c:pt idx="1471">
                        <c:v>44598.777777777781</c:v>
                      </c:pt>
                      <c:pt idx="1472">
                        <c:v>44598.78125</c:v>
                      </c:pt>
                      <c:pt idx="1473">
                        <c:v>44598.784722222219</c:v>
                      </c:pt>
                      <c:pt idx="1474">
                        <c:v>44598.788194444445</c:v>
                      </c:pt>
                      <c:pt idx="1475">
                        <c:v>44598.791666666664</c:v>
                      </c:pt>
                      <c:pt idx="1476">
                        <c:v>44598.795138888891</c:v>
                      </c:pt>
                      <c:pt idx="1477">
                        <c:v>44598.798611111109</c:v>
                      </c:pt>
                      <c:pt idx="1478">
                        <c:v>44598.802083333336</c:v>
                      </c:pt>
                      <c:pt idx="1479">
                        <c:v>44598.805555555555</c:v>
                      </c:pt>
                      <c:pt idx="1480">
                        <c:v>44598.809027777781</c:v>
                      </c:pt>
                      <c:pt idx="1481">
                        <c:v>44598.8125</c:v>
                      </c:pt>
                      <c:pt idx="1482">
                        <c:v>44598.815972222219</c:v>
                      </c:pt>
                      <c:pt idx="1483">
                        <c:v>44598.819444444445</c:v>
                      </c:pt>
                      <c:pt idx="1484">
                        <c:v>44598.822916666664</c:v>
                      </c:pt>
                      <c:pt idx="1485">
                        <c:v>44598.826388888891</c:v>
                      </c:pt>
                      <c:pt idx="1486">
                        <c:v>44598.829861111109</c:v>
                      </c:pt>
                      <c:pt idx="1487">
                        <c:v>44598.833333333336</c:v>
                      </c:pt>
                      <c:pt idx="1488">
                        <c:v>44598.836805555555</c:v>
                      </c:pt>
                      <c:pt idx="1489">
                        <c:v>44598.840277777781</c:v>
                      </c:pt>
                      <c:pt idx="1490">
                        <c:v>44598.84375</c:v>
                      </c:pt>
                      <c:pt idx="1491">
                        <c:v>44598.847222222219</c:v>
                      </c:pt>
                      <c:pt idx="1492">
                        <c:v>44598.850694444445</c:v>
                      </c:pt>
                      <c:pt idx="1493">
                        <c:v>44598.854166666664</c:v>
                      </c:pt>
                      <c:pt idx="1494">
                        <c:v>44598.857638888891</c:v>
                      </c:pt>
                      <c:pt idx="1495">
                        <c:v>44598.861111111109</c:v>
                      </c:pt>
                      <c:pt idx="1496">
                        <c:v>44598.864583333336</c:v>
                      </c:pt>
                      <c:pt idx="1497">
                        <c:v>44598.868055555555</c:v>
                      </c:pt>
                      <c:pt idx="1498">
                        <c:v>44598.871527777781</c:v>
                      </c:pt>
                      <c:pt idx="1499">
                        <c:v>44598.875</c:v>
                      </c:pt>
                      <c:pt idx="1500">
                        <c:v>44598.878472222219</c:v>
                      </c:pt>
                      <c:pt idx="1501">
                        <c:v>44598.881944444445</c:v>
                      </c:pt>
                      <c:pt idx="1502">
                        <c:v>44598.885416666664</c:v>
                      </c:pt>
                      <c:pt idx="1503">
                        <c:v>44598.888888888891</c:v>
                      </c:pt>
                      <c:pt idx="1504">
                        <c:v>44598.892361111109</c:v>
                      </c:pt>
                      <c:pt idx="1505">
                        <c:v>44598.895833333336</c:v>
                      </c:pt>
                      <c:pt idx="1506">
                        <c:v>44598.899305555555</c:v>
                      </c:pt>
                      <c:pt idx="1507">
                        <c:v>44598.902777777781</c:v>
                      </c:pt>
                      <c:pt idx="1508">
                        <c:v>44598.90625</c:v>
                      </c:pt>
                      <c:pt idx="1509">
                        <c:v>44598.909722222219</c:v>
                      </c:pt>
                      <c:pt idx="1510">
                        <c:v>44598.913194444445</c:v>
                      </c:pt>
                      <c:pt idx="1511">
                        <c:v>44598.916666666664</c:v>
                      </c:pt>
                      <c:pt idx="1512">
                        <c:v>44598.920138888891</c:v>
                      </c:pt>
                      <c:pt idx="1513">
                        <c:v>44598.923611111109</c:v>
                      </c:pt>
                      <c:pt idx="1514">
                        <c:v>44598.927083333336</c:v>
                      </c:pt>
                      <c:pt idx="1515">
                        <c:v>44598.930555555555</c:v>
                      </c:pt>
                      <c:pt idx="1516">
                        <c:v>44598.934027777781</c:v>
                      </c:pt>
                      <c:pt idx="1517">
                        <c:v>44598.9375</c:v>
                      </c:pt>
                      <c:pt idx="1518">
                        <c:v>44598.940972222219</c:v>
                      </c:pt>
                      <c:pt idx="1519">
                        <c:v>44598.944444444445</c:v>
                      </c:pt>
                      <c:pt idx="1520">
                        <c:v>44598.947916666664</c:v>
                      </c:pt>
                      <c:pt idx="1521">
                        <c:v>44598.951388888891</c:v>
                      </c:pt>
                      <c:pt idx="1522">
                        <c:v>44598.954861111109</c:v>
                      </c:pt>
                      <c:pt idx="1523">
                        <c:v>44598.958333333336</c:v>
                      </c:pt>
                      <c:pt idx="1524">
                        <c:v>44598.961805555555</c:v>
                      </c:pt>
                      <c:pt idx="1525">
                        <c:v>44598.965277777781</c:v>
                      </c:pt>
                      <c:pt idx="1526">
                        <c:v>44598.96875</c:v>
                      </c:pt>
                      <c:pt idx="1527">
                        <c:v>44598.972222222219</c:v>
                      </c:pt>
                      <c:pt idx="1528">
                        <c:v>44598.975694444445</c:v>
                      </c:pt>
                      <c:pt idx="1529">
                        <c:v>44598.979166666664</c:v>
                      </c:pt>
                      <c:pt idx="1530">
                        <c:v>44598.982638888891</c:v>
                      </c:pt>
                      <c:pt idx="1531">
                        <c:v>44598.986111111109</c:v>
                      </c:pt>
                      <c:pt idx="1532">
                        <c:v>44598.989583333336</c:v>
                      </c:pt>
                      <c:pt idx="1533">
                        <c:v>44598.993055555555</c:v>
                      </c:pt>
                      <c:pt idx="1534">
                        <c:v>44598.996527777781</c:v>
                      </c:pt>
                      <c:pt idx="1535">
                        <c:v>44599</c:v>
                      </c:pt>
                      <c:pt idx="1536">
                        <c:v>44599.003472222219</c:v>
                      </c:pt>
                      <c:pt idx="1537">
                        <c:v>44599.006944444445</c:v>
                      </c:pt>
                      <c:pt idx="1538">
                        <c:v>44599.010416666664</c:v>
                      </c:pt>
                      <c:pt idx="1539">
                        <c:v>44599.013888888891</c:v>
                      </c:pt>
                      <c:pt idx="1540">
                        <c:v>44599.017361111109</c:v>
                      </c:pt>
                      <c:pt idx="1541">
                        <c:v>44599.020833333336</c:v>
                      </c:pt>
                      <c:pt idx="1542">
                        <c:v>44599.024305555555</c:v>
                      </c:pt>
                      <c:pt idx="1543">
                        <c:v>44599.027777777781</c:v>
                      </c:pt>
                      <c:pt idx="1544">
                        <c:v>44599.03125</c:v>
                      </c:pt>
                      <c:pt idx="1545">
                        <c:v>44599.034722222219</c:v>
                      </c:pt>
                      <c:pt idx="1546">
                        <c:v>44599.038194444445</c:v>
                      </c:pt>
                      <c:pt idx="1547">
                        <c:v>44599.041666666664</c:v>
                      </c:pt>
                      <c:pt idx="1548">
                        <c:v>44599.045138888891</c:v>
                      </c:pt>
                      <c:pt idx="1549">
                        <c:v>44599.048611111109</c:v>
                      </c:pt>
                      <c:pt idx="1550">
                        <c:v>44599.052083333336</c:v>
                      </c:pt>
                      <c:pt idx="1551">
                        <c:v>44599.055555555555</c:v>
                      </c:pt>
                      <c:pt idx="1552">
                        <c:v>44599.059027777781</c:v>
                      </c:pt>
                      <c:pt idx="1553">
                        <c:v>44599.0625</c:v>
                      </c:pt>
                      <c:pt idx="1554">
                        <c:v>44599.065972222219</c:v>
                      </c:pt>
                      <c:pt idx="1555">
                        <c:v>44599.069444444445</c:v>
                      </c:pt>
                      <c:pt idx="1556">
                        <c:v>44599.072916666664</c:v>
                      </c:pt>
                      <c:pt idx="1557">
                        <c:v>44599.076388888891</c:v>
                      </c:pt>
                      <c:pt idx="1558">
                        <c:v>44599.079861111109</c:v>
                      </c:pt>
                      <c:pt idx="1559">
                        <c:v>44599.083333333336</c:v>
                      </c:pt>
                      <c:pt idx="1560">
                        <c:v>44599.086805555555</c:v>
                      </c:pt>
                      <c:pt idx="1561">
                        <c:v>44599.090277777781</c:v>
                      </c:pt>
                      <c:pt idx="1562">
                        <c:v>44599.09375</c:v>
                      </c:pt>
                      <c:pt idx="1563">
                        <c:v>44599.097222222219</c:v>
                      </c:pt>
                      <c:pt idx="1564">
                        <c:v>44599.100694444445</c:v>
                      </c:pt>
                      <c:pt idx="1565">
                        <c:v>44599.104166666664</c:v>
                      </c:pt>
                      <c:pt idx="1566">
                        <c:v>44599.107638888891</c:v>
                      </c:pt>
                      <c:pt idx="1567">
                        <c:v>44599.111111111109</c:v>
                      </c:pt>
                      <c:pt idx="1568">
                        <c:v>44599.114583333336</c:v>
                      </c:pt>
                      <c:pt idx="1569">
                        <c:v>44599.118055555555</c:v>
                      </c:pt>
                      <c:pt idx="1570">
                        <c:v>44599.121527777781</c:v>
                      </c:pt>
                      <c:pt idx="1571">
                        <c:v>44599.125</c:v>
                      </c:pt>
                      <c:pt idx="1572">
                        <c:v>44599.128472222219</c:v>
                      </c:pt>
                      <c:pt idx="1573">
                        <c:v>44599.131944444445</c:v>
                      </c:pt>
                      <c:pt idx="1574">
                        <c:v>44599.135416666664</c:v>
                      </c:pt>
                      <c:pt idx="1575">
                        <c:v>44599.138888888891</c:v>
                      </c:pt>
                      <c:pt idx="1576">
                        <c:v>44599.142361111109</c:v>
                      </c:pt>
                      <c:pt idx="1577">
                        <c:v>44599.145833333336</c:v>
                      </c:pt>
                      <c:pt idx="1578">
                        <c:v>44599.149305555555</c:v>
                      </c:pt>
                      <c:pt idx="1579">
                        <c:v>44599.152777777781</c:v>
                      </c:pt>
                      <c:pt idx="1580">
                        <c:v>44599.15625</c:v>
                      </c:pt>
                      <c:pt idx="1581">
                        <c:v>44599.159722222219</c:v>
                      </c:pt>
                      <c:pt idx="1582">
                        <c:v>44599.163194444445</c:v>
                      </c:pt>
                      <c:pt idx="1583">
                        <c:v>44599.166666666664</c:v>
                      </c:pt>
                      <c:pt idx="1584">
                        <c:v>44599.170138888891</c:v>
                      </c:pt>
                      <c:pt idx="1585">
                        <c:v>44599.173611111109</c:v>
                      </c:pt>
                      <c:pt idx="1586">
                        <c:v>44599.177083333336</c:v>
                      </c:pt>
                      <c:pt idx="1587">
                        <c:v>44599.180555555555</c:v>
                      </c:pt>
                      <c:pt idx="1588">
                        <c:v>44599.184027777781</c:v>
                      </c:pt>
                      <c:pt idx="1589">
                        <c:v>44599.1875</c:v>
                      </c:pt>
                      <c:pt idx="1590">
                        <c:v>44599.190972222219</c:v>
                      </c:pt>
                      <c:pt idx="1591">
                        <c:v>44599.194444444445</c:v>
                      </c:pt>
                      <c:pt idx="1592">
                        <c:v>44599.197916666664</c:v>
                      </c:pt>
                      <c:pt idx="1593">
                        <c:v>44599.201388888891</c:v>
                      </c:pt>
                      <c:pt idx="1594">
                        <c:v>44599.204861111109</c:v>
                      </c:pt>
                      <c:pt idx="1595">
                        <c:v>44599.208333333336</c:v>
                      </c:pt>
                      <c:pt idx="1596">
                        <c:v>44599.211805555555</c:v>
                      </c:pt>
                      <c:pt idx="1597">
                        <c:v>44599.215277777781</c:v>
                      </c:pt>
                      <c:pt idx="1598">
                        <c:v>44599.21875</c:v>
                      </c:pt>
                      <c:pt idx="1599">
                        <c:v>44599.222222222219</c:v>
                      </c:pt>
                      <c:pt idx="1600">
                        <c:v>44599.225694444445</c:v>
                      </c:pt>
                      <c:pt idx="1601">
                        <c:v>44599.229166666664</c:v>
                      </c:pt>
                      <c:pt idx="1602">
                        <c:v>44599.232638888891</c:v>
                      </c:pt>
                      <c:pt idx="1603">
                        <c:v>44599.236111111109</c:v>
                      </c:pt>
                      <c:pt idx="1604">
                        <c:v>44599.239583333336</c:v>
                      </c:pt>
                      <c:pt idx="1605">
                        <c:v>44599.243055555555</c:v>
                      </c:pt>
                      <c:pt idx="1606">
                        <c:v>44599.246527777781</c:v>
                      </c:pt>
                      <c:pt idx="1607">
                        <c:v>44599.25</c:v>
                      </c:pt>
                      <c:pt idx="1608">
                        <c:v>44599.253472222219</c:v>
                      </c:pt>
                      <c:pt idx="1609">
                        <c:v>44599.256944444445</c:v>
                      </c:pt>
                      <c:pt idx="1610">
                        <c:v>44599.260416666664</c:v>
                      </c:pt>
                      <c:pt idx="1611">
                        <c:v>44599.263888888891</c:v>
                      </c:pt>
                      <c:pt idx="1612">
                        <c:v>44599.267361111109</c:v>
                      </c:pt>
                      <c:pt idx="1613">
                        <c:v>44599.270833333336</c:v>
                      </c:pt>
                      <c:pt idx="1614">
                        <c:v>44599.274305555555</c:v>
                      </c:pt>
                      <c:pt idx="1615">
                        <c:v>44599.277777777781</c:v>
                      </c:pt>
                      <c:pt idx="1616">
                        <c:v>44599.28125</c:v>
                      </c:pt>
                      <c:pt idx="1617">
                        <c:v>44599.284722222219</c:v>
                      </c:pt>
                      <c:pt idx="1618">
                        <c:v>44599.288194444445</c:v>
                      </c:pt>
                      <c:pt idx="1619">
                        <c:v>44599.291666666664</c:v>
                      </c:pt>
                      <c:pt idx="1620">
                        <c:v>44599.295138888891</c:v>
                      </c:pt>
                      <c:pt idx="1621">
                        <c:v>44599.298611111109</c:v>
                      </c:pt>
                      <c:pt idx="1622">
                        <c:v>44599.302083333336</c:v>
                      </c:pt>
                      <c:pt idx="1623">
                        <c:v>44599.305555555555</c:v>
                      </c:pt>
                      <c:pt idx="1624">
                        <c:v>44599.309027777781</c:v>
                      </c:pt>
                      <c:pt idx="1625">
                        <c:v>44599.3125</c:v>
                      </c:pt>
                      <c:pt idx="1626">
                        <c:v>44599.315972222219</c:v>
                      </c:pt>
                      <c:pt idx="1627">
                        <c:v>44599.319444444445</c:v>
                      </c:pt>
                      <c:pt idx="1628">
                        <c:v>44599.322916666664</c:v>
                      </c:pt>
                      <c:pt idx="1629">
                        <c:v>44599.326388888891</c:v>
                      </c:pt>
                      <c:pt idx="1630">
                        <c:v>44599.329861111109</c:v>
                      </c:pt>
                      <c:pt idx="1631">
                        <c:v>44599.333333333336</c:v>
                      </c:pt>
                      <c:pt idx="1632">
                        <c:v>44599.336805555555</c:v>
                      </c:pt>
                      <c:pt idx="1633">
                        <c:v>44599.340277777781</c:v>
                      </c:pt>
                      <c:pt idx="1634">
                        <c:v>44599.34375</c:v>
                      </c:pt>
                      <c:pt idx="1635">
                        <c:v>44599.347222222219</c:v>
                      </c:pt>
                      <c:pt idx="1636">
                        <c:v>44599.350694444445</c:v>
                      </c:pt>
                      <c:pt idx="1637">
                        <c:v>44599.354166666664</c:v>
                      </c:pt>
                      <c:pt idx="1638">
                        <c:v>44599.357638888891</c:v>
                      </c:pt>
                      <c:pt idx="1639">
                        <c:v>44599.361111111109</c:v>
                      </c:pt>
                      <c:pt idx="1640">
                        <c:v>44599.364583333336</c:v>
                      </c:pt>
                      <c:pt idx="1641">
                        <c:v>44599.368055555555</c:v>
                      </c:pt>
                      <c:pt idx="1642">
                        <c:v>44599.371527777781</c:v>
                      </c:pt>
                      <c:pt idx="1643">
                        <c:v>44599.375</c:v>
                      </c:pt>
                      <c:pt idx="1644">
                        <c:v>44599.378472222219</c:v>
                      </c:pt>
                      <c:pt idx="1645">
                        <c:v>44599.381944444445</c:v>
                      </c:pt>
                      <c:pt idx="1646">
                        <c:v>44599.385416666664</c:v>
                      </c:pt>
                      <c:pt idx="1647">
                        <c:v>44599.388888888891</c:v>
                      </c:pt>
                      <c:pt idx="1648">
                        <c:v>44599.392361111109</c:v>
                      </c:pt>
                      <c:pt idx="1649">
                        <c:v>44599.395833333336</c:v>
                      </c:pt>
                      <c:pt idx="1650">
                        <c:v>44599.399305555555</c:v>
                      </c:pt>
                      <c:pt idx="1651">
                        <c:v>44599.402777777781</c:v>
                      </c:pt>
                      <c:pt idx="1652">
                        <c:v>44599.40625</c:v>
                      </c:pt>
                      <c:pt idx="1653">
                        <c:v>44599.409722222219</c:v>
                      </c:pt>
                      <c:pt idx="1654">
                        <c:v>44599.413194444445</c:v>
                      </c:pt>
                      <c:pt idx="1655">
                        <c:v>44599.416666666664</c:v>
                      </c:pt>
                      <c:pt idx="1656">
                        <c:v>44599.420138888891</c:v>
                      </c:pt>
                      <c:pt idx="1657">
                        <c:v>44599.423611111109</c:v>
                      </c:pt>
                      <c:pt idx="1658">
                        <c:v>44599.427083333336</c:v>
                      </c:pt>
                      <c:pt idx="1659">
                        <c:v>44599.430555555555</c:v>
                      </c:pt>
                      <c:pt idx="1660">
                        <c:v>44599.434027777781</c:v>
                      </c:pt>
                      <c:pt idx="1661">
                        <c:v>44599.4375</c:v>
                      </c:pt>
                      <c:pt idx="1662">
                        <c:v>44599.440972222219</c:v>
                      </c:pt>
                      <c:pt idx="1663">
                        <c:v>44599.444444444445</c:v>
                      </c:pt>
                      <c:pt idx="1664">
                        <c:v>44599.447916666664</c:v>
                      </c:pt>
                      <c:pt idx="1665">
                        <c:v>44599.451388888891</c:v>
                      </c:pt>
                      <c:pt idx="1666">
                        <c:v>44599.454861111109</c:v>
                      </c:pt>
                      <c:pt idx="1667">
                        <c:v>44599.458333333336</c:v>
                      </c:pt>
                      <c:pt idx="1668">
                        <c:v>44599.461805555555</c:v>
                      </c:pt>
                      <c:pt idx="1669">
                        <c:v>44599.465277777781</c:v>
                      </c:pt>
                      <c:pt idx="1670">
                        <c:v>44599.46875</c:v>
                      </c:pt>
                      <c:pt idx="1671">
                        <c:v>44599.472222222219</c:v>
                      </c:pt>
                      <c:pt idx="1672">
                        <c:v>44599.475694444445</c:v>
                      </c:pt>
                      <c:pt idx="1673">
                        <c:v>44599.479166666664</c:v>
                      </c:pt>
                      <c:pt idx="1674">
                        <c:v>44599.482638888891</c:v>
                      </c:pt>
                      <c:pt idx="1675">
                        <c:v>44599.486111111109</c:v>
                      </c:pt>
                      <c:pt idx="1676">
                        <c:v>44599.489583333336</c:v>
                      </c:pt>
                      <c:pt idx="1677">
                        <c:v>44599.493055555555</c:v>
                      </c:pt>
                      <c:pt idx="1678">
                        <c:v>44599.496527777781</c:v>
                      </c:pt>
                      <c:pt idx="1679">
                        <c:v>44599.5</c:v>
                      </c:pt>
                      <c:pt idx="1680">
                        <c:v>44599.503472222219</c:v>
                      </c:pt>
                      <c:pt idx="1681">
                        <c:v>44599.506944444445</c:v>
                      </c:pt>
                      <c:pt idx="1682">
                        <c:v>44599.510416666664</c:v>
                      </c:pt>
                      <c:pt idx="1683">
                        <c:v>44599.513888888891</c:v>
                      </c:pt>
                      <c:pt idx="1684">
                        <c:v>44599.517361111109</c:v>
                      </c:pt>
                      <c:pt idx="1685">
                        <c:v>44599.520833333336</c:v>
                      </c:pt>
                      <c:pt idx="1686">
                        <c:v>44599.524305555555</c:v>
                      </c:pt>
                      <c:pt idx="1687">
                        <c:v>44599.527777777781</c:v>
                      </c:pt>
                      <c:pt idx="1688">
                        <c:v>44599.53125</c:v>
                      </c:pt>
                      <c:pt idx="1689">
                        <c:v>44599.534722222219</c:v>
                      </c:pt>
                      <c:pt idx="1690">
                        <c:v>44599.538194444445</c:v>
                      </c:pt>
                      <c:pt idx="1691">
                        <c:v>44599.541666666664</c:v>
                      </c:pt>
                      <c:pt idx="1692">
                        <c:v>44599.545138888891</c:v>
                      </c:pt>
                      <c:pt idx="1693">
                        <c:v>44599.548611111109</c:v>
                      </c:pt>
                      <c:pt idx="1694">
                        <c:v>44599.552083333336</c:v>
                      </c:pt>
                      <c:pt idx="1695">
                        <c:v>44599.555555555555</c:v>
                      </c:pt>
                      <c:pt idx="1696">
                        <c:v>44599.559027777781</c:v>
                      </c:pt>
                      <c:pt idx="1697">
                        <c:v>44599.5625</c:v>
                      </c:pt>
                      <c:pt idx="1698">
                        <c:v>44599.565972222219</c:v>
                      </c:pt>
                      <c:pt idx="1699">
                        <c:v>44599.569444444445</c:v>
                      </c:pt>
                      <c:pt idx="1700">
                        <c:v>44599.572916666664</c:v>
                      </c:pt>
                      <c:pt idx="1701">
                        <c:v>44599.576388888891</c:v>
                      </c:pt>
                      <c:pt idx="1702">
                        <c:v>44599.579861111109</c:v>
                      </c:pt>
                      <c:pt idx="1703">
                        <c:v>44599.583333333336</c:v>
                      </c:pt>
                      <c:pt idx="1704">
                        <c:v>44599.586805555555</c:v>
                      </c:pt>
                      <c:pt idx="1705">
                        <c:v>44599.590277777781</c:v>
                      </c:pt>
                      <c:pt idx="1706">
                        <c:v>44599.59375</c:v>
                      </c:pt>
                      <c:pt idx="1707">
                        <c:v>44599.597222222219</c:v>
                      </c:pt>
                      <c:pt idx="1708">
                        <c:v>44599.600694444445</c:v>
                      </c:pt>
                      <c:pt idx="1709">
                        <c:v>44599.604166666664</c:v>
                      </c:pt>
                      <c:pt idx="1710">
                        <c:v>44599.607638888891</c:v>
                      </c:pt>
                      <c:pt idx="1711">
                        <c:v>44599.611111111109</c:v>
                      </c:pt>
                      <c:pt idx="1712">
                        <c:v>44599.614583333336</c:v>
                      </c:pt>
                      <c:pt idx="1713">
                        <c:v>44599.618055555555</c:v>
                      </c:pt>
                      <c:pt idx="1714">
                        <c:v>44599.621527777781</c:v>
                      </c:pt>
                      <c:pt idx="1715">
                        <c:v>44599.625</c:v>
                      </c:pt>
                      <c:pt idx="1716">
                        <c:v>44599.628472222219</c:v>
                      </c:pt>
                      <c:pt idx="1717">
                        <c:v>44599.631944444445</c:v>
                      </c:pt>
                      <c:pt idx="1718">
                        <c:v>44599.635416666664</c:v>
                      </c:pt>
                      <c:pt idx="1719">
                        <c:v>44599.638888888891</c:v>
                      </c:pt>
                      <c:pt idx="1720">
                        <c:v>44599.642361111109</c:v>
                      </c:pt>
                      <c:pt idx="1721">
                        <c:v>44599.645833333336</c:v>
                      </c:pt>
                      <c:pt idx="1722">
                        <c:v>44599.649305555555</c:v>
                      </c:pt>
                      <c:pt idx="1723">
                        <c:v>44599.652777777781</c:v>
                      </c:pt>
                      <c:pt idx="1724">
                        <c:v>44599.65625</c:v>
                      </c:pt>
                      <c:pt idx="1725">
                        <c:v>44599.659722222219</c:v>
                      </c:pt>
                      <c:pt idx="1726">
                        <c:v>44599.663194444445</c:v>
                      </c:pt>
                      <c:pt idx="1727">
                        <c:v>44599.666666666664</c:v>
                      </c:pt>
                      <c:pt idx="1728">
                        <c:v>44599.670138888891</c:v>
                      </c:pt>
                      <c:pt idx="1729">
                        <c:v>44599.673611111109</c:v>
                      </c:pt>
                      <c:pt idx="1730">
                        <c:v>44599.677083333336</c:v>
                      </c:pt>
                      <c:pt idx="1731">
                        <c:v>44599.680555555555</c:v>
                      </c:pt>
                      <c:pt idx="1732">
                        <c:v>44599.684027777781</c:v>
                      </c:pt>
                      <c:pt idx="1733">
                        <c:v>44599.6875</c:v>
                      </c:pt>
                      <c:pt idx="1734">
                        <c:v>44599.690972222219</c:v>
                      </c:pt>
                      <c:pt idx="1735">
                        <c:v>44599.694444444445</c:v>
                      </c:pt>
                      <c:pt idx="1736">
                        <c:v>44599.697916666664</c:v>
                      </c:pt>
                      <c:pt idx="1737">
                        <c:v>44599.701388888891</c:v>
                      </c:pt>
                      <c:pt idx="1738">
                        <c:v>44599.704861111109</c:v>
                      </c:pt>
                      <c:pt idx="1739">
                        <c:v>44599.708333333336</c:v>
                      </c:pt>
                      <c:pt idx="1740">
                        <c:v>44599.711805555555</c:v>
                      </c:pt>
                      <c:pt idx="1741">
                        <c:v>44599.715277777781</c:v>
                      </c:pt>
                      <c:pt idx="1742">
                        <c:v>44599.71875</c:v>
                      </c:pt>
                      <c:pt idx="1743">
                        <c:v>44599.722222222219</c:v>
                      </c:pt>
                      <c:pt idx="1744">
                        <c:v>44599.725694444445</c:v>
                      </c:pt>
                      <c:pt idx="1745">
                        <c:v>44599.729166666664</c:v>
                      </c:pt>
                      <c:pt idx="1746">
                        <c:v>44599.732638888891</c:v>
                      </c:pt>
                      <c:pt idx="1747">
                        <c:v>44599.736111111109</c:v>
                      </c:pt>
                      <c:pt idx="1748">
                        <c:v>44599.739583333336</c:v>
                      </c:pt>
                      <c:pt idx="1749">
                        <c:v>44599.743055555555</c:v>
                      </c:pt>
                      <c:pt idx="1750">
                        <c:v>44599.746527777781</c:v>
                      </c:pt>
                      <c:pt idx="1751">
                        <c:v>44599.75</c:v>
                      </c:pt>
                      <c:pt idx="1752">
                        <c:v>44599.753472222219</c:v>
                      </c:pt>
                      <c:pt idx="1753">
                        <c:v>44599.756944444445</c:v>
                      </c:pt>
                      <c:pt idx="1754">
                        <c:v>44599.760416666664</c:v>
                      </c:pt>
                      <c:pt idx="1755">
                        <c:v>44599.763888888891</c:v>
                      </c:pt>
                      <c:pt idx="1756">
                        <c:v>44599.767361111109</c:v>
                      </c:pt>
                      <c:pt idx="1757">
                        <c:v>44599.770833333336</c:v>
                      </c:pt>
                      <c:pt idx="1758">
                        <c:v>44599.774305555555</c:v>
                      </c:pt>
                      <c:pt idx="1759">
                        <c:v>44599.777777777781</c:v>
                      </c:pt>
                      <c:pt idx="1760">
                        <c:v>44599.78125</c:v>
                      </c:pt>
                      <c:pt idx="1761">
                        <c:v>44599.784722222219</c:v>
                      </c:pt>
                      <c:pt idx="1762">
                        <c:v>44599.788194444445</c:v>
                      </c:pt>
                      <c:pt idx="1763">
                        <c:v>44599.791666666664</c:v>
                      </c:pt>
                      <c:pt idx="1764">
                        <c:v>44599.795138888891</c:v>
                      </c:pt>
                      <c:pt idx="1765">
                        <c:v>44599.798611111109</c:v>
                      </c:pt>
                      <c:pt idx="1766">
                        <c:v>44599.802083333336</c:v>
                      </c:pt>
                      <c:pt idx="1767">
                        <c:v>44599.805555555555</c:v>
                      </c:pt>
                      <c:pt idx="1768">
                        <c:v>44599.809027777781</c:v>
                      </c:pt>
                      <c:pt idx="1769">
                        <c:v>44599.8125</c:v>
                      </c:pt>
                      <c:pt idx="1770">
                        <c:v>44599.815972222219</c:v>
                      </c:pt>
                      <c:pt idx="1771">
                        <c:v>44599.819444444445</c:v>
                      </c:pt>
                      <c:pt idx="1772">
                        <c:v>44599.822916666664</c:v>
                      </c:pt>
                      <c:pt idx="1773">
                        <c:v>44599.826388888891</c:v>
                      </c:pt>
                      <c:pt idx="1774">
                        <c:v>44599.829861111109</c:v>
                      </c:pt>
                      <c:pt idx="1775">
                        <c:v>44599.833333333336</c:v>
                      </c:pt>
                      <c:pt idx="1776">
                        <c:v>44599.836805555555</c:v>
                      </c:pt>
                      <c:pt idx="1777">
                        <c:v>44599.840277777781</c:v>
                      </c:pt>
                      <c:pt idx="1778">
                        <c:v>44599.84375</c:v>
                      </c:pt>
                      <c:pt idx="1779">
                        <c:v>44599.847222222219</c:v>
                      </c:pt>
                      <c:pt idx="1780">
                        <c:v>44599.850694444445</c:v>
                      </c:pt>
                      <c:pt idx="1781">
                        <c:v>44599.854166666664</c:v>
                      </c:pt>
                      <c:pt idx="1782">
                        <c:v>44599.857638888891</c:v>
                      </c:pt>
                      <c:pt idx="1783">
                        <c:v>44599.861111111109</c:v>
                      </c:pt>
                      <c:pt idx="1784">
                        <c:v>44599.864583333336</c:v>
                      </c:pt>
                      <c:pt idx="1785">
                        <c:v>44599.868055555555</c:v>
                      </c:pt>
                      <c:pt idx="1786">
                        <c:v>44599.871527777781</c:v>
                      </c:pt>
                      <c:pt idx="1787">
                        <c:v>44599.875</c:v>
                      </c:pt>
                      <c:pt idx="1788">
                        <c:v>44599.878472222219</c:v>
                      </c:pt>
                      <c:pt idx="1789">
                        <c:v>44599.881944444445</c:v>
                      </c:pt>
                      <c:pt idx="1790">
                        <c:v>44599.885416666664</c:v>
                      </c:pt>
                      <c:pt idx="1791">
                        <c:v>44599.888888888891</c:v>
                      </c:pt>
                      <c:pt idx="1792">
                        <c:v>44599.892361111109</c:v>
                      </c:pt>
                      <c:pt idx="1793">
                        <c:v>44599.895833333336</c:v>
                      </c:pt>
                      <c:pt idx="1794">
                        <c:v>44599.899305555555</c:v>
                      </c:pt>
                      <c:pt idx="1795">
                        <c:v>44599.902777777781</c:v>
                      </c:pt>
                      <c:pt idx="1796">
                        <c:v>44599.90625</c:v>
                      </c:pt>
                      <c:pt idx="1797">
                        <c:v>44599.909722222219</c:v>
                      </c:pt>
                      <c:pt idx="1798">
                        <c:v>44599.913194444445</c:v>
                      </c:pt>
                      <c:pt idx="1799">
                        <c:v>44599.916666666664</c:v>
                      </c:pt>
                      <c:pt idx="1800">
                        <c:v>44599.920138888891</c:v>
                      </c:pt>
                      <c:pt idx="1801">
                        <c:v>44599.923611111109</c:v>
                      </c:pt>
                      <c:pt idx="1802">
                        <c:v>44599.927083333336</c:v>
                      </c:pt>
                      <c:pt idx="1803">
                        <c:v>44599.930555555555</c:v>
                      </c:pt>
                      <c:pt idx="1804">
                        <c:v>44599.934027777781</c:v>
                      </c:pt>
                      <c:pt idx="1805">
                        <c:v>44599.9375</c:v>
                      </c:pt>
                      <c:pt idx="1806">
                        <c:v>44599.940972222219</c:v>
                      </c:pt>
                      <c:pt idx="1807">
                        <c:v>44599.944444444445</c:v>
                      </c:pt>
                      <c:pt idx="1808">
                        <c:v>44599.947916666664</c:v>
                      </c:pt>
                      <c:pt idx="1809">
                        <c:v>44599.951388888891</c:v>
                      </c:pt>
                      <c:pt idx="1810">
                        <c:v>44599.954861111109</c:v>
                      </c:pt>
                      <c:pt idx="1811">
                        <c:v>44599.958333333336</c:v>
                      </c:pt>
                      <c:pt idx="1812">
                        <c:v>44599.961805555555</c:v>
                      </c:pt>
                      <c:pt idx="1813">
                        <c:v>44599.965277777781</c:v>
                      </c:pt>
                      <c:pt idx="1814">
                        <c:v>44599.96875</c:v>
                      </c:pt>
                      <c:pt idx="1815">
                        <c:v>44599.972222222219</c:v>
                      </c:pt>
                      <c:pt idx="1816">
                        <c:v>44599.975694444445</c:v>
                      </c:pt>
                      <c:pt idx="1817">
                        <c:v>44599.979166666664</c:v>
                      </c:pt>
                      <c:pt idx="1818">
                        <c:v>44599.982638888891</c:v>
                      </c:pt>
                      <c:pt idx="1819">
                        <c:v>44599.986111111109</c:v>
                      </c:pt>
                      <c:pt idx="1820">
                        <c:v>44599.989583333336</c:v>
                      </c:pt>
                      <c:pt idx="1821">
                        <c:v>44599.993055555555</c:v>
                      </c:pt>
                      <c:pt idx="1822">
                        <c:v>44599.996527777781</c:v>
                      </c:pt>
                      <c:pt idx="1823">
                        <c:v>44600</c:v>
                      </c:pt>
                      <c:pt idx="1824">
                        <c:v>44600.003472222219</c:v>
                      </c:pt>
                      <c:pt idx="1825">
                        <c:v>44600.006944444445</c:v>
                      </c:pt>
                      <c:pt idx="1826">
                        <c:v>44600.010416666664</c:v>
                      </c:pt>
                      <c:pt idx="1827">
                        <c:v>44600.013888888891</c:v>
                      </c:pt>
                      <c:pt idx="1828">
                        <c:v>44600.017361111109</c:v>
                      </c:pt>
                      <c:pt idx="1829">
                        <c:v>44600.020833333336</c:v>
                      </c:pt>
                      <c:pt idx="1830">
                        <c:v>44600.024305555555</c:v>
                      </c:pt>
                      <c:pt idx="1831">
                        <c:v>44600.027777777781</c:v>
                      </c:pt>
                      <c:pt idx="1832">
                        <c:v>44600.03125</c:v>
                      </c:pt>
                      <c:pt idx="1833">
                        <c:v>44600.034722222219</c:v>
                      </c:pt>
                      <c:pt idx="1834">
                        <c:v>44600.038194444445</c:v>
                      </c:pt>
                      <c:pt idx="1835">
                        <c:v>44600.041666666664</c:v>
                      </c:pt>
                      <c:pt idx="1836">
                        <c:v>44600.045138888891</c:v>
                      </c:pt>
                      <c:pt idx="1837">
                        <c:v>44600.048611111109</c:v>
                      </c:pt>
                      <c:pt idx="1838">
                        <c:v>44600.052083333336</c:v>
                      </c:pt>
                      <c:pt idx="1839">
                        <c:v>44600.055555555555</c:v>
                      </c:pt>
                      <c:pt idx="1840">
                        <c:v>44600.059027777781</c:v>
                      </c:pt>
                      <c:pt idx="1841">
                        <c:v>44600.0625</c:v>
                      </c:pt>
                      <c:pt idx="1842">
                        <c:v>44600.065972222219</c:v>
                      </c:pt>
                      <c:pt idx="1843">
                        <c:v>44600.069444444445</c:v>
                      </c:pt>
                      <c:pt idx="1844">
                        <c:v>44600.072916666664</c:v>
                      </c:pt>
                      <c:pt idx="1845">
                        <c:v>44600.076388888891</c:v>
                      </c:pt>
                      <c:pt idx="1846">
                        <c:v>44600.079861111109</c:v>
                      </c:pt>
                      <c:pt idx="1847">
                        <c:v>44600.083333333336</c:v>
                      </c:pt>
                      <c:pt idx="1848">
                        <c:v>44600.086805555555</c:v>
                      </c:pt>
                      <c:pt idx="1849">
                        <c:v>44600.090277777781</c:v>
                      </c:pt>
                      <c:pt idx="1850">
                        <c:v>44600.09375</c:v>
                      </c:pt>
                      <c:pt idx="1851">
                        <c:v>44600.097222222219</c:v>
                      </c:pt>
                      <c:pt idx="1852">
                        <c:v>44600.100694444445</c:v>
                      </c:pt>
                      <c:pt idx="1853">
                        <c:v>44600.104166666664</c:v>
                      </c:pt>
                      <c:pt idx="1854">
                        <c:v>44600.107638888891</c:v>
                      </c:pt>
                      <c:pt idx="1855">
                        <c:v>44600.111111111109</c:v>
                      </c:pt>
                      <c:pt idx="1856">
                        <c:v>44600.114583333336</c:v>
                      </c:pt>
                      <c:pt idx="1857">
                        <c:v>44600.118055555555</c:v>
                      </c:pt>
                      <c:pt idx="1858">
                        <c:v>44600.121527777781</c:v>
                      </c:pt>
                      <c:pt idx="1859">
                        <c:v>44600.125</c:v>
                      </c:pt>
                      <c:pt idx="1860">
                        <c:v>44600.128472222219</c:v>
                      </c:pt>
                      <c:pt idx="1861">
                        <c:v>44600.131944444445</c:v>
                      </c:pt>
                      <c:pt idx="1862">
                        <c:v>44600.135416666664</c:v>
                      </c:pt>
                      <c:pt idx="1863">
                        <c:v>44600.138888888891</c:v>
                      </c:pt>
                      <c:pt idx="1864">
                        <c:v>44600.142361111109</c:v>
                      </c:pt>
                      <c:pt idx="1865">
                        <c:v>44600.145833333336</c:v>
                      </c:pt>
                      <c:pt idx="1866">
                        <c:v>44600.149305555555</c:v>
                      </c:pt>
                      <c:pt idx="1867">
                        <c:v>44600.152777777781</c:v>
                      </c:pt>
                      <c:pt idx="1868">
                        <c:v>44600.15625</c:v>
                      </c:pt>
                      <c:pt idx="1869">
                        <c:v>44600.159722222219</c:v>
                      </c:pt>
                      <c:pt idx="1870">
                        <c:v>44600.163194444445</c:v>
                      </c:pt>
                      <c:pt idx="1871">
                        <c:v>44600.166666666664</c:v>
                      </c:pt>
                      <c:pt idx="1872">
                        <c:v>44600.170138888891</c:v>
                      </c:pt>
                      <c:pt idx="1873">
                        <c:v>44600.173611111109</c:v>
                      </c:pt>
                      <c:pt idx="1874">
                        <c:v>44600.177083333336</c:v>
                      </c:pt>
                      <c:pt idx="1875">
                        <c:v>44600.180555555555</c:v>
                      </c:pt>
                      <c:pt idx="1876">
                        <c:v>44600.184027777781</c:v>
                      </c:pt>
                      <c:pt idx="1877">
                        <c:v>44600.1875</c:v>
                      </c:pt>
                      <c:pt idx="1878">
                        <c:v>44600.190972222219</c:v>
                      </c:pt>
                      <c:pt idx="1879">
                        <c:v>44600.194444444445</c:v>
                      </c:pt>
                      <c:pt idx="1880">
                        <c:v>44600.197916666664</c:v>
                      </c:pt>
                      <c:pt idx="1881">
                        <c:v>44600.201388888891</c:v>
                      </c:pt>
                      <c:pt idx="1882">
                        <c:v>44600.204861111109</c:v>
                      </c:pt>
                      <c:pt idx="1883">
                        <c:v>44600.208333333336</c:v>
                      </c:pt>
                      <c:pt idx="1884">
                        <c:v>44600.211805555555</c:v>
                      </c:pt>
                      <c:pt idx="1885">
                        <c:v>44600.215277777781</c:v>
                      </c:pt>
                      <c:pt idx="1886">
                        <c:v>44600.21875</c:v>
                      </c:pt>
                      <c:pt idx="1887">
                        <c:v>44600.222222222219</c:v>
                      </c:pt>
                      <c:pt idx="1888">
                        <c:v>44600.225694444445</c:v>
                      </c:pt>
                      <c:pt idx="1889">
                        <c:v>44600.229166666664</c:v>
                      </c:pt>
                      <c:pt idx="1890">
                        <c:v>44600.232638888891</c:v>
                      </c:pt>
                      <c:pt idx="1891">
                        <c:v>44600.236111111109</c:v>
                      </c:pt>
                      <c:pt idx="1892">
                        <c:v>44600.239583333336</c:v>
                      </c:pt>
                      <c:pt idx="1893">
                        <c:v>44600.243055555555</c:v>
                      </c:pt>
                      <c:pt idx="1894">
                        <c:v>44600.246527777781</c:v>
                      </c:pt>
                      <c:pt idx="1895">
                        <c:v>44600.25</c:v>
                      </c:pt>
                      <c:pt idx="1896">
                        <c:v>44600.253472222219</c:v>
                      </c:pt>
                      <c:pt idx="1897">
                        <c:v>44600.256944444445</c:v>
                      </c:pt>
                      <c:pt idx="1898">
                        <c:v>44600.260416666664</c:v>
                      </c:pt>
                      <c:pt idx="1899">
                        <c:v>44600.263888888891</c:v>
                      </c:pt>
                      <c:pt idx="1900">
                        <c:v>44600.267361111109</c:v>
                      </c:pt>
                      <c:pt idx="1901">
                        <c:v>44600.270833333336</c:v>
                      </c:pt>
                      <c:pt idx="1902">
                        <c:v>44600.274305555555</c:v>
                      </c:pt>
                      <c:pt idx="1903">
                        <c:v>44600.277777777781</c:v>
                      </c:pt>
                      <c:pt idx="1904">
                        <c:v>44600.28125</c:v>
                      </c:pt>
                      <c:pt idx="1905">
                        <c:v>44600.284722222219</c:v>
                      </c:pt>
                      <c:pt idx="1906">
                        <c:v>44600.288194444445</c:v>
                      </c:pt>
                      <c:pt idx="1907">
                        <c:v>44600.291666666664</c:v>
                      </c:pt>
                      <c:pt idx="1908">
                        <c:v>44600.295138888891</c:v>
                      </c:pt>
                      <c:pt idx="1909">
                        <c:v>44600.298611111109</c:v>
                      </c:pt>
                      <c:pt idx="1910">
                        <c:v>44600.302083333336</c:v>
                      </c:pt>
                      <c:pt idx="1911">
                        <c:v>44600.305555555555</c:v>
                      </c:pt>
                      <c:pt idx="1912">
                        <c:v>44600.309027777781</c:v>
                      </c:pt>
                      <c:pt idx="1913">
                        <c:v>44600.3125</c:v>
                      </c:pt>
                      <c:pt idx="1914">
                        <c:v>44600.315972222219</c:v>
                      </c:pt>
                      <c:pt idx="1915">
                        <c:v>44600.319444444445</c:v>
                      </c:pt>
                      <c:pt idx="1916">
                        <c:v>44600.322916666664</c:v>
                      </c:pt>
                      <c:pt idx="1917">
                        <c:v>44600.326388888891</c:v>
                      </c:pt>
                      <c:pt idx="1918">
                        <c:v>44600.329861111109</c:v>
                      </c:pt>
                      <c:pt idx="1919">
                        <c:v>44600.333333333336</c:v>
                      </c:pt>
                      <c:pt idx="1920">
                        <c:v>44600.336805555555</c:v>
                      </c:pt>
                      <c:pt idx="1921">
                        <c:v>44600.340277777781</c:v>
                      </c:pt>
                      <c:pt idx="1922">
                        <c:v>44600.34375</c:v>
                      </c:pt>
                      <c:pt idx="1923">
                        <c:v>44600.347222222219</c:v>
                      </c:pt>
                      <c:pt idx="1924">
                        <c:v>44600.350694444445</c:v>
                      </c:pt>
                      <c:pt idx="1925">
                        <c:v>44600.354166666664</c:v>
                      </c:pt>
                      <c:pt idx="1926">
                        <c:v>44600.357638888891</c:v>
                      </c:pt>
                      <c:pt idx="1927">
                        <c:v>44600.361111111109</c:v>
                      </c:pt>
                      <c:pt idx="1928">
                        <c:v>44600.364583333336</c:v>
                      </c:pt>
                      <c:pt idx="1929">
                        <c:v>44600.368055555555</c:v>
                      </c:pt>
                      <c:pt idx="1930">
                        <c:v>44600.371527777781</c:v>
                      </c:pt>
                      <c:pt idx="1931">
                        <c:v>44600.375</c:v>
                      </c:pt>
                      <c:pt idx="1932">
                        <c:v>44600.378472222219</c:v>
                      </c:pt>
                      <c:pt idx="1933">
                        <c:v>44600.381944444445</c:v>
                      </c:pt>
                      <c:pt idx="1934">
                        <c:v>44600.385416666664</c:v>
                      </c:pt>
                      <c:pt idx="1935">
                        <c:v>44600.388888888891</c:v>
                      </c:pt>
                      <c:pt idx="1936">
                        <c:v>44600.392361111109</c:v>
                      </c:pt>
                      <c:pt idx="1937">
                        <c:v>44600.395833333336</c:v>
                      </c:pt>
                      <c:pt idx="1938">
                        <c:v>44600.399305555555</c:v>
                      </c:pt>
                      <c:pt idx="1939">
                        <c:v>44600.402777777781</c:v>
                      </c:pt>
                      <c:pt idx="1940">
                        <c:v>44600.40625</c:v>
                      </c:pt>
                      <c:pt idx="1941">
                        <c:v>44600.409722222219</c:v>
                      </c:pt>
                      <c:pt idx="1942">
                        <c:v>44600.413194444445</c:v>
                      </c:pt>
                      <c:pt idx="1943">
                        <c:v>44600.416666666664</c:v>
                      </c:pt>
                      <c:pt idx="1944">
                        <c:v>44600.420138888891</c:v>
                      </c:pt>
                      <c:pt idx="1945">
                        <c:v>44600.423611111109</c:v>
                      </c:pt>
                      <c:pt idx="1946">
                        <c:v>44600.427083333336</c:v>
                      </c:pt>
                      <c:pt idx="1947">
                        <c:v>44600.430555555555</c:v>
                      </c:pt>
                      <c:pt idx="1948">
                        <c:v>44600.434027777781</c:v>
                      </c:pt>
                      <c:pt idx="1949">
                        <c:v>44600.4375</c:v>
                      </c:pt>
                      <c:pt idx="1950">
                        <c:v>44600.440972222219</c:v>
                      </c:pt>
                      <c:pt idx="1951">
                        <c:v>44600.444444444445</c:v>
                      </c:pt>
                      <c:pt idx="1952">
                        <c:v>44600.447916666664</c:v>
                      </c:pt>
                      <c:pt idx="1953">
                        <c:v>44600.451388888891</c:v>
                      </c:pt>
                      <c:pt idx="1954">
                        <c:v>44600.454861111109</c:v>
                      </c:pt>
                      <c:pt idx="1955">
                        <c:v>44600.458333333336</c:v>
                      </c:pt>
                      <c:pt idx="1956">
                        <c:v>44600.461805555555</c:v>
                      </c:pt>
                      <c:pt idx="1957">
                        <c:v>44600.465277777781</c:v>
                      </c:pt>
                      <c:pt idx="1958">
                        <c:v>44600.46875</c:v>
                      </c:pt>
                      <c:pt idx="1959">
                        <c:v>44600.472222222219</c:v>
                      </c:pt>
                      <c:pt idx="1960">
                        <c:v>44600.475694444445</c:v>
                      </c:pt>
                      <c:pt idx="1961">
                        <c:v>44600.479166666664</c:v>
                      </c:pt>
                      <c:pt idx="1962">
                        <c:v>44600.482638888891</c:v>
                      </c:pt>
                      <c:pt idx="1963">
                        <c:v>44600.486111111109</c:v>
                      </c:pt>
                      <c:pt idx="1964">
                        <c:v>44600.489583333336</c:v>
                      </c:pt>
                      <c:pt idx="1965">
                        <c:v>44600.493055555555</c:v>
                      </c:pt>
                      <c:pt idx="1966">
                        <c:v>44600.496527777781</c:v>
                      </c:pt>
                      <c:pt idx="1967">
                        <c:v>44600.5</c:v>
                      </c:pt>
                      <c:pt idx="1968">
                        <c:v>44600.503472222219</c:v>
                      </c:pt>
                      <c:pt idx="1969">
                        <c:v>44600.506944444445</c:v>
                      </c:pt>
                      <c:pt idx="1970">
                        <c:v>44600.510416666664</c:v>
                      </c:pt>
                      <c:pt idx="1971">
                        <c:v>44600.513888888891</c:v>
                      </c:pt>
                      <c:pt idx="1972">
                        <c:v>44600.517361111109</c:v>
                      </c:pt>
                      <c:pt idx="1973">
                        <c:v>44600.520833333336</c:v>
                      </c:pt>
                      <c:pt idx="1974">
                        <c:v>44600.524305555555</c:v>
                      </c:pt>
                      <c:pt idx="1975">
                        <c:v>44600.527777777781</c:v>
                      </c:pt>
                      <c:pt idx="1976">
                        <c:v>44600.53125</c:v>
                      </c:pt>
                      <c:pt idx="1977">
                        <c:v>44600.534722222219</c:v>
                      </c:pt>
                      <c:pt idx="1978">
                        <c:v>44600.538194444445</c:v>
                      </c:pt>
                      <c:pt idx="1979">
                        <c:v>44600.541666666664</c:v>
                      </c:pt>
                      <c:pt idx="1980">
                        <c:v>44600.545138888891</c:v>
                      </c:pt>
                      <c:pt idx="1981">
                        <c:v>44600.548611111109</c:v>
                      </c:pt>
                      <c:pt idx="1982">
                        <c:v>44600.552083333336</c:v>
                      </c:pt>
                      <c:pt idx="1983">
                        <c:v>44600.555555555555</c:v>
                      </c:pt>
                      <c:pt idx="1984">
                        <c:v>44600.559027777781</c:v>
                      </c:pt>
                      <c:pt idx="1985">
                        <c:v>44600.5625</c:v>
                      </c:pt>
                      <c:pt idx="1986">
                        <c:v>44600.565972222219</c:v>
                      </c:pt>
                      <c:pt idx="1987">
                        <c:v>44600.569444444445</c:v>
                      </c:pt>
                      <c:pt idx="1988">
                        <c:v>44600.572916666664</c:v>
                      </c:pt>
                      <c:pt idx="1989">
                        <c:v>44600.576388888891</c:v>
                      </c:pt>
                      <c:pt idx="1990">
                        <c:v>44600.579861111109</c:v>
                      </c:pt>
                      <c:pt idx="1991">
                        <c:v>44600.583333333336</c:v>
                      </c:pt>
                      <c:pt idx="1992">
                        <c:v>44600.586805555555</c:v>
                      </c:pt>
                      <c:pt idx="1993">
                        <c:v>44600.590277777781</c:v>
                      </c:pt>
                      <c:pt idx="1994">
                        <c:v>44600.59375</c:v>
                      </c:pt>
                      <c:pt idx="1995">
                        <c:v>44600.597222222219</c:v>
                      </c:pt>
                      <c:pt idx="1996">
                        <c:v>44600.600694444445</c:v>
                      </c:pt>
                      <c:pt idx="1997">
                        <c:v>44600.604166666664</c:v>
                      </c:pt>
                      <c:pt idx="1998">
                        <c:v>44600.607638888891</c:v>
                      </c:pt>
                      <c:pt idx="1999">
                        <c:v>44600.611111111109</c:v>
                      </c:pt>
                      <c:pt idx="2000">
                        <c:v>44600.614583333336</c:v>
                      </c:pt>
                      <c:pt idx="2001">
                        <c:v>44600.618055555555</c:v>
                      </c:pt>
                      <c:pt idx="2002">
                        <c:v>44600.621527777781</c:v>
                      </c:pt>
                      <c:pt idx="2003">
                        <c:v>44600.625</c:v>
                      </c:pt>
                      <c:pt idx="2004">
                        <c:v>44600.628472222219</c:v>
                      </c:pt>
                      <c:pt idx="2005">
                        <c:v>44600.631944444445</c:v>
                      </c:pt>
                      <c:pt idx="2006">
                        <c:v>44600.635416666664</c:v>
                      </c:pt>
                      <c:pt idx="2007">
                        <c:v>44600.638888888891</c:v>
                      </c:pt>
                      <c:pt idx="2008">
                        <c:v>44600.642361111109</c:v>
                      </c:pt>
                      <c:pt idx="2009">
                        <c:v>44600.645833333336</c:v>
                      </c:pt>
                      <c:pt idx="2010">
                        <c:v>44600.649305555555</c:v>
                      </c:pt>
                      <c:pt idx="2011">
                        <c:v>44600.652777777781</c:v>
                      </c:pt>
                      <c:pt idx="2012">
                        <c:v>44600.65625</c:v>
                      </c:pt>
                      <c:pt idx="2013">
                        <c:v>44600.659722222219</c:v>
                      </c:pt>
                      <c:pt idx="2014">
                        <c:v>44600.663194444445</c:v>
                      </c:pt>
                      <c:pt idx="2015">
                        <c:v>44600.666666666664</c:v>
                      </c:pt>
                      <c:pt idx="2016">
                        <c:v>44600.670138888891</c:v>
                      </c:pt>
                      <c:pt idx="2017">
                        <c:v>44600.673611111109</c:v>
                      </c:pt>
                      <c:pt idx="2018">
                        <c:v>44600.677083333336</c:v>
                      </c:pt>
                      <c:pt idx="2019">
                        <c:v>44600.680555555555</c:v>
                      </c:pt>
                      <c:pt idx="2020">
                        <c:v>44600.684027777781</c:v>
                      </c:pt>
                      <c:pt idx="2021">
                        <c:v>44600.6875</c:v>
                      </c:pt>
                      <c:pt idx="2022">
                        <c:v>44600.690972222219</c:v>
                      </c:pt>
                      <c:pt idx="2023">
                        <c:v>44600.694444444445</c:v>
                      </c:pt>
                      <c:pt idx="2024">
                        <c:v>44600.697916666664</c:v>
                      </c:pt>
                      <c:pt idx="2025">
                        <c:v>44600.701388888891</c:v>
                      </c:pt>
                      <c:pt idx="2026">
                        <c:v>44600.704861111109</c:v>
                      </c:pt>
                      <c:pt idx="2027">
                        <c:v>44600.708333333336</c:v>
                      </c:pt>
                      <c:pt idx="2028">
                        <c:v>44600.711805555555</c:v>
                      </c:pt>
                      <c:pt idx="2029">
                        <c:v>44600.715277777781</c:v>
                      </c:pt>
                      <c:pt idx="2030">
                        <c:v>44600.71875</c:v>
                      </c:pt>
                      <c:pt idx="2031">
                        <c:v>44600.722222222219</c:v>
                      </c:pt>
                      <c:pt idx="2032">
                        <c:v>44600.725694444445</c:v>
                      </c:pt>
                      <c:pt idx="2033">
                        <c:v>44600.729166666664</c:v>
                      </c:pt>
                      <c:pt idx="2034">
                        <c:v>44600.732638888891</c:v>
                      </c:pt>
                      <c:pt idx="2035">
                        <c:v>44600.736111111109</c:v>
                      </c:pt>
                      <c:pt idx="2036">
                        <c:v>44600.739583333336</c:v>
                      </c:pt>
                      <c:pt idx="2037">
                        <c:v>44600.743055555555</c:v>
                      </c:pt>
                      <c:pt idx="2038">
                        <c:v>44600.746527777781</c:v>
                      </c:pt>
                      <c:pt idx="2039">
                        <c:v>44600.75</c:v>
                      </c:pt>
                      <c:pt idx="2040">
                        <c:v>44600.753472222219</c:v>
                      </c:pt>
                      <c:pt idx="2041">
                        <c:v>44600.756944444445</c:v>
                      </c:pt>
                      <c:pt idx="2042">
                        <c:v>44600.760416666664</c:v>
                      </c:pt>
                      <c:pt idx="2043">
                        <c:v>44600.763888888891</c:v>
                      </c:pt>
                      <c:pt idx="2044">
                        <c:v>44600.767361111109</c:v>
                      </c:pt>
                      <c:pt idx="2045">
                        <c:v>44600.770833333336</c:v>
                      </c:pt>
                      <c:pt idx="2046">
                        <c:v>44600.774305555555</c:v>
                      </c:pt>
                      <c:pt idx="2047">
                        <c:v>44600.777777777781</c:v>
                      </c:pt>
                      <c:pt idx="2048">
                        <c:v>44600.78125</c:v>
                      </c:pt>
                      <c:pt idx="2049">
                        <c:v>44600.784722222219</c:v>
                      </c:pt>
                      <c:pt idx="2050">
                        <c:v>44600.788194444445</c:v>
                      </c:pt>
                      <c:pt idx="2051">
                        <c:v>44600.791666666664</c:v>
                      </c:pt>
                      <c:pt idx="2052">
                        <c:v>44600.795138888891</c:v>
                      </c:pt>
                      <c:pt idx="2053">
                        <c:v>44600.798611111109</c:v>
                      </c:pt>
                      <c:pt idx="2054">
                        <c:v>44600.802083333336</c:v>
                      </c:pt>
                      <c:pt idx="2055">
                        <c:v>44600.805555555555</c:v>
                      </c:pt>
                      <c:pt idx="2056">
                        <c:v>44600.809027777781</c:v>
                      </c:pt>
                      <c:pt idx="2057">
                        <c:v>44600.8125</c:v>
                      </c:pt>
                      <c:pt idx="2058">
                        <c:v>44600.815972222219</c:v>
                      </c:pt>
                      <c:pt idx="2059">
                        <c:v>44600.819444444445</c:v>
                      </c:pt>
                      <c:pt idx="2060">
                        <c:v>44600.822916666664</c:v>
                      </c:pt>
                      <c:pt idx="2061">
                        <c:v>44600.826388888891</c:v>
                      </c:pt>
                      <c:pt idx="2062">
                        <c:v>44600.829861111109</c:v>
                      </c:pt>
                      <c:pt idx="2063">
                        <c:v>44600.833333333336</c:v>
                      </c:pt>
                      <c:pt idx="2064">
                        <c:v>44600.836805555555</c:v>
                      </c:pt>
                      <c:pt idx="2065">
                        <c:v>44600.840277777781</c:v>
                      </c:pt>
                      <c:pt idx="2066">
                        <c:v>44600.84375</c:v>
                      </c:pt>
                      <c:pt idx="2067">
                        <c:v>44600.847222222219</c:v>
                      </c:pt>
                      <c:pt idx="2068">
                        <c:v>44600.850694444445</c:v>
                      </c:pt>
                      <c:pt idx="2069">
                        <c:v>44600.854166666664</c:v>
                      </c:pt>
                      <c:pt idx="2070">
                        <c:v>44600.857638888891</c:v>
                      </c:pt>
                      <c:pt idx="2071">
                        <c:v>44600.861111111109</c:v>
                      </c:pt>
                      <c:pt idx="2072">
                        <c:v>44600.864583333336</c:v>
                      </c:pt>
                      <c:pt idx="2073">
                        <c:v>44600.868055555555</c:v>
                      </c:pt>
                      <c:pt idx="2074">
                        <c:v>44600.871527777781</c:v>
                      </c:pt>
                      <c:pt idx="2075">
                        <c:v>44600.875</c:v>
                      </c:pt>
                      <c:pt idx="2076">
                        <c:v>44600.878472222219</c:v>
                      </c:pt>
                      <c:pt idx="2077">
                        <c:v>44600.881944444445</c:v>
                      </c:pt>
                      <c:pt idx="2078">
                        <c:v>44600.885416666664</c:v>
                      </c:pt>
                      <c:pt idx="2079">
                        <c:v>44600.888888888891</c:v>
                      </c:pt>
                      <c:pt idx="2080">
                        <c:v>44600.892361111109</c:v>
                      </c:pt>
                      <c:pt idx="2081">
                        <c:v>44600.895833333336</c:v>
                      </c:pt>
                      <c:pt idx="2082">
                        <c:v>44600.899305555555</c:v>
                      </c:pt>
                      <c:pt idx="2083">
                        <c:v>44600.902777777781</c:v>
                      </c:pt>
                      <c:pt idx="2084">
                        <c:v>44600.90625</c:v>
                      </c:pt>
                      <c:pt idx="2085">
                        <c:v>44600.909722222219</c:v>
                      </c:pt>
                      <c:pt idx="2086">
                        <c:v>44600.913194444445</c:v>
                      </c:pt>
                      <c:pt idx="2087">
                        <c:v>44600.916666666664</c:v>
                      </c:pt>
                      <c:pt idx="2088">
                        <c:v>44600.920138888891</c:v>
                      </c:pt>
                      <c:pt idx="2089">
                        <c:v>44600.923611111109</c:v>
                      </c:pt>
                      <c:pt idx="2090">
                        <c:v>44600.927083333336</c:v>
                      </c:pt>
                      <c:pt idx="2091">
                        <c:v>44600.930555555555</c:v>
                      </c:pt>
                      <c:pt idx="2092">
                        <c:v>44600.934027777781</c:v>
                      </c:pt>
                      <c:pt idx="2093">
                        <c:v>44600.9375</c:v>
                      </c:pt>
                      <c:pt idx="2094">
                        <c:v>44600.940972222219</c:v>
                      </c:pt>
                      <c:pt idx="2095">
                        <c:v>44600.944444444445</c:v>
                      </c:pt>
                      <c:pt idx="2096">
                        <c:v>44600.947916666664</c:v>
                      </c:pt>
                      <c:pt idx="2097">
                        <c:v>44600.951388888891</c:v>
                      </c:pt>
                      <c:pt idx="2098">
                        <c:v>44600.954861111109</c:v>
                      </c:pt>
                      <c:pt idx="2099">
                        <c:v>44600.958333333336</c:v>
                      </c:pt>
                      <c:pt idx="2100">
                        <c:v>44600.961805555555</c:v>
                      </c:pt>
                      <c:pt idx="2101">
                        <c:v>44600.965277777781</c:v>
                      </c:pt>
                      <c:pt idx="2102">
                        <c:v>44600.96875</c:v>
                      </c:pt>
                      <c:pt idx="2103">
                        <c:v>44600.972222222219</c:v>
                      </c:pt>
                      <c:pt idx="2104">
                        <c:v>44600.975694444445</c:v>
                      </c:pt>
                      <c:pt idx="2105">
                        <c:v>44600.979166666664</c:v>
                      </c:pt>
                      <c:pt idx="2106">
                        <c:v>44600.982638888891</c:v>
                      </c:pt>
                      <c:pt idx="2107">
                        <c:v>44600.986111111109</c:v>
                      </c:pt>
                      <c:pt idx="2108">
                        <c:v>44600.989583333336</c:v>
                      </c:pt>
                      <c:pt idx="2109">
                        <c:v>44600.993055555555</c:v>
                      </c:pt>
                      <c:pt idx="2110">
                        <c:v>44600.996527777781</c:v>
                      </c:pt>
                      <c:pt idx="2111">
                        <c:v>44601</c:v>
                      </c:pt>
                      <c:pt idx="2112">
                        <c:v>44601.003472222219</c:v>
                      </c:pt>
                      <c:pt idx="2113">
                        <c:v>44601.006944444445</c:v>
                      </c:pt>
                      <c:pt idx="2114">
                        <c:v>44601.010416666664</c:v>
                      </c:pt>
                      <c:pt idx="2115">
                        <c:v>44601.013888888891</c:v>
                      </c:pt>
                      <c:pt idx="2116">
                        <c:v>44601.017361111109</c:v>
                      </c:pt>
                      <c:pt idx="2117">
                        <c:v>44601.020833333336</c:v>
                      </c:pt>
                      <c:pt idx="2118">
                        <c:v>44601.024305555555</c:v>
                      </c:pt>
                      <c:pt idx="2119">
                        <c:v>44601.027777777781</c:v>
                      </c:pt>
                      <c:pt idx="2120">
                        <c:v>44601.03125</c:v>
                      </c:pt>
                      <c:pt idx="2121">
                        <c:v>44601.034722222219</c:v>
                      </c:pt>
                      <c:pt idx="2122">
                        <c:v>44601.038194444445</c:v>
                      </c:pt>
                      <c:pt idx="2123">
                        <c:v>44601.041666666664</c:v>
                      </c:pt>
                      <c:pt idx="2124">
                        <c:v>44601.045138888891</c:v>
                      </c:pt>
                      <c:pt idx="2125">
                        <c:v>44601.048611111109</c:v>
                      </c:pt>
                      <c:pt idx="2126">
                        <c:v>44601.052083333336</c:v>
                      </c:pt>
                      <c:pt idx="2127">
                        <c:v>44601.055555555555</c:v>
                      </c:pt>
                      <c:pt idx="2128">
                        <c:v>44601.059027777781</c:v>
                      </c:pt>
                      <c:pt idx="2129">
                        <c:v>44601.0625</c:v>
                      </c:pt>
                      <c:pt idx="2130">
                        <c:v>44601.065972222219</c:v>
                      </c:pt>
                      <c:pt idx="2131">
                        <c:v>44601.069444444445</c:v>
                      </c:pt>
                      <c:pt idx="2132">
                        <c:v>44601.072916666664</c:v>
                      </c:pt>
                      <c:pt idx="2133">
                        <c:v>44601.076388888891</c:v>
                      </c:pt>
                      <c:pt idx="2134">
                        <c:v>44601.079861111109</c:v>
                      </c:pt>
                      <c:pt idx="2135">
                        <c:v>44601.083333333336</c:v>
                      </c:pt>
                      <c:pt idx="2136">
                        <c:v>44601.086805555555</c:v>
                      </c:pt>
                      <c:pt idx="2137">
                        <c:v>44601.090277777781</c:v>
                      </c:pt>
                      <c:pt idx="2138">
                        <c:v>44601.09375</c:v>
                      </c:pt>
                      <c:pt idx="2139">
                        <c:v>44601.097222222219</c:v>
                      </c:pt>
                      <c:pt idx="2140">
                        <c:v>44601.100694444445</c:v>
                      </c:pt>
                      <c:pt idx="2141">
                        <c:v>44601.104166666664</c:v>
                      </c:pt>
                      <c:pt idx="2142">
                        <c:v>44601.107638888891</c:v>
                      </c:pt>
                      <c:pt idx="2143">
                        <c:v>44601.111111111109</c:v>
                      </c:pt>
                      <c:pt idx="2144">
                        <c:v>44601.114583333336</c:v>
                      </c:pt>
                      <c:pt idx="2145">
                        <c:v>44601.118055555555</c:v>
                      </c:pt>
                      <c:pt idx="2146">
                        <c:v>44601.121527777781</c:v>
                      </c:pt>
                      <c:pt idx="2147">
                        <c:v>44601.125</c:v>
                      </c:pt>
                      <c:pt idx="2148">
                        <c:v>44601.128472222219</c:v>
                      </c:pt>
                      <c:pt idx="2149">
                        <c:v>44601.131944444445</c:v>
                      </c:pt>
                      <c:pt idx="2150">
                        <c:v>44601.135416666664</c:v>
                      </c:pt>
                      <c:pt idx="2151">
                        <c:v>44601.138888888891</c:v>
                      </c:pt>
                      <c:pt idx="2152">
                        <c:v>44601.142361111109</c:v>
                      </c:pt>
                      <c:pt idx="2153">
                        <c:v>44601.145833333336</c:v>
                      </c:pt>
                      <c:pt idx="2154">
                        <c:v>44601.149305555555</c:v>
                      </c:pt>
                      <c:pt idx="2155">
                        <c:v>44601.152777777781</c:v>
                      </c:pt>
                      <c:pt idx="2156">
                        <c:v>44601.15625</c:v>
                      </c:pt>
                      <c:pt idx="2157">
                        <c:v>44601.159722222219</c:v>
                      </c:pt>
                      <c:pt idx="2158">
                        <c:v>44601.163194444445</c:v>
                      </c:pt>
                      <c:pt idx="2159">
                        <c:v>44601.166666666664</c:v>
                      </c:pt>
                      <c:pt idx="2160">
                        <c:v>44601.170138888891</c:v>
                      </c:pt>
                      <c:pt idx="2161">
                        <c:v>44601.173611111109</c:v>
                      </c:pt>
                      <c:pt idx="2162">
                        <c:v>44601.177083333336</c:v>
                      </c:pt>
                      <c:pt idx="2163">
                        <c:v>44601.180555555555</c:v>
                      </c:pt>
                      <c:pt idx="2164">
                        <c:v>44601.184027777781</c:v>
                      </c:pt>
                      <c:pt idx="2165">
                        <c:v>44601.1875</c:v>
                      </c:pt>
                      <c:pt idx="2166">
                        <c:v>44601.190972222219</c:v>
                      </c:pt>
                      <c:pt idx="2167">
                        <c:v>44601.194444444445</c:v>
                      </c:pt>
                      <c:pt idx="2168">
                        <c:v>44601.197916666664</c:v>
                      </c:pt>
                      <c:pt idx="2169">
                        <c:v>44601.201388888891</c:v>
                      </c:pt>
                      <c:pt idx="2170">
                        <c:v>44601.204861111109</c:v>
                      </c:pt>
                      <c:pt idx="2171">
                        <c:v>44601.208333333336</c:v>
                      </c:pt>
                      <c:pt idx="2172">
                        <c:v>44601.211805555555</c:v>
                      </c:pt>
                      <c:pt idx="2173">
                        <c:v>44601.215277777781</c:v>
                      </c:pt>
                      <c:pt idx="2174">
                        <c:v>44601.21875</c:v>
                      </c:pt>
                      <c:pt idx="2175">
                        <c:v>44601.222222222219</c:v>
                      </c:pt>
                      <c:pt idx="2176">
                        <c:v>44601.225694444445</c:v>
                      </c:pt>
                      <c:pt idx="2177">
                        <c:v>44601.229166666664</c:v>
                      </c:pt>
                      <c:pt idx="2178">
                        <c:v>44601.232638888891</c:v>
                      </c:pt>
                      <c:pt idx="2179">
                        <c:v>44601.236111111109</c:v>
                      </c:pt>
                      <c:pt idx="2180">
                        <c:v>44601.239583333336</c:v>
                      </c:pt>
                      <c:pt idx="2181">
                        <c:v>44601.243055555555</c:v>
                      </c:pt>
                      <c:pt idx="2182">
                        <c:v>44601.246527777781</c:v>
                      </c:pt>
                      <c:pt idx="2183">
                        <c:v>44601.25</c:v>
                      </c:pt>
                      <c:pt idx="2184">
                        <c:v>44601.253472222219</c:v>
                      </c:pt>
                      <c:pt idx="2185">
                        <c:v>44601.256944444445</c:v>
                      </c:pt>
                      <c:pt idx="2186">
                        <c:v>44601.260416666664</c:v>
                      </c:pt>
                      <c:pt idx="2187">
                        <c:v>44601.263888888891</c:v>
                      </c:pt>
                      <c:pt idx="2188">
                        <c:v>44601.267361111109</c:v>
                      </c:pt>
                      <c:pt idx="2189">
                        <c:v>44601.270833333336</c:v>
                      </c:pt>
                      <c:pt idx="2190">
                        <c:v>44601.274305555555</c:v>
                      </c:pt>
                      <c:pt idx="2191">
                        <c:v>44601.277777777781</c:v>
                      </c:pt>
                      <c:pt idx="2192">
                        <c:v>44601.28125</c:v>
                      </c:pt>
                      <c:pt idx="2193">
                        <c:v>44601.284722222219</c:v>
                      </c:pt>
                      <c:pt idx="2194">
                        <c:v>44601.288194444445</c:v>
                      </c:pt>
                      <c:pt idx="2195">
                        <c:v>44601.291666666664</c:v>
                      </c:pt>
                      <c:pt idx="2196">
                        <c:v>44601.295138888891</c:v>
                      </c:pt>
                      <c:pt idx="2197">
                        <c:v>44601.298611111109</c:v>
                      </c:pt>
                      <c:pt idx="2198">
                        <c:v>44601.302083333336</c:v>
                      </c:pt>
                      <c:pt idx="2199">
                        <c:v>44601.305555555555</c:v>
                      </c:pt>
                      <c:pt idx="2200">
                        <c:v>44601.309027777781</c:v>
                      </c:pt>
                      <c:pt idx="2201">
                        <c:v>44601.3125</c:v>
                      </c:pt>
                      <c:pt idx="2202">
                        <c:v>44601.315972222219</c:v>
                      </c:pt>
                      <c:pt idx="2203">
                        <c:v>44601.319444444445</c:v>
                      </c:pt>
                      <c:pt idx="2204">
                        <c:v>44601.322916666664</c:v>
                      </c:pt>
                      <c:pt idx="2205">
                        <c:v>44601.326388888891</c:v>
                      </c:pt>
                      <c:pt idx="2206">
                        <c:v>44601.329861111109</c:v>
                      </c:pt>
                      <c:pt idx="2207">
                        <c:v>44601.333333333336</c:v>
                      </c:pt>
                      <c:pt idx="2208">
                        <c:v>44601.336805555555</c:v>
                      </c:pt>
                      <c:pt idx="2209">
                        <c:v>44601.340277777781</c:v>
                      </c:pt>
                      <c:pt idx="2210">
                        <c:v>44601.34375</c:v>
                      </c:pt>
                      <c:pt idx="2211">
                        <c:v>44601.347222222219</c:v>
                      </c:pt>
                      <c:pt idx="2212">
                        <c:v>44601.350694444445</c:v>
                      </c:pt>
                      <c:pt idx="2213">
                        <c:v>44601.354166666664</c:v>
                      </c:pt>
                      <c:pt idx="2214">
                        <c:v>44601.357638888891</c:v>
                      </c:pt>
                      <c:pt idx="2215">
                        <c:v>44601.361111111109</c:v>
                      </c:pt>
                      <c:pt idx="2216">
                        <c:v>44601.364583333336</c:v>
                      </c:pt>
                      <c:pt idx="2217">
                        <c:v>44601.368055555555</c:v>
                      </c:pt>
                      <c:pt idx="2218">
                        <c:v>44601.371527777781</c:v>
                      </c:pt>
                      <c:pt idx="2219">
                        <c:v>44601.375</c:v>
                      </c:pt>
                      <c:pt idx="2220">
                        <c:v>44601.378472222219</c:v>
                      </c:pt>
                      <c:pt idx="2221">
                        <c:v>44601.381944444445</c:v>
                      </c:pt>
                      <c:pt idx="2222">
                        <c:v>44601.385416666664</c:v>
                      </c:pt>
                      <c:pt idx="2223">
                        <c:v>44601.388888888891</c:v>
                      </c:pt>
                      <c:pt idx="2224">
                        <c:v>44601.392361111109</c:v>
                      </c:pt>
                      <c:pt idx="2225">
                        <c:v>44601.395833333336</c:v>
                      </c:pt>
                      <c:pt idx="2226">
                        <c:v>44601.399305555555</c:v>
                      </c:pt>
                      <c:pt idx="2227">
                        <c:v>44601.402777777781</c:v>
                      </c:pt>
                      <c:pt idx="2228">
                        <c:v>44601.40625</c:v>
                      </c:pt>
                      <c:pt idx="2229">
                        <c:v>44601.409722222219</c:v>
                      </c:pt>
                      <c:pt idx="2230">
                        <c:v>44601.413194444445</c:v>
                      </c:pt>
                      <c:pt idx="2231">
                        <c:v>44601.416666666664</c:v>
                      </c:pt>
                      <c:pt idx="2232">
                        <c:v>44601.420138888891</c:v>
                      </c:pt>
                      <c:pt idx="2233">
                        <c:v>44601.423611111109</c:v>
                      </c:pt>
                      <c:pt idx="2234">
                        <c:v>44601.427083333336</c:v>
                      </c:pt>
                      <c:pt idx="2235">
                        <c:v>44601.430555555555</c:v>
                      </c:pt>
                      <c:pt idx="2236">
                        <c:v>44601.434027777781</c:v>
                      </c:pt>
                      <c:pt idx="2237">
                        <c:v>44601.4375</c:v>
                      </c:pt>
                      <c:pt idx="2238">
                        <c:v>44601.440972222219</c:v>
                      </c:pt>
                      <c:pt idx="2239">
                        <c:v>44601.444444444445</c:v>
                      </c:pt>
                      <c:pt idx="2240">
                        <c:v>44601.447916666664</c:v>
                      </c:pt>
                      <c:pt idx="2241">
                        <c:v>44601.451388888891</c:v>
                      </c:pt>
                      <c:pt idx="2242">
                        <c:v>44601.454861111109</c:v>
                      </c:pt>
                      <c:pt idx="2243">
                        <c:v>44601.458333333336</c:v>
                      </c:pt>
                      <c:pt idx="2244">
                        <c:v>44601.461805555555</c:v>
                      </c:pt>
                      <c:pt idx="2245">
                        <c:v>44601.465277777781</c:v>
                      </c:pt>
                      <c:pt idx="2246">
                        <c:v>44601.46875</c:v>
                      </c:pt>
                      <c:pt idx="2247">
                        <c:v>44601.472222222219</c:v>
                      </c:pt>
                      <c:pt idx="2248">
                        <c:v>44601.475694444445</c:v>
                      </c:pt>
                      <c:pt idx="2249">
                        <c:v>44601.479166666664</c:v>
                      </c:pt>
                      <c:pt idx="2250">
                        <c:v>44601.482638888891</c:v>
                      </c:pt>
                      <c:pt idx="2251">
                        <c:v>44601.486111111109</c:v>
                      </c:pt>
                      <c:pt idx="2252">
                        <c:v>44601.489583333336</c:v>
                      </c:pt>
                      <c:pt idx="2253">
                        <c:v>44601.493055555555</c:v>
                      </c:pt>
                      <c:pt idx="2254">
                        <c:v>44601.496527777781</c:v>
                      </c:pt>
                      <c:pt idx="2255">
                        <c:v>44601.5</c:v>
                      </c:pt>
                      <c:pt idx="2256">
                        <c:v>44601.503472222219</c:v>
                      </c:pt>
                      <c:pt idx="2257">
                        <c:v>44601.506944444445</c:v>
                      </c:pt>
                      <c:pt idx="2258">
                        <c:v>44601.510416666664</c:v>
                      </c:pt>
                      <c:pt idx="2259">
                        <c:v>44601.513888888891</c:v>
                      </c:pt>
                      <c:pt idx="2260">
                        <c:v>44601.517361111109</c:v>
                      </c:pt>
                      <c:pt idx="2261">
                        <c:v>44601.520833333336</c:v>
                      </c:pt>
                      <c:pt idx="2262">
                        <c:v>44601.524305555555</c:v>
                      </c:pt>
                      <c:pt idx="2263">
                        <c:v>44601.527777777781</c:v>
                      </c:pt>
                      <c:pt idx="2264">
                        <c:v>44601.53125</c:v>
                      </c:pt>
                      <c:pt idx="2265">
                        <c:v>44601.534722222219</c:v>
                      </c:pt>
                      <c:pt idx="2266">
                        <c:v>44601.538194444445</c:v>
                      </c:pt>
                      <c:pt idx="2267">
                        <c:v>44601.541666666664</c:v>
                      </c:pt>
                      <c:pt idx="2268">
                        <c:v>44601.545138888891</c:v>
                      </c:pt>
                      <c:pt idx="2269">
                        <c:v>44601.548611111109</c:v>
                      </c:pt>
                      <c:pt idx="2270">
                        <c:v>44601.552083333336</c:v>
                      </c:pt>
                      <c:pt idx="2271">
                        <c:v>44601.555555555555</c:v>
                      </c:pt>
                      <c:pt idx="2272">
                        <c:v>44601.559027777781</c:v>
                      </c:pt>
                      <c:pt idx="2273">
                        <c:v>44601.5625</c:v>
                      </c:pt>
                      <c:pt idx="2274">
                        <c:v>44601.565972222219</c:v>
                      </c:pt>
                      <c:pt idx="2275">
                        <c:v>44601.569444444445</c:v>
                      </c:pt>
                      <c:pt idx="2276">
                        <c:v>44601.572916666664</c:v>
                      </c:pt>
                      <c:pt idx="2277">
                        <c:v>44601.576388888891</c:v>
                      </c:pt>
                      <c:pt idx="2278">
                        <c:v>44601.579861111109</c:v>
                      </c:pt>
                      <c:pt idx="2279">
                        <c:v>44601.583333333336</c:v>
                      </c:pt>
                      <c:pt idx="2280">
                        <c:v>44601.586805555555</c:v>
                      </c:pt>
                      <c:pt idx="2281">
                        <c:v>44601.590277777781</c:v>
                      </c:pt>
                      <c:pt idx="2282">
                        <c:v>44601.59375</c:v>
                      </c:pt>
                      <c:pt idx="2283">
                        <c:v>44601.597222222219</c:v>
                      </c:pt>
                      <c:pt idx="2284">
                        <c:v>44601.600694444445</c:v>
                      </c:pt>
                      <c:pt idx="2285">
                        <c:v>44601.604166666664</c:v>
                      </c:pt>
                      <c:pt idx="2286">
                        <c:v>44601.607638888891</c:v>
                      </c:pt>
                      <c:pt idx="2287">
                        <c:v>44601.611111111109</c:v>
                      </c:pt>
                      <c:pt idx="2288">
                        <c:v>44601.614583333336</c:v>
                      </c:pt>
                      <c:pt idx="2289">
                        <c:v>44601.618055555555</c:v>
                      </c:pt>
                      <c:pt idx="2290">
                        <c:v>44601.621527777781</c:v>
                      </c:pt>
                      <c:pt idx="2291">
                        <c:v>44601.625</c:v>
                      </c:pt>
                      <c:pt idx="2292">
                        <c:v>44601.628472222219</c:v>
                      </c:pt>
                      <c:pt idx="2293">
                        <c:v>44601.631944444445</c:v>
                      </c:pt>
                      <c:pt idx="2294">
                        <c:v>44601.635416666664</c:v>
                      </c:pt>
                      <c:pt idx="2295">
                        <c:v>44601.638888888891</c:v>
                      </c:pt>
                      <c:pt idx="2296">
                        <c:v>44601.642361111109</c:v>
                      </c:pt>
                      <c:pt idx="2297">
                        <c:v>44601.645833333336</c:v>
                      </c:pt>
                      <c:pt idx="2298">
                        <c:v>44601.649305555555</c:v>
                      </c:pt>
                      <c:pt idx="2299">
                        <c:v>44601.652777777781</c:v>
                      </c:pt>
                      <c:pt idx="2300">
                        <c:v>44601.65625</c:v>
                      </c:pt>
                      <c:pt idx="2301">
                        <c:v>44601.659722222219</c:v>
                      </c:pt>
                      <c:pt idx="2302">
                        <c:v>44601.663194444445</c:v>
                      </c:pt>
                      <c:pt idx="2303">
                        <c:v>44601.666666666664</c:v>
                      </c:pt>
                      <c:pt idx="2304">
                        <c:v>44601.670138888891</c:v>
                      </c:pt>
                      <c:pt idx="2305">
                        <c:v>44601.673611111109</c:v>
                      </c:pt>
                      <c:pt idx="2306">
                        <c:v>44601.677083333336</c:v>
                      </c:pt>
                      <c:pt idx="2307">
                        <c:v>44601.680555555555</c:v>
                      </c:pt>
                      <c:pt idx="2308">
                        <c:v>44601.684027777781</c:v>
                      </c:pt>
                      <c:pt idx="2309">
                        <c:v>44601.6875</c:v>
                      </c:pt>
                      <c:pt idx="2310">
                        <c:v>44601.690972222219</c:v>
                      </c:pt>
                      <c:pt idx="2311">
                        <c:v>44601.694444444445</c:v>
                      </c:pt>
                      <c:pt idx="2312">
                        <c:v>44601.697916666664</c:v>
                      </c:pt>
                      <c:pt idx="2313">
                        <c:v>44601.701388888891</c:v>
                      </c:pt>
                      <c:pt idx="2314">
                        <c:v>44601.704861111109</c:v>
                      </c:pt>
                      <c:pt idx="2315">
                        <c:v>44601.708333333336</c:v>
                      </c:pt>
                      <c:pt idx="2316">
                        <c:v>44601.711805555555</c:v>
                      </c:pt>
                      <c:pt idx="2317">
                        <c:v>44601.715277777781</c:v>
                      </c:pt>
                      <c:pt idx="2318">
                        <c:v>44601.71875</c:v>
                      </c:pt>
                      <c:pt idx="2319">
                        <c:v>44601.722222222219</c:v>
                      </c:pt>
                      <c:pt idx="2320">
                        <c:v>44601.725694444445</c:v>
                      </c:pt>
                      <c:pt idx="2321">
                        <c:v>44601.729166666664</c:v>
                      </c:pt>
                      <c:pt idx="2322">
                        <c:v>44601.732638888891</c:v>
                      </c:pt>
                      <c:pt idx="2323">
                        <c:v>44601.736111111109</c:v>
                      </c:pt>
                      <c:pt idx="2324">
                        <c:v>44601.739583333336</c:v>
                      </c:pt>
                      <c:pt idx="2325">
                        <c:v>44601.743055555555</c:v>
                      </c:pt>
                      <c:pt idx="2326">
                        <c:v>44601.746527777781</c:v>
                      </c:pt>
                      <c:pt idx="2327">
                        <c:v>44601.75</c:v>
                      </c:pt>
                      <c:pt idx="2328">
                        <c:v>44601.753472222219</c:v>
                      </c:pt>
                      <c:pt idx="2329">
                        <c:v>44601.756944444445</c:v>
                      </c:pt>
                      <c:pt idx="2330">
                        <c:v>44601.760416666664</c:v>
                      </c:pt>
                      <c:pt idx="2331">
                        <c:v>44601.763888888891</c:v>
                      </c:pt>
                      <c:pt idx="2332">
                        <c:v>44601.767361111109</c:v>
                      </c:pt>
                      <c:pt idx="2333">
                        <c:v>44601.770833333336</c:v>
                      </c:pt>
                      <c:pt idx="2334">
                        <c:v>44601.774305555555</c:v>
                      </c:pt>
                      <c:pt idx="2335">
                        <c:v>44601.777777777781</c:v>
                      </c:pt>
                      <c:pt idx="2336">
                        <c:v>44601.78125</c:v>
                      </c:pt>
                      <c:pt idx="2337">
                        <c:v>44601.784722222219</c:v>
                      </c:pt>
                      <c:pt idx="2338">
                        <c:v>44601.788194444445</c:v>
                      </c:pt>
                      <c:pt idx="2339">
                        <c:v>44601.791666666664</c:v>
                      </c:pt>
                      <c:pt idx="2340">
                        <c:v>44601.795138888891</c:v>
                      </c:pt>
                      <c:pt idx="2341">
                        <c:v>44601.798611111109</c:v>
                      </c:pt>
                      <c:pt idx="2342">
                        <c:v>44601.802083333336</c:v>
                      </c:pt>
                      <c:pt idx="2343">
                        <c:v>44601.805555555555</c:v>
                      </c:pt>
                      <c:pt idx="2344">
                        <c:v>44601.809027777781</c:v>
                      </c:pt>
                      <c:pt idx="2345">
                        <c:v>44601.8125</c:v>
                      </c:pt>
                      <c:pt idx="2346">
                        <c:v>44601.815972222219</c:v>
                      </c:pt>
                      <c:pt idx="2347">
                        <c:v>44601.819444444445</c:v>
                      </c:pt>
                      <c:pt idx="2348">
                        <c:v>44601.822916666664</c:v>
                      </c:pt>
                      <c:pt idx="2349">
                        <c:v>44601.826388888891</c:v>
                      </c:pt>
                      <c:pt idx="2350">
                        <c:v>44601.829861111109</c:v>
                      </c:pt>
                      <c:pt idx="2351">
                        <c:v>44601.833333333336</c:v>
                      </c:pt>
                      <c:pt idx="2352">
                        <c:v>44601.836805555555</c:v>
                      </c:pt>
                      <c:pt idx="2353">
                        <c:v>44601.840277777781</c:v>
                      </c:pt>
                      <c:pt idx="2354">
                        <c:v>44601.84375</c:v>
                      </c:pt>
                      <c:pt idx="2355">
                        <c:v>44601.847222222219</c:v>
                      </c:pt>
                      <c:pt idx="2356">
                        <c:v>44601.850694444445</c:v>
                      </c:pt>
                      <c:pt idx="2357">
                        <c:v>44601.854166666664</c:v>
                      </c:pt>
                      <c:pt idx="2358">
                        <c:v>44601.857638888891</c:v>
                      </c:pt>
                      <c:pt idx="2359">
                        <c:v>44601.861111111109</c:v>
                      </c:pt>
                      <c:pt idx="2360">
                        <c:v>44601.864583333336</c:v>
                      </c:pt>
                      <c:pt idx="2361">
                        <c:v>44601.868055555555</c:v>
                      </c:pt>
                      <c:pt idx="2362">
                        <c:v>44601.871527777781</c:v>
                      </c:pt>
                      <c:pt idx="2363">
                        <c:v>44601.875</c:v>
                      </c:pt>
                      <c:pt idx="2364">
                        <c:v>44601.878472222219</c:v>
                      </c:pt>
                      <c:pt idx="2365">
                        <c:v>44601.881944444445</c:v>
                      </c:pt>
                      <c:pt idx="2366">
                        <c:v>44601.885416666664</c:v>
                      </c:pt>
                      <c:pt idx="2367">
                        <c:v>44601.888888888891</c:v>
                      </c:pt>
                      <c:pt idx="2368">
                        <c:v>44601.892361111109</c:v>
                      </c:pt>
                      <c:pt idx="2369">
                        <c:v>44601.895833333336</c:v>
                      </c:pt>
                      <c:pt idx="2370">
                        <c:v>44601.899305555555</c:v>
                      </c:pt>
                      <c:pt idx="2371">
                        <c:v>44601.902777777781</c:v>
                      </c:pt>
                      <c:pt idx="2372">
                        <c:v>44601.90625</c:v>
                      </c:pt>
                      <c:pt idx="2373">
                        <c:v>44601.909722222219</c:v>
                      </c:pt>
                      <c:pt idx="2374">
                        <c:v>44601.913194444445</c:v>
                      </c:pt>
                      <c:pt idx="2375">
                        <c:v>44601.916666666664</c:v>
                      </c:pt>
                      <c:pt idx="2376">
                        <c:v>44601.920138888891</c:v>
                      </c:pt>
                      <c:pt idx="2377">
                        <c:v>44601.923611111109</c:v>
                      </c:pt>
                      <c:pt idx="2378">
                        <c:v>44601.927083333336</c:v>
                      </c:pt>
                      <c:pt idx="2379">
                        <c:v>44601.930555555555</c:v>
                      </c:pt>
                      <c:pt idx="2380">
                        <c:v>44601.934027777781</c:v>
                      </c:pt>
                      <c:pt idx="2381">
                        <c:v>44601.9375</c:v>
                      </c:pt>
                      <c:pt idx="2382">
                        <c:v>44601.940972222219</c:v>
                      </c:pt>
                      <c:pt idx="2383">
                        <c:v>44601.944444444445</c:v>
                      </c:pt>
                      <c:pt idx="2384">
                        <c:v>44601.947916666664</c:v>
                      </c:pt>
                      <c:pt idx="2385">
                        <c:v>44601.951388888891</c:v>
                      </c:pt>
                      <c:pt idx="2386">
                        <c:v>44601.954861111109</c:v>
                      </c:pt>
                      <c:pt idx="2387">
                        <c:v>44601.958333333336</c:v>
                      </c:pt>
                      <c:pt idx="2388">
                        <c:v>44601.961805555555</c:v>
                      </c:pt>
                      <c:pt idx="2389">
                        <c:v>44601.965277777781</c:v>
                      </c:pt>
                      <c:pt idx="2390">
                        <c:v>44601.96875</c:v>
                      </c:pt>
                      <c:pt idx="2391">
                        <c:v>44601.972222222219</c:v>
                      </c:pt>
                      <c:pt idx="2392">
                        <c:v>44601.975694444445</c:v>
                      </c:pt>
                      <c:pt idx="2393">
                        <c:v>44601.979166666664</c:v>
                      </c:pt>
                      <c:pt idx="2394">
                        <c:v>44601.982638888891</c:v>
                      </c:pt>
                      <c:pt idx="2395">
                        <c:v>44601.986111111109</c:v>
                      </c:pt>
                      <c:pt idx="2396">
                        <c:v>44601.989583333336</c:v>
                      </c:pt>
                      <c:pt idx="2397">
                        <c:v>44601.993055555555</c:v>
                      </c:pt>
                      <c:pt idx="2398">
                        <c:v>44601.996527777781</c:v>
                      </c:pt>
                      <c:pt idx="2399">
                        <c:v>44602</c:v>
                      </c:pt>
                      <c:pt idx="2400">
                        <c:v>44602.003472222219</c:v>
                      </c:pt>
                      <c:pt idx="2401">
                        <c:v>44602.006944444445</c:v>
                      </c:pt>
                      <c:pt idx="2402">
                        <c:v>44602.010416666664</c:v>
                      </c:pt>
                      <c:pt idx="2403">
                        <c:v>44602.013888888891</c:v>
                      </c:pt>
                      <c:pt idx="2404">
                        <c:v>44602.017361111109</c:v>
                      </c:pt>
                      <c:pt idx="2405">
                        <c:v>44602.020833333336</c:v>
                      </c:pt>
                      <c:pt idx="2406">
                        <c:v>44602.024305555555</c:v>
                      </c:pt>
                      <c:pt idx="2407">
                        <c:v>44602.027777777781</c:v>
                      </c:pt>
                      <c:pt idx="2408">
                        <c:v>44602.03125</c:v>
                      </c:pt>
                      <c:pt idx="2409">
                        <c:v>44602.034722222219</c:v>
                      </c:pt>
                      <c:pt idx="2410">
                        <c:v>44602.038194444445</c:v>
                      </c:pt>
                      <c:pt idx="2411">
                        <c:v>44602.041666666664</c:v>
                      </c:pt>
                      <c:pt idx="2412">
                        <c:v>44602.045138888891</c:v>
                      </c:pt>
                      <c:pt idx="2413">
                        <c:v>44602.048611111109</c:v>
                      </c:pt>
                      <c:pt idx="2414">
                        <c:v>44602.052083333336</c:v>
                      </c:pt>
                      <c:pt idx="2415">
                        <c:v>44602.055555555555</c:v>
                      </c:pt>
                      <c:pt idx="2416">
                        <c:v>44602.059027777781</c:v>
                      </c:pt>
                      <c:pt idx="2417">
                        <c:v>44602.0625</c:v>
                      </c:pt>
                      <c:pt idx="2418">
                        <c:v>44602.065972222219</c:v>
                      </c:pt>
                      <c:pt idx="2419">
                        <c:v>44602.069444444445</c:v>
                      </c:pt>
                      <c:pt idx="2420">
                        <c:v>44602.072916666664</c:v>
                      </c:pt>
                      <c:pt idx="2421">
                        <c:v>44602.076388888891</c:v>
                      </c:pt>
                      <c:pt idx="2422">
                        <c:v>44602.079861111109</c:v>
                      </c:pt>
                      <c:pt idx="2423">
                        <c:v>44602.083333333336</c:v>
                      </c:pt>
                      <c:pt idx="2424">
                        <c:v>44602.086805555555</c:v>
                      </c:pt>
                      <c:pt idx="2425">
                        <c:v>44602.090277777781</c:v>
                      </c:pt>
                      <c:pt idx="2426">
                        <c:v>44602.09375</c:v>
                      </c:pt>
                      <c:pt idx="2427">
                        <c:v>44602.097222222219</c:v>
                      </c:pt>
                      <c:pt idx="2428">
                        <c:v>44602.100694444445</c:v>
                      </c:pt>
                      <c:pt idx="2429">
                        <c:v>44602.104166666664</c:v>
                      </c:pt>
                      <c:pt idx="2430">
                        <c:v>44602.107638888891</c:v>
                      </c:pt>
                      <c:pt idx="2431">
                        <c:v>44602.111111111109</c:v>
                      </c:pt>
                      <c:pt idx="2432">
                        <c:v>44602.114583333336</c:v>
                      </c:pt>
                      <c:pt idx="2433">
                        <c:v>44602.118055555555</c:v>
                      </c:pt>
                      <c:pt idx="2434">
                        <c:v>44602.121527777781</c:v>
                      </c:pt>
                      <c:pt idx="2435">
                        <c:v>44602.125</c:v>
                      </c:pt>
                      <c:pt idx="2436">
                        <c:v>44602.128472222219</c:v>
                      </c:pt>
                      <c:pt idx="2437">
                        <c:v>44602.131944444445</c:v>
                      </c:pt>
                      <c:pt idx="2438">
                        <c:v>44602.135416666664</c:v>
                      </c:pt>
                      <c:pt idx="2439">
                        <c:v>44602.138888888891</c:v>
                      </c:pt>
                      <c:pt idx="2440">
                        <c:v>44602.142361111109</c:v>
                      </c:pt>
                      <c:pt idx="2441">
                        <c:v>44602.145833333336</c:v>
                      </c:pt>
                      <c:pt idx="2442">
                        <c:v>44602.149305555555</c:v>
                      </c:pt>
                      <c:pt idx="2443">
                        <c:v>44602.152777777781</c:v>
                      </c:pt>
                      <c:pt idx="2444">
                        <c:v>44602.15625</c:v>
                      </c:pt>
                      <c:pt idx="2445">
                        <c:v>44602.159722222219</c:v>
                      </c:pt>
                      <c:pt idx="2446">
                        <c:v>44602.163194444445</c:v>
                      </c:pt>
                      <c:pt idx="2447">
                        <c:v>44602.166666666664</c:v>
                      </c:pt>
                      <c:pt idx="2448">
                        <c:v>44602.170138888891</c:v>
                      </c:pt>
                      <c:pt idx="2449">
                        <c:v>44602.173611111109</c:v>
                      </c:pt>
                      <c:pt idx="2450">
                        <c:v>44602.177083333336</c:v>
                      </c:pt>
                      <c:pt idx="2451">
                        <c:v>44602.180555555555</c:v>
                      </c:pt>
                      <c:pt idx="2452">
                        <c:v>44602.184027777781</c:v>
                      </c:pt>
                      <c:pt idx="2453">
                        <c:v>44602.1875</c:v>
                      </c:pt>
                      <c:pt idx="2454">
                        <c:v>44602.190972222219</c:v>
                      </c:pt>
                      <c:pt idx="2455">
                        <c:v>44602.194444444445</c:v>
                      </c:pt>
                      <c:pt idx="2456">
                        <c:v>44602.197916666664</c:v>
                      </c:pt>
                      <c:pt idx="2457">
                        <c:v>44602.201388888891</c:v>
                      </c:pt>
                      <c:pt idx="2458">
                        <c:v>44602.204861111109</c:v>
                      </c:pt>
                      <c:pt idx="2459">
                        <c:v>44602.208333333336</c:v>
                      </c:pt>
                      <c:pt idx="2460">
                        <c:v>44602.211805555555</c:v>
                      </c:pt>
                      <c:pt idx="2461">
                        <c:v>44602.215277777781</c:v>
                      </c:pt>
                      <c:pt idx="2462">
                        <c:v>44602.21875</c:v>
                      </c:pt>
                      <c:pt idx="2463">
                        <c:v>44602.222222222219</c:v>
                      </c:pt>
                      <c:pt idx="2464">
                        <c:v>44602.225694444445</c:v>
                      </c:pt>
                      <c:pt idx="2465">
                        <c:v>44602.229166666664</c:v>
                      </c:pt>
                      <c:pt idx="2466">
                        <c:v>44602.232638888891</c:v>
                      </c:pt>
                      <c:pt idx="2467">
                        <c:v>44602.236111111109</c:v>
                      </c:pt>
                      <c:pt idx="2468">
                        <c:v>44602.239583333336</c:v>
                      </c:pt>
                      <c:pt idx="2469">
                        <c:v>44602.243055555555</c:v>
                      </c:pt>
                      <c:pt idx="2470">
                        <c:v>44602.246527777781</c:v>
                      </c:pt>
                      <c:pt idx="2471">
                        <c:v>44602.25</c:v>
                      </c:pt>
                      <c:pt idx="2472">
                        <c:v>44602.253472222219</c:v>
                      </c:pt>
                      <c:pt idx="2473">
                        <c:v>44602.256944444445</c:v>
                      </c:pt>
                      <c:pt idx="2474">
                        <c:v>44602.260416666664</c:v>
                      </c:pt>
                      <c:pt idx="2475">
                        <c:v>44602.263888888891</c:v>
                      </c:pt>
                      <c:pt idx="2476">
                        <c:v>44602.267361111109</c:v>
                      </c:pt>
                      <c:pt idx="2477">
                        <c:v>44602.270833333336</c:v>
                      </c:pt>
                      <c:pt idx="2478">
                        <c:v>44602.274305555555</c:v>
                      </c:pt>
                      <c:pt idx="2479">
                        <c:v>44602.277777777781</c:v>
                      </c:pt>
                      <c:pt idx="2480">
                        <c:v>44602.28125</c:v>
                      </c:pt>
                      <c:pt idx="2481">
                        <c:v>44602.284722222219</c:v>
                      </c:pt>
                      <c:pt idx="2482">
                        <c:v>44602.288194444445</c:v>
                      </c:pt>
                      <c:pt idx="2483">
                        <c:v>44602.291666666664</c:v>
                      </c:pt>
                      <c:pt idx="2484">
                        <c:v>44602.295138888891</c:v>
                      </c:pt>
                      <c:pt idx="2485">
                        <c:v>44602.298611111109</c:v>
                      </c:pt>
                      <c:pt idx="2486">
                        <c:v>44602.302083333336</c:v>
                      </c:pt>
                      <c:pt idx="2487">
                        <c:v>44602.305555555555</c:v>
                      </c:pt>
                      <c:pt idx="2488">
                        <c:v>44602.309027777781</c:v>
                      </c:pt>
                      <c:pt idx="2489">
                        <c:v>44602.3125</c:v>
                      </c:pt>
                      <c:pt idx="2490">
                        <c:v>44602.315972222219</c:v>
                      </c:pt>
                      <c:pt idx="2491">
                        <c:v>44602.319444444445</c:v>
                      </c:pt>
                      <c:pt idx="2492">
                        <c:v>44602.322916666664</c:v>
                      </c:pt>
                      <c:pt idx="2493">
                        <c:v>44602.326388888891</c:v>
                      </c:pt>
                      <c:pt idx="2494">
                        <c:v>44602.329861111109</c:v>
                      </c:pt>
                      <c:pt idx="2495">
                        <c:v>44602.333333333336</c:v>
                      </c:pt>
                      <c:pt idx="2496">
                        <c:v>44602.336805555555</c:v>
                      </c:pt>
                      <c:pt idx="2497">
                        <c:v>44602.340277777781</c:v>
                      </c:pt>
                      <c:pt idx="2498">
                        <c:v>44602.34375</c:v>
                      </c:pt>
                      <c:pt idx="2499">
                        <c:v>44602.347222222219</c:v>
                      </c:pt>
                      <c:pt idx="2500">
                        <c:v>44602.350694444445</c:v>
                      </c:pt>
                      <c:pt idx="2501">
                        <c:v>44602.354166666664</c:v>
                      </c:pt>
                      <c:pt idx="2502">
                        <c:v>44602.357638888891</c:v>
                      </c:pt>
                      <c:pt idx="2503">
                        <c:v>44602.361111111109</c:v>
                      </c:pt>
                      <c:pt idx="2504">
                        <c:v>44602.364583333336</c:v>
                      </c:pt>
                      <c:pt idx="2505">
                        <c:v>44602.368055555555</c:v>
                      </c:pt>
                      <c:pt idx="2506">
                        <c:v>44602.371527777781</c:v>
                      </c:pt>
                      <c:pt idx="2507">
                        <c:v>44602.375</c:v>
                      </c:pt>
                      <c:pt idx="2508">
                        <c:v>44602.378472222219</c:v>
                      </c:pt>
                      <c:pt idx="2509">
                        <c:v>44602.381944444445</c:v>
                      </c:pt>
                      <c:pt idx="2510">
                        <c:v>44602.385416666664</c:v>
                      </c:pt>
                      <c:pt idx="2511">
                        <c:v>44602.388888888891</c:v>
                      </c:pt>
                      <c:pt idx="2512">
                        <c:v>44602.392361111109</c:v>
                      </c:pt>
                      <c:pt idx="2513">
                        <c:v>44602.395833333336</c:v>
                      </c:pt>
                      <c:pt idx="2514">
                        <c:v>44602.399305555555</c:v>
                      </c:pt>
                      <c:pt idx="2515">
                        <c:v>44602.402777777781</c:v>
                      </c:pt>
                      <c:pt idx="2516">
                        <c:v>44602.40625</c:v>
                      </c:pt>
                      <c:pt idx="2517">
                        <c:v>44602.409722222219</c:v>
                      </c:pt>
                      <c:pt idx="2518">
                        <c:v>44602.413194444445</c:v>
                      </c:pt>
                      <c:pt idx="2519">
                        <c:v>44602.416666666664</c:v>
                      </c:pt>
                      <c:pt idx="2520">
                        <c:v>44602.420138888891</c:v>
                      </c:pt>
                      <c:pt idx="2521">
                        <c:v>44602.423611111109</c:v>
                      </c:pt>
                      <c:pt idx="2522">
                        <c:v>44602.427083333336</c:v>
                      </c:pt>
                      <c:pt idx="2523">
                        <c:v>44602.430555555555</c:v>
                      </c:pt>
                      <c:pt idx="2524">
                        <c:v>44602.434027777781</c:v>
                      </c:pt>
                      <c:pt idx="2525">
                        <c:v>44602.4375</c:v>
                      </c:pt>
                      <c:pt idx="2526">
                        <c:v>44602.440972222219</c:v>
                      </c:pt>
                      <c:pt idx="2527">
                        <c:v>44602.444444444445</c:v>
                      </c:pt>
                      <c:pt idx="2528">
                        <c:v>44602.447916666664</c:v>
                      </c:pt>
                      <c:pt idx="2529">
                        <c:v>44602.451388888891</c:v>
                      </c:pt>
                      <c:pt idx="2530">
                        <c:v>44602.454861111109</c:v>
                      </c:pt>
                      <c:pt idx="2531">
                        <c:v>44602.458333333336</c:v>
                      </c:pt>
                      <c:pt idx="2532">
                        <c:v>44602.461805555555</c:v>
                      </c:pt>
                      <c:pt idx="2533">
                        <c:v>44602.465277777781</c:v>
                      </c:pt>
                      <c:pt idx="2534">
                        <c:v>44602.46875</c:v>
                      </c:pt>
                      <c:pt idx="2535">
                        <c:v>44602.472222222219</c:v>
                      </c:pt>
                      <c:pt idx="2536">
                        <c:v>44602.475694444445</c:v>
                      </c:pt>
                      <c:pt idx="2537">
                        <c:v>44602.479166666664</c:v>
                      </c:pt>
                      <c:pt idx="2538">
                        <c:v>44602.482638888891</c:v>
                      </c:pt>
                      <c:pt idx="2539">
                        <c:v>44602.486111111109</c:v>
                      </c:pt>
                      <c:pt idx="2540">
                        <c:v>44602.489583333336</c:v>
                      </c:pt>
                      <c:pt idx="2541">
                        <c:v>44602.493055555555</c:v>
                      </c:pt>
                      <c:pt idx="2542">
                        <c:v>44602.496527777781</c:v>
                      </c:pt>
                      <c:pt idx="2543">
                        <c:v>44602.5</c:v>
                      </c:pt>
                      <c:pt idx="2544">
                        <c:v>44602.503472222219</c:v>
                      </c:pt>
                      <c:pt idx="2545">
                        <c:v>44602.506944444445</c:v>
                      </c:pt>
                      <c:pt idx="2546">
                        <c:v>44602.510416666664</c:v>
                      </c:pt>
                      <c:pt idx="2547">
                        <c:v>44602.513888888891</c:v>
                      </c:pt>
                      <c:pt idx="2548">
                        <c:v>44602.517361111109</c:v>
                      </c:pt>
                      <c:pt idx="2549">
                        <c:v>44602.520833333336</c:v>
                      </c:pt>
                      <c:pt idx="2550">
                        <c:v>44602.524305555555</c:v>
                      </c:pt>
                      <c:pt idx="2551">
                        <c:v>44602.527777777781</c:v>
                      </c:pt>
                      <c:pt idx="2552">
                        <c:v>44602.53125</c:v>
                      </c:pt>
                      <c:pt idx="2553">
                        <c:v>44602.534722222219</c:v>
                      </c:pt>
                      <c:pt idx="2554">
                        <c:v>44602.538194444445</c:v>
                      </c:pt>
                      <c:pt idx="2555">
                        <c:v>44602.541666666664</c:v>
                      </c:pt>
                      <c:pt idx="2556">
                        <c:v>44602.545138888891</c:v>
                      </c:pt>
                      <c:pt idx="2557">
                        <c:v>44602.548611111109</c:v>
                      </c:pt>
                      <c:pt idx="2558">
                        <c:v>44602.552083333336</c:v>
                      </c:pt>
                      <c:pt idx="2559">
                        <c:v>44602.555555555555</c:v>
                      </c:pt>
                      <c:pt idx="2560">
                        <c:v>44602.559027777781</c:v>
                      </c:pt>
                      <c:pt idx="2561">
                        <c:v>44602.5625</c:v>
                      </c:pt>
                      <c:pt idx="2562">
                        <c:v>44602.565972222219</c:v>
                      </c:pt>
                      <c:pt idx="2563">
                        <c:v>44602.569444444445</c:v>
                      </c:pt>
                      <c:pt idx="2564">
                        <c:v>44602.572916666664</c:v>
                      </c:pt>
                      <c:pt idx="2565">
                        <c:v>44602.576388888891</c:v>
                      </c:pt>
                      <c:pt idx="2566">
                        <c:v>44602.579861111109</c:v>
                      </c:pt>
                      <c:pt idx="2567">
                        <c:v>44602.583333333336</c:v>
                      </c:pt>
                      <c:pt idx="2568">
                        <c:v>44602.586805555555</c:v>
                      </c:pt>
                      <c:pt idx="2569">
                        <c:v>44602.590277777781</c:v>
                      </c:pt>
                      <c:pt idx="2570">
                        <c:v>44602.59375</c:v>
                      </c:pt>
                      <c:pt idx="2571">
                        <c:v>44602.597222222219</c:v>
                      </c:pt>
                      <c:pt idx="2572">
                        <c:v>44602.600694444445</c:v>
                      </c:pt>
                      <c:pt idx="2573">
                        <c:v>44602.604166666664</c:v>
                      </c:pt>
                      <c:pt idx="2574">
                        <c:v>44602.607638888891</c:v>
                      </c:pt>
                      <c:pt idx="2575">
                        <c:v>44602.611111111109</c:v>
                      </c:pt>
                      <c:pt idx="2576">
                        <c:v>44602.614583333336</c:v>
                      </c:pt>
                      <c:pt idx="2577">
                        <c:v>44602.618055555555</c:v>
                      </c:pt>
                      <c:pt idx="2578">
                        <c:v>44602.621527777781</c:v>
                      </c:pt>
                      <c:pt idx="2579">
                        <c:v>44602.625</c:v>
                      </c:pt>
                      <c:pt idx="2580">
                        <c:v>44602.628472222219</c:v>
                      </c:pt>
                      <c:pt idx="2581">
                        <c:v>44602.631944444445</c:v>
                      </c:pt>
                      <c:pt idx="2582">
                        <c:v>44602.635416666664</c:v>
                      </c:pt>
                      <c:pt idx="2583">
                        <c:v>44602.638888888891</c:v>
                      </c:pt>
                      <c:pt idx="2584">
                        <c:v>44602.642361111109</c:v>
                      </c:pt>
                      <c:pt idx="2585">
                        <c:v>44602.645833333336</c:v>
                      </c:pt>
                      <c:pt idx="2586">
                        <c:v>44602.649305555555</c:v>
                      </c:pt>
                      <c:pt idx="2587">
                        <c:v>44602.652777777781</c:v>
                      </c:pt>
                      <c:pt idx="2588">
                        <c:v>44602.65625</c:v>
                      </c:pt>
                      <c:pt idx="2589">
                        <c:v>44602.659722222219</c:v>
                      </c:pt>
                      <c:pt idx="2590">
                        <c:v>44602.663194444445</c:v>
                      </c:pt>
                      <c:pt idx="2591">
                        <c:v>44602.666666666664</c:v>
                      </c:pt>
                      <c:pt idx="2592">
                        <c:v>44602.670138888891</c:v>
                      </c:pt>
                      <c:pt idx="2593">
                        <c:v>44602.673611111109</c:v>
                      </c:pt>
                      <c:pt idx="2594">
                        <c:v>44602.677083333336</c:v>
                      </c:pt>
                      <c:pt idx="2595">
                        <c:v>44602.680555555555</c:v>
                      </c:pt>
                      <c:pt idx="2596">
                        <c:v>44602.684027777781</c:v>
                      </c:pt>
                      <c:pt idx="2597">
                        <c:v>44602.6875</c:v>
                      </c:pt>
                      <c:pt idx="2598">
                        <c:v>44602.690972222219</c:v>
                      </c:pt>
                      <c:pt idx="2599">
                        <c:v>44602.694444444445</c:v>
                      </c:pt>
                      <c:pt idx="2600">
                        <c:v>44602.697916666664</c:v>
                      </c:pt>
                      <c:pt idx="2601">
                        <c:v>44602.701388888891</c:v>
                      </c:pt>
                      <c:pt idx="2602">
                        <c:v>44602.704861111109</c:v>
                      </c:pt>
                      <c:pt idx="2603">
                        <c:v>44602.708333333336</c:v>
                      </c:pt>
                      <c:pt idx="2604">
                        <c:v>44602.711805555555</c:v>
                      </c:pt>
                      <c:pt idx="2605">
                        <c:v>44602.715277777781</c:v>
                      </c:pt>
                      <c:pt idx="2606">
                        <c:v>44602.71875</c:v>
                      </c:pt>
                      <c:pt idx="2607">
                        <c:v>44602.722222222219</c:v>
                      </c:pt>
                      <c:pt idx="2608">
                        <c:v>44602.725694444445</c:v>
                      </c:pt>
                      <c:pt idx="2609">
                        <c:v>44602.729166666664</c:v>
                      </c:pt>
                      <c:pt idx="2610">
                        <c:v>44602.732638888891</c:v>
                      </c:pt>
                      <c:pt idx="2611">
                        <c:v>44602.736111111109</c:v>
                      </c:pt>
                      <c:pt idx="2612">
                        <c:v>44602.739583333336</c:v>
                      </c:pt>
                      <c:pt idx="2613">
                        <c:v>44602.743055555555</c:v>
                      </c:pt>
                      <c:pt idx="2614">
                        <c:v>44602.746527777781</c:v>
                      </c:pt>
                      <c:pt idx="2615">
                        <c:v>44602.75</c:v>
                      </c:pt>
                      <c:pt idx="2616">
                        <c:v>44602.753472222219</c:v>
                      </c:pt>
                      <c:pt idx="2617">
                        <c:v>44602.756944444445</c:v>
                      </c:pt>
                      <c:pt idx="2618">
                        <c:v>44602.760416666664</c:v>
                      </c:pt>
                      <c:pt idx="2619">
                        <c:v>44602.763888888891</c:v>
                      </c:pt>
                      <c:pt idx="2620">
                        <c:v>44602.767361111109</c:v>
                      </c:pt>
                      <c:pt idx="2621">
                        <c:v>44602.770833333336</c:v>
                      </c:pt>
                      <c:pt idx="2622">
                        <c:v>44602.774305555555</c:v>
                      </c:pt>
                      <c:pt idx="2623">
                        <c:v>44602.777777777781</c:v>
                      </c:pt>
                      <c:pt idx="2624">
                        <c:v>44602.78125</c:v>
                      </c:pt>
                      <c:pt idx="2625">
                        <c:v>44602.784722222219</c:v>
                      </c:pt>
                      <c:pt idx="2626">
                        <c:v>44602.788194444445</c:v>
                      </c:pt>
                      <c:pt idx="2627">
                        <c:v>44602.791666666664</c:v>
                      </c:pt>
                      <c:pt idx="2628">
                        <c:v>44602.795138888891</c:v>
                      </c:pt>
                      <c:pt idx="2629">
                        <c:v>44602.798611111109</c:v>
                      </c:pt>
                      <c:pt idx="2630">
                        <c:v>44602.802083333336</c:v>
                      </c:pt>
                      <c:pt idx="2631">
                        <c:v>44602.805555555555</c:v>
                      </c:pt>
                      <c:pt idx="2632">
                        <c:v>44602.809027777781</c:v>
                      </c:pt>
                      <c:pt idx="2633">
                        <c:v>44602.8125</c:v>
                      </c:pt>
                      <c:pt idx="2634">
                        <c:v>44602.815972222219</c:v>
                      </c:pt>
                      <c:pt idx="2635">
                        <c:v>44602.819444444445</c:v>
                      </c:pt>
                      <c:pt idx="2636">
                        <c:v>44602.822916666664</c:v>
                      </c:pt>
                      <c:pt idx="2637">
                        <c:v>44602.826388888891</c:v>
                      </c:pt>
                      <c:pt idx="2638">
                        <c:v>44602.829861111109</c:v>
                      </c:pt>
                      <c:pt idx="2639">
                        <c:v>44602.833333333336</c:v>
                      </c:pt>
                      <c:pt idx="2640">
                        <c:v>44602.836805555555</c:v>
                      </c:pt>
                      <c:pt idx="2641">
                        <c:v>44602.840277777781</c:v>
                      </c:pt>
                      <c:pt idx="2642">
                        <c:v>44602.84375</c:v>
                      </c:pt>
                      <c:pt idx="2643">
                        <c:v>44602.847222222219</c:v>
                      </c:pt>
                      <c:pt idx="2644">
                        <c:v>44602.850694444445</c:v>
                      </c:pt>
                      <c:pt idx="2645">
                        <c:v>44602.854166666664</c:v>
                      </c:pt>
                      <c:pt idx="2646">
                        <c:v>44602.857638888891</c:v>
                      </c:pt>
                      <c:pt idx="2647">
                        <c:v>44602.861111111109</c:v>
                      </c:pt>
                      <c:pt idx="2648">
                        <c:v>44602.864583333336</c:v>
                      </c:pt>
                      <c:pt idx="2649">
                        <c:v>44602.868055555555</c:v>
                      </c:pt>
                      <c:pt idx="2650">
                        <c:v>44602.871527777781</c:v>
                      </c:pt>
                      <c:pt idx="2651">
                        <c:v>44602.875</c:v>
                      </c:pt>
                      <c:pt idx="2652">
                        <c:v>44602.878472222219</c:v>
                      </c:pt>
                      <c:pt idx="2653">
                        <c:v>44602.881944444445</c:v>
                      </c:pt>
                      <c:pt idx="2654">
                        <c:v>44602.885416666664</c:v>
                      </c:pt>
                      <c:pt idx="2655">
                        <c:v>44602.888888888891</c:v>
                      </c:pt>
                      <c:pt idx="2656">
                        <c:v>44602.892361111109</c:v>
                      </c:pt>
                      <c:pt idx="2657">
                        <c:v>44602.895833333336</c:v>
                      </c:pt>
                      <c:pt idx="2658">
                        <c:v>44602.899305555555</c:v>
                      </c:pt>
                      <c:pt idx="2659">
                        <c:v>44602.902777777781</c:v>
                      </c:pt>
                      <c:pt idx="2660">
                        <c:v>44602.90625</c:v>
                      </c:pt>
                      <c:pt idx="2661">
                        <c:v>44602.909722222219</c:v>
                      </c:pt>
                      <c:pt idx="2662">
                        <c:v>44602.913194444445</c:v>
                      </c:pt>
                      <c:pt idx="2663">
                        <c:v>44602.916666666664</c:v>
                      </c:pt>
                      <c:pt idx="2664">
                        <c:v>44602.920138888891</c:v>
                      </c:pt>
                      <c:pt idx="2665">
                        <c:v>44602.923611111109</c:v>
                      </c:pt>
                      <c:pt idx="2666">
                        <c:v>44602.927083333336</c:v>
                      </c:pt>
                      <c:pt idx="2667">
                        <c:v>44602.930555555555</c:v>
                      </c:pt>
                      <c:pt idx="2668">
                        <c:v>44602.934027777781</c:v>
                      </c:pt>
                      <c:pt idx="2669">
                        <c:v>44602.9375</c:v>
                      </c:pt>
                      <c:pt idx="2670">
                        <c:v>44602.940972222219</c:v>
                      </c:pt>
                      <c:pt idx="2671">
                        <c:v>44602.944444444445</c:v>
                      </c:pt>
                      <c:pt idx="2672">
                        <c:v>44602.947916666664</c:v>
                      </c:pt>
                      <c:pt idx="2673">
                        <c:v>44602.951388888891</c:v>
                      </c:pt>
                      <c:pt idx="2674">
                        <c:v>44602.954861111109</c:v>
                      </c:pt>
                      <c:pt idx="2675">
                        <c:v>44602.958333333336</c:v>
                      </c:pt>
                      <c:pt idx="2676">
                        <c:v>44602.961805555555</c:v>
                      </c:pt>
                      <c:pt idx="2677">
                        <c:v>44602.965277777781</c:v>
                      </c:pt>
                      <c:pt idx="2678">
                        <c:v>44602.96875</c:v>
                      </c:pt>
                      <c:pt idx="2679">
                        <c:v>44602.972222222219</c:v>
                      </c:pt>
                      <c:pt idx="2680">
                        <c:v>44602.975694444445</c:v>
                      </c:pt>
                      <c:pt idx="2681">
                        <c:v>44602.979166666664</c:v>
                      </c:pt>
                      <c:pt idx="2682">
                        <c:v>44602.982638888891</c:v>
                      </c:pt>
                      <c:pt idx="2683">
                        <c:v>44602.986111111109</c:v>
                      </c:pt>
                      <c:pt idx="2684">
                        <c:v>44602.989583333336</c:v>
                      </c:pt>
                      <c:pt idx="2685">
                        <c:v>44602.993055555555</c:v>
                      </c:pt>
                      <c:pt idx="2686">
                        <c:v>44602.996527777781</c:v>
                      </c:pt>
                      <c:pt idx="2687">
                        <c:v>44603</c:v>
                      </c:pt>
                      <c:pt idx="2688">
                        <c:v>44603.003472222219</c:v>
                      </c:pt>
                      <c:pt idx="2689">
                        <c:v>44603.006944444445</c:v>
                      </c:pt>
                      <c:pt idx="2690">
                        <c:v>44603.010416666664</c:v>
                      </c:pt>
                      <c:pt idx="2691">
                        <c:v>44603.013888888891</c:v>
                      </c:pt>
                      <c:pt idx="2692">
                        <c:v>44603.017361111109</c:v>
                      </c:pt>
                      <c:pt idx="2693">
                        <c:v>44603.020833333336</c:v>
                      </c:pt>
                      <c:pt idx="2694">
                        <c:v>44603.024305555555</c:v>
                      </c:pt>
                      <c:pt idx="2695">
                        <c:v>44603.027777777781</c:v>
                      </c:pt>
                      <c:pt idx="2696">
                        <c:v>44603.03125</c:v>
                      </c:pt>
                      <c:pt idx="2697">
                        <c:v>44603.034722222219</c:v>
                      </c:pt>
                      <c:pt idx="2698">
                        <c:v>44603.038194444445</c:v>
                      </c:pt>
                      <c:pt idx="2699">
                        <c:v>44603.041666666664</c:v>
                      </c:pt>
                      <c:pt idx="2700">
                        <c:v>44603.045138888891</c:v>
                      </c:pt>
                      <c:pt idx="2701">
                        <c:v>44603.048611111109</c:v>
                      </c:pt>
                      <c:pt idx="2702">
                        <c:v>44603.052083333336</c:v>
                      </c:pt>
                      <c:pt idx="2703">
                        <c:v>44603.055555555555</c:v>
                      </c:pt>
                      <c:pt idx="2704">
                        <c:v>44603.059027777781</c:v>
                      </c:pt>
                      <c:pt idx="2705">
                        <c:v>44603.0625</c:v>
                      </c:pt>
                      <c:pt idx="2706">
                        <c:v>44603.065972222219</c:v>
                      </c:pt>
                      <c:pt idx="2707">
                        <c:v>44603.069444444445</c:v>
                      </c:pt>
                      <c:pt idx="2708">
                        <c:v>44603.072916666664</c:v>
                      </c:pt>
                      <c:pt idx="2709">
                        <c:v>44603.076388888891</c:v>
                      </c:pt>
                      <c:pt idx="2710">
                        <c:v>44603.079861111109</c:v>
                      </c:pt>
                      <c:pt idx="2711">
                        <c:v>44603.083333333336</c:v>
                      </c:pt>
                      <c:pt idx="2712">
                        <c:v>44603.086805555555</c:v>
                      </c:pt>
                      <c:pt idx="2713">
                        <c:v>44603.090277777781</c:v>
                      </c:pt>
                      <c:pt idx="2714">
                        <c:v>44603.09375</c:v>
                      </c:pt>
                      <c:pt idx="2715">
                        <c:v>44603.097222222219</c:v>
                      </c:pt>
                      <c:pt idx="2716">
                        <c:v>44603.100694444445</c:v>
                      </c:pt>
                      <c:pt idx="2717">
                        <c:v>44603.104166666664</c:v>
                      </c:pt>
                      <c:pt idx="2718">
                        <c:v>44603.107638888891</c:v>
                      </c:pt>
                      <c:pt idx="2719">
                        <c:v>44603.111111111109</c:v>
                      </c:pt>
                      <c:pt idx="2720">
                        <c:v>44603.114583333336</c:v>
                      </c:pt>
                      <c:pt idx="2721">
                        <c:v>44603.118055555555</c:v>
                      </c:pt>
                      <c:pt idx="2722">
                        <c:v>44603.121527777781</c:v>
                      </c:pt>
                      <c:pt idx="2723">
                        <c:v>44603.125</c:v>
                      </c:pt>
                      <c:pt idx="2724">
                        <c:v>44603.128472222219</c:v>
                      </c:pt>
                      <c:pt idx="2725">
                        <c:v>44603.131944444445</c:v>
                      </c:pt>
                      <c:pt idx="2726">
                        <c:v>44603.135416666664</c:v>
                      </c:pt>
                      <c:pt idx="2727">
                        <c:v>44603.138888888891</c:v>
                      </c:pt>
                      <c:pt idx="2728">
                        <c:v>44603.142361111109</c:v>
                      </c:pt>
                      <c:pt idx="2729">
                        <c:v>44603.145833333336</c:v>
                      </c:pt>
                      <c:pt idx="2730">
                        <c:v>44603.149305555555</c:v>
                      </c:pt>
                      <c:pt idx="2731">
                        <c:v>44603.152777777781</c:v>
                      </c:pt>
                      <c:pt idx="2732">
                        <c:v>44603.15625</c:v>
                      </c:pt>
                      <c:pt idx="2733">
                        <c:v>44603.159722222219</c:v>
                      </c:pt>
                      <c:pt idx="2734">
                        <c:v>44603.163194444445</c:v>
                      </c:pt>
                      <c:pt idx="2735">
                        <c:v>44603.166666666664</c:v>
                      </c:pt>
                      <c:pt idx="2736">
                        <c:v>44603.170138888891</c:v>
                      </c:pt>
                      <c:pt idx="2737">
                        <c:v>44603.173611111109</c:v>
                      </c:pt>
                      <c:pt idx="2738">
                        <c:v>44603.177083333336</c:v>
                      </c:pt>
                      <c:pt idx="2739">
                        <c:v>44603.180555555555</c:v>
                      </c:pt>
                      <c:pt idx="2740">
                        <c:v>44603.184027777781</c:v>
                      </c:pt>
                      <c:pt idx="2741">
                        <c:v>44603.1875</c:v>
                      </c:pt>
                      <c:pt idx="2742">
                        <c:v>44603.190972222219</c:v>
                      </c:pt>
                      <c:pt idx="2743">
                        <c:v>44603.194444444445</c:v>
                      </c:pt>
                      <c:pt idx="2744">
                        <c:v>44603.197916666664</c:v>
                      </c:pt>
                      <c:pt idx="2745">
                        <c:v>44603.201388888891</c:v>
                      </c:pt>
                      <c:pt idx="2746">
                        <c:v>44603.204861111109</c:v>
                      </c:pt>
                      <c:pt idx="2747">
                        <c:v>44603.208333333336</c:v>
                      </c:pt>
                      <c:pt idx="2748">
                        <c:v>44603.211805555555</c:v>
                      </c:pt>
                      <c:pt idx="2749">
                        <c:v>44603.215277777781</c:v>
                      </c:pt>
                      <c:pt idx="2750">
                        <c:v>44603.21875</c:v>
                      </c:pt>
                      <c:pt idx="2751">
                        <c:v>44603.222222222219</c:v>
                      </c:pt>
                      <c:pt idx="2752">
                        <c:v>44603.225694444445</c:v>
                      </c:pt>
                      <c:pt idx="2753">
                        <c:v>44603.229166666664</c:v>
                      </c:pt>
                      <c:pt idx="2754">
                        <c:v>44603.232638888891</c:v>
                      </c:pt>
                      <c:pt idx="2755">
                        <c:v>44603.236111111109</c:v>
                      </c:pt>
                      <c:pt idx="2756">
                        <c:v>44603.239583333336</c:v>
                      </c:pt>
                      <c:pt idx="2757">
                        <c:v>44603.243055555555</c:v>
                      </c:pt>
                      <c:pt idx="2758">
                        <c:v>44603.246527777781</c:v>
                      </c:pt>
                      <c:pt idx="2759">
                        <c:v>44603.25</c:v>
                      </c:pt>
                      <c:pt idx="2760">
                        <c:v>44603.253472222219</c:v>
                      </c:pt>
                      <c:pt idx="2761">
                        <c:v>44603.256944444445</c:v>
                      </c:pt>
                      <c:pt idx="2762">
                        <c:v>44603.260416666664</c:v>
                      </c:pt>
                      <c:pt idx="2763">
                        <c:v>44603.263888888891</c:v>
                      </c:pt>
                      <c:pt idx="2764">
                        <c:v>44603.267361111109</c:v>
                      </c:pt>
                      <c:pt idx="2765">
                        <c:v>44603.270833333336</c:v>
                      </c:pt>
                      <c:pt idx="2766">
                        <c:v>44603.274305555555</c:v>
                      </c:pt>
                      <c:pt idx="2767">
                        <c:v>44603.277777777781</c:v>
                      </c:pt>
                      <c:pt idx="2768">
                        <c:v>44603.28125</c:v>
                      </c:pt>
                      <c:pt idx="2769">
                        <c:v>44603.284722222219</c:v>
                      </c:pt>
                      <c:pt idx="2770">
                        <c:v>44603.288194444445</c:v>
                      </c:pt>
                      <c:pt idx="2771">
                        <c:v>44603.291666666664</c:v>
                      </c:pt>
                      <c:pt idx="2772">
                        <c:v>44603.295138888891</c:v>
                      </c:pt>
                      <c:pt idx="2773">
                        <c:v>44603.298611111109</c:v>
                      </c:pt>
                      <c:pt idx="2774">
                        <c:v>44603.302083333336</c:v>
                      </c:pt>
                      <c:pt idx="2775">
                        <c:v>44603.305555555555</c:v>
                      </c:pt>
                      <c:pt idx="2776">
                        <c:v>44603.309027777781</c:v>
                      </c:pt>
                      <c:pt idx="2777">
                        <c:v>44603.3125</c:v>
                      </c:pt>
                      <c:pt idx="2778">
                        <c:v>44603.315972222219</c:v>
                      </c:pt>
                      <c:pt idx="2779">
                        <c:v>44603.319444444445</c:v>
                      </c:pt>
                      <c:pt idx="2780">
                        <c:v>44603.322916666664</c:v>
                      </c:pt>
                      <c:pt idx="2781">
                        <c:v>44603.326388888891</c:v>
                      </c:pt>
                      <c:pt idx="2782">
                        <c:v>44603.329861111109</c:v>
                      </c:pt>
                      <c:pt idx="2783">
                        <c:v>44603.333333333336</c:v>
                      </c:pt>
                      <c:pt idx="2784">
                        <c:v>44603.336805555555</c:v>
                      </c:pt>
                      <c:pt idx="2785">
                        <c:v>44603.340277777781</c:v>
                      </c:pt>
                      <c:pt idx="2786">
                        <c:v>44603.34375</c:v>
                      </c:pt>
                      <c:pt idx="2787">
                        <c:v>44603.347222222219</c:v>
                      </c:pt>
                      <c:pt idx="2788">
                        <c:v>44603.350694444445</c:v>
                      </c:pt>
                      <c:pt idx="2789">
                        <c:v>44603.354166666664</c:v>
                      </c:pt>
                      <c:pt idx="2790">
                        <c:v>44603.357638888891</c:v>
                      </c:pt>
                      <c:pt idx="2791">
                        <c:v>44603.361111111109</c:v>
                      </c:pt>
                      <c:pt idx="2792">
                        <c:v>44603.364583333336</c:v>
                      </c:pt>
                      <c:pt idx="2793">
                        <c:v>44603.368055555555</c:v>
                      </c:pt>
                      <c:pt idx="2794">
                        <c:v>44603.371527777781</c:v>
                      </c:pt>
                      <c:pt idx="2795">
                        <c:v>44603.375</c:v>
                      </c:pt>
                      <c:pt idx="2796">
                        <c:v>44603.378472222219</c:v>
                      </c:pt>
                      <c:pt idx="2797">
                        <c:v>44603.381944444445</c:v>
                      </c:pt>
                      <c:pt idx="2798">
                        <c:v>44603.385416666664</c:v>
                      </c:pt>
                      <c:pt idx="2799">
                        <c:v>44603.388888888891</c:v>
                      </c:pt>
                      <c:pt idx="2800">
                        <c:v>44603.392361111109</c:v>
                      </c:pt>
                      <c:pt idx="2801">
                        <c:v>44603.395833333336</c:v>
                      </c:pt>
                      <c:pt idx="2802">
                        <c:v>44603.399305555555</c:v>
                      </c:pt>
                      <c:pt idx="2803">
                        <c:v>44603.402777777781</c:v>
                      </c:pt>
                      <c:pt idx="2804">
                        <c:v>44603.40625</c:v>
                      </c:pt>
                      <c:pt idx="2805">
                        <c:v>44603.409722222219</c:v>
                      </c:pt>
                      <c:pt idx="2806">
                        <c:v>44603.413194444445</c:v>
                      </c:pt>
                      <c:pt idx="2807">
                        <c:v>44603.416666666664</c:v>
                      </c:pt>
                      <c:pt idx="2808">
                        <c:v>44603.420138888891</c:v>
                      </c:pt>
                      <c:pt idx="2809">
                        <c:v>44603.423611111109</c:v>
                      </c:pt>
                      <c:pt idx="2810">
                        <c:v>44603.427083333336</c:v>
                      </c:pt>
                      <c:pt idx="2811">
                        <c:v>44603.430555555555</c:v>
                      </c:pt>
                      <c:pt idx="2812">
                        <c:v>44603.434027777781</c:v>
                      </c:pt>
                      <c:pt idx="2813">
                        <c:v>44603.4375</c:v>
                      </c:pt>
                      <c:pt idx="2814">
                        <c:v>44603.440972222219</c:v>
                      </c:pt>
                      <c:pt idx="2815">
                        <c:v>44603.444444444445</c:v>
                      </c:pt>
                      <c:pt idx="2816">
                        <c:v>44603.447916666664</c:v>
                      </c:pt>
                      <c:pt idx="2817">
                        <c:v>44603.451388888891</c:v>
                      </c:pt>
                      <c:pt idx="2818">
                        <c:v>44603.454861111109</c:v>
                      </c:pt>
                      <c:pt idx="2819">
                        <c:v>44603.458333333336</c:v>
                      </c:pt>
                      <c:pt idx="2820">
                        <c:v>44603.461805555555</c:v>
                      </c:pt>
                      <c:pt idx="2821">
                        <c:v>44603.465277777781</c:v>
                      </c:pt>
                      <c:pt idx="2822">
                        <c:v>44603.46875</c:v>
                      </c:pt>
                      <c:pt idx="2823">
                        <c:v>44603.472222222219</c:v>
                      </c:pt>
                      <c:pt idx="2824">
                        <c:v>44603.475694444445</c:v>
                      </c:pt>
                      <c:pt idx="2825">
                        <c:v>44603.479166666664</c:v>
                      </c:pt>
                      <c:pt idx="2826">
                        <c:v>44603.482638888891</c:v>
                      </c:pt>
                      <c:pt idx="2827">
                        <c:v>44603.486111111109</c:v>
                      </c:pt>
                      <c:pt idx="2828">
                        <c:v>44603.489583333336</c:v>
                      </c:pt>
                      <c:pt idx="2829">
                        <c:v>44603.493055555555</c:v>
                      </c:pt>
                      <c:pt idx="2830">
                        <c:v>44603.496527777781</c:v>
                      </c:pt>
                      <c:pt idx="2831">
                        <c:v>44603.5</c:v>
                      </c:pt>
                      <c:pt idx="2832">
                        <c:v>44603.503472222219</c:v>
                      </c:pt>
                      <c:pt idx="2833">
                        <c:v>44603.506944444445</c:v>
                      </c:pt>
                      <c:pt idx="2834">
                        <c:v>44603.510416666664</c:v>
                      </c:pt>
                      <c:pt idx="2835">
                        <c:v>44603.513888888891</c:v>
                      </c:pt>
                      <c:pt idx="2836">
                        <c:v>44603.517361111109</c:v>
                      </c:pt>
                      <c:pt idx="2837">
                        <c:v>44603.520833333336</c:v>
                      </c:pt>
                      <c:pt idx="2838">
                        <c:v>44603.524305555555</c:v>
                      </c:pt>
                      <c:pt idx="2839">
                        <c:v>44603.527777777781</c:v>
                      </c:pt>
                      <c:pt idx="2840">
                        <c:v>44603.53125</c:v>
                      </c:pt>
                      <c:pt idx="2841">
                        <c:v>44603.534722222219</c:v>
                      </c:pt>
                      <c:pt idx="2842">
                        <c:v>44603.538194444445</c:v>
                      </c:pt>
                      <c:pt idx="2843">
                        <c:v>44603.541666666664</c:v>
                      </c:pt>
                      <c:pt idx="2844">
                        <c:v>44603.545138888891</c:v>
                      </c:pt>
                      <c:pt idx="2845">
                        <c:v>44603.548611111109</c:v>
                      </c:pt>
                      <c:pt idx="2846">
                        <c:v>44603.552083333336</c:v>
                      </c:pt>
                      <c:pt idx="2847">
                        <c:v>44603.555555555555</c:v>
                      </c:pt>
                      <c:pt idx="2848">
                        <c:v>44603.559027777781</c:v>
                      </c:pt>
                      <c:pt idx="2849">
                        <c:v>44603.5625</c:v>
                      </c:pt>
                      <c:pt idx="2850">
                        <c:v>44603.565972222219</c:v>
                      </c:pt>
                      <c:pt idx="2851">
                        <c:v>44603.569444444445</c:v>
                      </c:pt>
                      <c:pt idx="2852">
                        <c:v>44603.572916666664</c:v>
                      </c:pt>
                      <c:pt idx="2853">
                        <c:v>44603.576388888891</c:v>
                      </c:pt>
                      <c:pt idx="2854">
                        <c:v>44603.579861111109</c:v>
                      </c:pt>
                      <c:pt idx="2855">
                        <c:v>44603.583333333336</c:v>
                      </c:pt>
                      <c:pt idx="2856">
                        <c:v>44603.586805555555</c:v>
                      </c:pt>
                      <c:pt idx="2857">
                        <c:v>44603.590277777781</c:v>
                      </c:pt>
                      <c:pt idx="2858">
                        <c:v>44603.59375</c:v>
                      </c:pt>
                      <c:pt idx="2859">
                        <c:v>44603.597222222219</c:v>
                      </c:pt>
                      <c:pt idx="2860">
                        <c:v>44603.600694444445</c:v>
                      </c:pt>
                      <c:pt idx="2861">
                        <c:v>44603.604166666664</c:v>
                      </c:pt>
                      <c:pt idx="2862">
                        <c:v>44603.607638888891</c:v>
                      </c:pt>
                      <c:pt idx="2863">
                        <c:v>44603.611111111109</c:v>
                      </c:pt>
                      <c:pt idx="2864">
                        <c:v>44603.614583333336</c:v>
                      </c:pt>
                      <c:pt idx="2865">
                        <c:v>44603.618055555555</c:v>
                      </c:pt>
                      <c:pt idx="2866">
                        <c:v>44603.621527777781</c:v>
                      </c:pt>
                      <c:pt idx="2867">
                        <c:v>44603.625</c:v>
                      </c:pt>
                      <c:pt idx="2868">
                        <c:v>44603.628472222219</c:v>
                      </c:pt>
                      <c:pt idx="2869">
                        <c:v>44603.631944444445</c:v>
                      </c:pt>
                      <c:pt idx="2870">
                        <c:v>44603.635416666664</c:v>
                      </c:pt>
                      <c:pt idx="2871">
                        <c:v>44603.638888888891</c:v>
                      </c:pt>
                      <c:pt idx="2872">
                        <c:v>44603.642361111109</c:v>
                      </c:pt>
                      <c:pt idx="2873">
                        <c:v>44603.645833333336</c:v>
                      </c:pt>
                      <c:pt idx="2874">
                        <c:v>44603.649305555555</c:v>
                      </c:pt>
                      <c:pt idx="2875">
                        <c:v>44603.652777777781</c:v>
                      </c:pt>
                      <c:pt idx="2876">
                        <c:v>44603.65625</c:v>
                      </c:pt>
                      <c:pt idx="2877">
                        <c:v>44603.659722222219</c:v>
                      </c:pt>
                      <c:pt idx="2878">
                        <c:v>44603.663194444445</c:v>
                      </c:pt>
                      <c:pt idx="2879">
                        <c:v>44603.666666666664</c:v>
                      </c:pt>
                      <c:pt idx="2880">
                        <c:v>44603.670138888891</c:v>
                      </c:pt>
                      <c:pt idx="2881">
                        <c:v>44603.673611111109</c:v>
                      </c:pt>
                      <c:pt idx="2882">
                        <c:v>44603.677083333336</c:v>
                      </c:pt>
                      <c:pt idx="2883">
                        <c:v>44603.680555555555</c:v>
                      </c:pt>
                      <c:pt idx="2884">
                        <c:v>44603.684027777781</c:v>
                      </c:pt>
                      <c:pt idx="2885">
                        <c:v>44603.6875</c:v>
                      </c:pt>
                      <c:pt idx="2886">
                        <c:v>44603.690972222219</c:v>
                      </c:pt>
                      <c:pt idx="2887">
                        <c:v>44603.694444444445</c:v>
                      </c:pt>
                      <c:pt idx="2888">
                        <c:v>44603.697916666664</c:v>
                      </c:pt>
                      <c:pt idx="2889">
                        <c:v>44603.701388888891</c:v>
                      </c:pt>
                      <c:pt idx="2890">
                        <c:v>44603.704861111109</c:v>
                      </c:pt>
                      <c:pt idx="2891">
                        <c:v>44603.708333333336</c:v>
                      </c:pt>
                      <c:pt idx="2892">
                        <c:v>44603.711805555555</c:v>
                      </c:pt>
                      <c:pt idx="2893">
                        <c:v>44603.715277777781</c:v>
                      </c:pt>
                      <c:pt idx="2894">
                        <c:v>44603.71875</c:v>
                      </c:pt>
                      <c:pt idx="2895">
                        <c:v>44603.722222222219</c:v>
                      </c:pt>
                      <c:pt idx="2896">
                        <c:v>44603.725694444445</c:v>
                      </c:pt>
                      <c:pt idx="2897">
                        <c:v>44603.729166666664</c:v>
                      </c:pt>
                      <c:pt idx="2898">
                        <c:v>44603.732638888891</c:v>
                      </c:pt>
                      <c:pt idx="2899">
                        <c:v>44603.736111111109</c:v>
                      </c:pt>
                      <c:pt idx="2900">
                        <c:v>44603.739583333336</c:v>
                      </c:pt>
                      <c:pt idx="2901">
                        <c:v>44603.743055555555</c:v>
                      </c:pt>
                      <c:pt idx="2902">
                        <c:v>44603.746527777781</c:v>
                      </c:pt>
                      <c:pt idx="2903">
                        <c:v>44603.75</c:v>
                      </c:pt>
                      <c:pt idx="2904">
                        <c:v>44603.753472222219</c:v>
                      </c:pt>
                      <c:pt idx="2905">
                        <c:v>44603.756944444445</c:v>
                      </c:pt>
                      <c:pt idx="2906">
                        <c:v>44603.760416666664</c:v>
                      </c:pt>
                      <c:pt idx="2907">
                        <c:v>44603.763888888891</c:v>
                      </c:pt>
                      <c:pt idx="2908">
                        <c:v>44603.767361111109</c:v>
                      </c:pt>
                      <c:pt idx="2909">
                        <c:v>44603.770833333336</c:v>
                      </c:pt>
                      <c:pt idx="2910">
                        <c:v>44603.774305555555</c:v>
                      </c:pt>
                      <c:pt idx="2911">
                        <c:v>44603.777777777781</c:v>
                      </c:pt>
                      <c:pt idx="2912">
                        <c:v>44603.78125</c:v>
                      </c:pt>
                      <c:pt idx="2913">
                        <c:v>44603.784722222219</c:v>
                      </c:pt>
                      <c:pt idx="2914">
                        <c:v>44603.788194444445</c:v>
                      </c:pt>
                      <c:pt idx="2915">
                        <c:v>44603.791666666664</c:v>
                      </c:pt>
                      <c:pt idx="2916">
                        <c:v>44603.795138888891</c:v>
                      </c:pt>
                      <c:pt idx="2917">
                        <c:v>44603.798611111109</c:v>
                      </c:pt>
                      <c:pt idx="2918">
                        <c:v>44603.802083333336</c:v>
                      </c:pt>
                      <c:pt idx="2919">
                        <c:v>44603.805555555555</c:v>
                      </c:pt>
                      <c:pt idx="2920">
                        <c:v>44603.809027777781</c:v>
                      </c:pt>
                      <c:pt idx="2921">
                        <c:v>44603.8125</c:v>
                      </c:pt>
                      <c:pt idx="2922">
                        <c:v>44603.815972222219</c:v>
                      </c:pt>
                      <c:pt idx="2923">
                        <c:v>44603.819444444445</c:v>
                      </c:pt>
                      <c:pt idx="2924">
                        <c:v>44603.822916666664</c:v>
                      </c:pt>
                      <c:pt idx="2925">
                        <c:v>44603.826388888891</c:v>
                      </c:pt>
                      <c:pt idx="2926">
                        <c:v>44603.829861111109</c:v>
                      </c:pt>
                      <c:pt idx="2927">
                        <c:v>44603.833333333336</c:v>
                      </c:pt>
                      <c:pt idx="2928">
                        <c:v>44603.836805555555</c:v>
                      </c:pt>
                      <c:pt idx="2929">
                        <c:v>44603.840277777781</c:v>
                      </c:pt>
                      <c:pt idx="2930">
                        <c:v>44603.84375</c:v>
                      </c:pt>
                      <c:pt idx="2931">
                        <c:v>44603.847222222219</c:v>
                      </c:pt>
                      <c:pt idx="2932">
                        <c:v>44603.850694444445</c:v>
                      </c:pt>
                      <c:pt idx="2933">
                        <c:v>44603.854166666664</c:v>
                      </c:pt>
                      <c:pt idx="2934">
                        <c:v>44603.857638888891</c:v>
                      </c:pt>
                      <c:pt idx="2935">
                        <c:v>44603.861111111109</c:v>
                      </c:pt>
                      <c:pt idx="2936">
                        <c:v>44603.864583333336</c:v>
                      </c:pt>
                      <c:pt idx="2937">
                        <c:v>44603.868055555555</c:v>
                      </c:pt>
                      <c:pt idx="2938">
                        <c:v>44603.871527777781</c:v>
                      </c:pt>
                      <c:pt idx="2939">
                        <c:v>44603.875</c:v>
                      </c:pt>
                      <c:pt idx="2940">
                        <c:v>44603.878472222219</c:v>
                      </c:pt>
                      <c:pt idx="2941">
                        <c:v>44603.881944444445</c:v>
                      </c:pt>
                      <c:pt idx="2942">
                        <c:v>44603.885416666664</c:v>
                      </c:pt>
                      <c:pt idx="2943">
                        <c:v>44603.888888888891</c:v>
                      </c:pt>
                      <c:pt idx="2944">
                        <c:v>44603.892361111109</c:v>
                      </c:pt>
                      <c:pt idx="2945">
                        <c:v>44603.895833333336</c:v>
                      </c:pt>
                      <c:pt idx="2946">
                        <c:v>44603.899305555555</c:v>
                      </c:pt>
                      <c:pt idx="2947">
                        <c:v>44603.902777777781</c:v>
                      </c:pt>
                      <c:pt idx="2948">
                        <c:v>44603.90625</c:v>
                      </c:pt>
                      <c:pt idx="2949">
                        <c:v>44603.909722222219</c:v>
                      </c:pt>
                      <c:pt idx="2950">
                        <c:v>44603.913194444445</c:v>
                      </c:pt>
                      <c:pt idx="2951">
                        <c:v>44603.916666666664</c:v>
                      </c:pt>
                      <c:pt idx="2952">
                        <c:v>44603.920138888891</c:v>
                      </c:pt>
                      <c:pt idx="2953">
                        <c:v>44603.923611111109</c:v>
                      </c:pt>
                      <c:pt idx="2954">
                        <c:v>44603.927083333336</c:v>
                      </c:pt>
                      <c:pt idx="2955">
                        <c:v>44603.930555555555</c:v>
                      </c:pt>
                      <c:pt idx="2956">
                        <c:v>44603.934027777781</c:v>
                      </c:pt>
                      <c:pt idx="2957">
                        <c:v>44603.9375</c:v>
                      </c:pt>
                      <c:pt idx="2958">
                        <c:v>44603.940972222219</c:v>
                      </c:pt>
                      <c:pt idx="2959">
                        <c:v>44603.944444444445</c:v>
                      </c:pt>
                      <c:pt idx="2960">
                        <c:v>44603.947916666664</c:v>
                      </c:pt>
                      <c:pt idx="2961">
                        <c:v>44603.951388888891</c:v>
                      </c:pt>
                      <c:pt idx="2962">
                        <c:v>44603.954861111109</c:v>
                      </c:pt>
                      <c:pt idx="2963">
                        <c:v>44603.958333333336</c:v>
                      </c:pt>
                      <c:pt idx="2964">
                        <c:v>44603.961805555555</c:v>
                      </c:pt>
                      <c:pt idx="2965">
                        <c:v>44603.965277777781</c:v>
                      </c:pt>
                      <c:pt idx="2966">
                        <c:v>44603.96875</c:v>
                      </c:pt>
                      <c:pt idx="2967">
                        <c:v>44603.972222222219</c:v>
                      </c:pt>
                      <c:pt idx="2968">
                        <c:v>44603.975694444445</c:v>
                      </c:pt>
                      <c:pt idx="2969">
                        <c:v>44603.979166666664</c:v>
                      </c:pt>
                      <c:pt idx="2970">
                        <c:v>44603.982638888891</c:v>
                      </c:pt>
                      <c:pt idx="2971">
                        <c:v>44603.986111111109</c:v>
                      </c:pt>
                      <c:pt idx="2972">
                        <c:v>44603.989583333336</c:v>
                      </c:pt>
                      <c:pt idx="2973">
                        <c:v>44603.993055555555</c:v>
                      </c:pt>
                      <c:pt idx="2974">
                        <c:v>44603.996527777781</c:v>
                      </c:pt>
                      <c:pt idx="2975">
                        <c:v>44604</c:v>
                      </c:pt>
                      <c:pt idx="2976">
                        <c:v>44604.003472222219</c:v>
                      </c:pt>
                      <c:pt idx="2977">
                        <c:v>44604.006944444445</c:v>
                      </c:pt>
                      <c:pt idx="2978">
                        <c:v>44604.010416666664</c:v>
                      </c:pt>
                      <c:pt idx="2979">
                        <c:v>44604.013888888891</c:v>
                      </c:pt>
                      <c:pt idx="2980">
                        <c:v>44604.017361111109</c:v>
                      </c:pt>
                      <c:pt idx="2981">
                        <c:v>44604.020833333336</c:v>
                      </c:pt>
                      <c:pt idx="2982">
                        <c:v>44604.024305555555</c:v>
                      </c:pt>
                      <c:pt idx="2983">
                        <c:v>44604.027777777781</c:v>
                      </c:pt>
                      <c:pt idx="2984">
                        <c:v>44604.03125</c:v>
                      </c:pt>
                      <c:pt idx="2985">
                        <c:v>44604.034722222219</c:v>
                      </c:pt>
                      <c:pt idx="2986">
                        <c:v>44604.038194444445</c:v>
                      </c:pt>
                      <c:pt idx="2987">
                        <c:v>44604.041666666664</c:v>
                      </c:pt>
                      <c:pt idx="2988">
                        <c:v>44604.045138888891</c:v>
                      </c:pt>
                      <c:pt idx="2989">
                        <c:v>44604.048611111109</c:v>
                      </c:pt>
                      <c:pt idx="2990">
                        <c:v>44604.052083333336</c:v>
                      </c:pt>
                      <c:pt idx="2991">
                        <c:v>44604.055555555555</c:v>
                      </c:pt>
                      <c:pt idx="2992">
                        <c:v>44604.059027777781</c:v>
                      </c:pt>
                      <c:pt idx="2993">
                        <c:v>44604.0625</c:v>
                      </c:pt>
                      <c:pt idx="2994">
                        <c:v>44604.065972222219</c:v>
                      </c:pt>
                      <c:pt idx="2995">
                        <c:v>44604.069444444445</c:v>
                      </c:pt>
                      <c:pt idx="2996">
                        <c:v>44604.072916666664</c:v>
                      </c:pt>
                      <c:pt idx="2997">
                        <c:v>44604.076388888891</c:v>
                      </c:pt>
                      <c:pt idx="2998">
                        <c:v>44604.079861111109</c:v>
                      </c:pt>
                      <c:pt idx="2999">
                        <c:v>44604.083333333336</c:v>
                      </c:pt>
                      <c:pt idx="3000">
                        <c:v>44604.086805555555</c:v>
                      </c:pt>
                      <c:pt idx="3001">
                        <c:v>44604.090277777781</c:v>
                      </c:pt>
                      <c:pt idx="3002">
                        <c:v>44604.09375</c:v>
                      </c:pt>
                      <c:pt idx="3003">
                        <c:v>44604.097222222219</c:v>
                      </c:pt>
                      <c:pt idx="3004">
                        <c:v>44604.100694444445</c:v>
                      </c:pt>
                      <c:pt idx="3005">
                        <c:v>44604.104166666664</c:v>
                      </c:pt>
                      <c:pt idx="3006">
                        <c:v>44604.107638888891</c:v>
                      </c:pt>
                      <c:pt idx="3007">
                        <c:v>44604.111111111109</c:v>
                      </c:pt>
                      <c:pt idx="3008">
                        <c:v>44604.114583333336</c:v>
                      </c:pt>
                      <c:pt idx="3009">
                        <c:v>44604.118055555555</c:v>
                      </c:pt>
                      <c:pt idx="3010">
                        <c:v>44604.121527777781</c:v>
                      </c:pt>
                      <c:pt idx="3011">
                        <c:v>44604.125</c:v>
                      </c:pt>
                      <c:pt idx="3012">
                        <c:v>44604.128472222219</c:v>
                      </c:pt>
                      <c:pt idx="3013">
                        <c:v>44604.131944444445</c:v>
                      </c:pt>
                      <c:pt idx="3014">
                        <c:v>44604.135416666664</c:v>
                      </c:pt>
                      <c:pt idx="3015">
                        <c:v>44604.138888888891</c:v>
                      </c:pt>
                      <c:pt idx="3016">
                        <c:v>44604.142361111109</c:v>
                      </c:pt>
                      <c:pt idx="3017">
                        <c:v>44604.145833333336</c:v>
                      </c:pt>
                      <c:pt idx="3018">
                        <c:v>44604.149305555555</c:v>
                      </c:pt>
                      <c:pt idx="3019">
                        <c:v>44604.152777777781</c:v>
                      </c:pt>
                      <c:pt idx="3020">
                        <c:v>44604.15625</c:v>
                      </c:pt>
                      <c:pt idx="3021">
                        <c:v>44604.159722222219</c:v>
                      </c:pt>
                      <c:pt idx="3022">
                        <c:v>44604.163194444445</c:v>
                      </c:pt>
                      <c:pt idx="3023">
                        <c:v>44604.166666666664</c:v>
                      </c:pt>
                      <c:pt idx="3024">
                        <c:v>44604.170138888891</c:v>
                      </c:pt>
                      <c:pt idx="3025">
                        <c:v>44604.173611111109</c:v>
                      </c:pt>
                      <c:pt idx="3026">
                        <c:v>44604.177083333336</c:v>
                      </c:pt>
                      <c:pt idx="3027">
                        <c:v>44604.180555555555</c:v>
                      </c:pt>
                      <c:pt idx="3028">
                        <c:v>44604.184027777781</c:v>
                      </c:pt>
                      <c:pt idx="3029">
                        <c:v>44604.1875</c:v>
                      </c:pt>
                      <c:pt idx="3030">
                        <c:v>44604.190972222219</c:v>
                      </c:pt>
                      <c:pt idx="3031">
                        <c:v>44604.194444444445</c:v>
                      </c:pt>
                      <c:pt idx="3032">
                        <c:v>44604.197916666664</c:v>
                      </c:pt>
                      <c:pt idx="3033">
                        <c:v>44604.201388888891</c:v>
                      </c:pt>
                      <c:pt idx="3034">
                        <c:v>44604.204861111109</c:v>
                      </c:pt>
                      <c:pt idx="3035">
                        <c:v>44604.208333333336</c:v>
                      </c:pt>
                      <c:pt idx="3036">
                        <c:v>44604.211805555555</c:v>
                      </c:pt>
                      <c:pt idx="3037">
                        <c:v>44604.215277777781</c:v>
                      </c:pt>
                      <c:pt idx="3038">
                        <c:v>44604.21875</c:v>
                      </c:pt>
                      <c:pt idx="3039">
                        <c:v>44604.222222222219</c:v>
                      </c:pt>
                      <c:pt idx="3040">
                        <c:v>44604.225694444445</c:v>
                      </c:pt>
                      <c:pt idx="3041">
                        <c:v>44604.229166666664</c:v>
                      </c:pt>
                      <c:pt idx="3042">
                        <c:v>44604.232638888891</c:v>
                      </c:pt>
                      <c:pt idx="3043">
                        <c:v>44604.236111111109</c:v>
                      </c:pt>
                      <c:pt idx="3044">
                        <c:v>44604.239583333336</c:v>
                      </c:pt>
                      <c:pt idx="3045">
                        <c:v>44604.243055555555</c:v>
                      </c:pt>
                      <c:pt idx="3046">
                        <c:v>44604.246527777781</c:v>
                      </c:pt>
                      <c:pt idx="3047">
                        <c:v>44604.25</c:v>
                      </c:pt>
                      <c:pt idx="3048">
                        <c:v>44604.253472222219</c:v>
                      </c:pt>
                      <c:pt idx="3049">
                        <c:v>44604.256944444445</c:v>
                      </c:pt>
                      <c:pt idx="3050">
                        <c:v>44604.260416666664</c:v>
                      </c:pt>
                      <c:pt idx="3051">
                        <c:v>44604.263888888891</c:v>
                      </c:pt>
                      <c:pt idx="3052">
                        <c:v>44604.267361111109</c:v>
                      </c:pt>
                      <c:pt idx="3053">
                        <c:v>44604.270833333336</c:v>
                      </c:pt>
                      <c:pt idx="3054">
                        <c:v>44604.274305555555</c:v>
                      </c:pt>
                      <c:pt idx="3055">
                        <c:v>44604.277777777781</c:v>
                      </c:pt>
                      <c:pt idx="3056">
                        <c:v>44604.28125</c:v>
                      </c:pt>
                      <c:pt idx="3057">
                        <c:v>44604.284722222219</c:v>
                      </c:pt>
                      <c:pt idx="3058">
                        <c:v>44604.288194444445</c:v>
                      </c:pt>
                      <c:pt idx="3059">
                        <c:v>44604.291666666664</c:v>
                      </c:pt>
                      <c:pt idx="3060">
                        <c:v>44604.295138888891</c:v>
                      </c:pt>
                      <c:pt idx="3061">
                        <c:v>44604.298611111109</c:v>
                      </c:pt>
                      <c:pt idx="3062">
                        <c:v>44604.302083333336</c:v>
                      </c:pt>
                      <c:pt idx="3063">
                        <c:v>44604.305555555555</c:v>
                      </c:pt>
                      <c:pt idx="3064">
                        <c:v>44604.309027777781</c:v>
                      </c:pt>
                      <c:pt idx="3065">
                        <c:v>44604.3125</c:v>
                      </c:pt>
                      <c:pt idx="3066">
                        <c:v>44604.315972222219</c:v>
                      </c:pt>
                      <c:pt idx="3067">
                        <c:v>44604.319444444445</c:v>
                      </c:pt>
                      <c:pt idx="3068">
                        <c:v>44604.322916666664</c:v>
                      </c:pt>
                      <c:pt idx="3069">
                        <c:v>44604.326388888891</c:v>
                      </c:pt>
                      <c:pt idx="3070">
                        <c:v>44604.329861111109</c:v>
                      </c:pt>
                      <c:pt idx="3071">
                        <c:v>44604.333333333336</c:v>
                      </c:pt>
                      <c:pt idx="3072">
                        <c:v>44604.336805555555</c:v>
                      </c:pt>
                      <c:pt idx="3073">
                        <c:v>44604.340277777781</c:v>
                      </c:pt>
                      <c:pt idx="3074">
                        <c:v>44604.34375</c:v>
                      </c:pt>
                      <c:pt idx="3075">
                        <c:v>44604.347222222219</c:v>
                      </c:pt>
                      <c:pt idx="3076">
                        <c:v>44604.350694444445</c:v>
                      </c:pt>
                      <c:pt idx="3077">
                        <c:v>44604.354166666664</c:v>
                      </c:pt>
                      <c:pt idx="3078">
                        <c:v>44604.357638888891</c:v>
                      </c:pt>
                      <c:pt idx="3079">
                        <c:v>44604.361111111109</c:v>
                      </c:pt>
                      <c:pt idx="3080">
                        <c:v>44604.364583333336</c:v>
                      </c:pt>
                      <c:pt idx="3081">
                        <c:v>44604.368055555555</c:v>
                      </c:pt>
                      <c:pt idx="3082">
                        <c:v>44604.371527777781</c:v>
                      </c:pt>
                      <c:pt idx="3083">
                        <c:v>44604.375</c:v>
                      </c:pt>
                      <c:pt idx="3084">
                        <c:v>44604.378472222219</c:v>
                      </c:pt>
                      <c:pt idx="3085">
                        <c:v>44604.381944444445</c:v>
                      </c:pt>
                      <c:pt idx="3086">
                        <c:v>44604.385416666664</c:v>
                      </c:pt>
                      <c:pt idx="3087">
                        <c:v>44604.388888888891</c:v>
                      </c:pt>
                      <c:pt idx="3088">
                        <c:v>44604.392361111109</c:v>
                      </c:pt>
                      <c:pt idx="3089">
                        <c:v>44604.395833333336</c:v>
                      </c:pt>
                      <c:pt idx="3090">
                        <c:v>44604.399305555555</c:v>
                      </c:pt>
                      <c:pt idx="3091">
                        <c:v>44604.402777777781</c:v>
                      </c:pt>
                      <c:pt idx="3092">
                        <c:v>44604.40625</c:v>
                      </c:pt>
                      <c:pt idx="3093">
                        <c:v>44604.409722222219</c:v>
                      </c:pt>
                      <c:pt idx="3094">
                        <c:v>44604.413194444445</c:v>
                      </c:pt>
                      <c:pt idx="3095">
                        <c:v>44604.416666666664</c:v>
                      </c:pt>
                      <c:pt idx="3096">
                        <c:v>44604.420138888891</c:v>
                      </c:pt>
                      <c:pt idx="3097">
                        <c:v>44604.423611111109</c:v>
                      </c:pt>
                      <c:pt idx="3098">
                        <c:v>44604.427083333336</c:v>
                      </c:pt>
                      <c:pt idx="3099">
                        <c:v>44604.430555555555</c:v>
                      </c:pt>
                      <c:pt idx="3100">
                        <c:v>44604.434027777781</c:v>
                      </c:pt>
                      <c:pt idx="3101">
                        <c:v>44604.4375</c:v>
                      </c:pt>
                      <c:pt idx="3102">
                        <c:v>44604.440972222219</c:v>
                      </c:pt>
                      <c:pt idx="3103">
                        <c:v>44604.444444444445</c:v>
                      </c:pt>
                      <c:pt idx="3104">
                        <c:v>44604.447916666664</c:v>
                      </c:pt>
                      <c:pt idx="3105">
                        <c:v>44604.451388888891</c:v>
                      </c:pt>
                      <c:pt idx="3106">
                        <c:v>44604.454861111109</c:v>
                      </c:pt>
                      <c:pt idx="3107">
                        <c:v>44604.458333333336</c:v>
                      </c:pt>
                      <c:pt idx="3108">
                        <c:v>44604.461805555555</c:v>
                      </c:pt>
                      <c:pt idx="3109">
                        <c:v>44604.465277777781</c:v>
                      </c:pt>
                      <c:pt idx="3110">
                        <c:v>44604.46875</c:v>
                      </c:pt>
                      <c:pt idx="3111">
                        <c:v>44604.472222222219</c:v>
                      </c:pt>
                      <c:pt idx="3112">
                        <c:v>44604.475694444445</c:v>
                      </c:pt>
                      <c:pt idx="3113">
                        <c:v>44604.479166666664</c:v>
                      </c:pt>
                      <c:pt idx="3114">
                        <c:v>44604.482638888891</c:v>
                      </c:pt>
                      <c:pt idx="3115">
                        <c:v>44604.486111111109</c:v>
                      </c:pt>
                      <c:pt idx="3116">
                        <c:v>44604.489583333336</c:v>
                      </c:pt>
                      <c:pt idx="3117">
                        <c:v>44604.493055555555</c:v>
                      </c:pt>
                      <c:pt idx="3118">
                        <c:v>44604.496527777781</c:v>
                      </c:pt>
                      <c:pt idx="3119">
                        <c:v>44604.5</c:v>
                      </c:pt>
                      <c:pt idx="3120">
                        <c:v>44604.503472222219</c:v>
                      </c:pt>
                      <c:pt idx="3121">
                        <c:v>44604.506944444445</c:v>
                      </c:pt>
                      <c:pt idx="3122">
                        <c:v>44604.510416666664</c:v>
                      </c:pt>
                      <c:pt idx="3123">
                        <c:v>44604.513888888891</c:v>
                      </c:pt>
                      <c:pt idx="3124">
                        <c:v>44604.517361111109</c:v>
                      </c:pt>
                      <c:pt idx="3125">
                        <c:v>44604.520833333336</c:v>
                      </c:pt>
                      <c:pt idx="3126">
                        <c:v>44604.524305555555</c:v>
                      </c:pt>
                      <c:pt idx="3127">
                        <c:v>44604.527777777781</c:v>
                      </c:pt>
                      <c:pt idx="3128">
                        <c:v>44604.53125</c:v>
                      </c:pt>
                      <c:pt idx="3129">
                        <c:v>44604.534722222219</c:v>
                      </c:pt>
                      <c:pt idx="3130">
                        <c:v>44604.538194444445</c:v>
                      </c:pt>
                      <c:pt idx="3131">
                        <c:v>44604.541666666664</c:v>
                      </c:pt>
                      <c:pt idx="3132">
                        <c:v>44604.545138888891</c:v>
                      </c:pt>
                      <c:pt idx="3133">
                        <c:v>44604.548611111109</c:v>
                      </c:pt>
                      <c:pt idx="3134">
                        <c:v>44604.552083333336</c:v>
                      </c:pt>
                      <c:pt idx="3135">
                        <c:v>44604.555555555555</c:v>
                      </c:pt>
                      <c:pt idx="3136">
                        <c:v>44604.559027777781</c:v>
                      </c:pt>
                      <c:pt idx="3137">
                        <c:v>44604.5625</c:v>
                      </c:pt>
                      <c:pt idx="3138">
                        <c:v>44604.565972222219</c:v>
                      </c:pt>
                      <c:pt idx="3139">
                        <c:v>44604.569444444445</c:v>
                      </c:pt>
                      <c:pt idx="3140">
                        <c:v>44604.572916666664</c:v>
                      </c:pt>
                      <c:pt idx="3141">
                        <c:v>44604.576388888891</c:v>
                      </c:pt>
                      <c:pt idx="3142">
                        <c:v>44604.579861111109</c:v>
                      </c:pt>
                      <c:pt idx="3143">
                        <c:v>44604.583333333336</c:v>
                      </c:pt>
                      <c:pt idx="3144">
                        <c:v>44604.586805555555</c:v>
                      </c:pt>
                      <c:pt idx="3145">
                        <c:v>44604.590277777781</c:v>
                      </c:pt>
                      <c:pt idx="3146">
                        <c:v>44604.59375</c:v>
                      </c:pt>
                      <c:pt idx="3147">
                        <c:v>44604.597222222219</c:v>
                      </c:pt>
                      <c:pt idx="3148">
                        <c:v>44604.600694444445</c:v>
                      </c:pt>
                      <c:pt idx="3149">
                        <c:v>44604.604166666664</c:v>
                      </c:pt>
                      <c:pt idx="3150">
                        <c:v>44604.607638888891</c:v>
                      </c:pt>
                      <c:pt idx="3151">
                        <c:v>44604.611111111109</c:v>
                      </c:pt>
                      <c:pt idx="3152">
                        <c:v>44604.614583333336</c:v>
                      </c:pt>
                      <c:pt idx="3153">
                        <c:v>44604.618055555555</c:v>
                      </c:pt>
                      <c:pt idx="3154">
                        <c:v>44604.621527777781</c:v>
                      </c:pt>
                      <c:pt idx="3155">
                        <c:v>44604.625</c:v>
                      </c:pt>
                      <c:pt idx="3156">
                        <c:v>44604.628472222219</c:v>
                      </c:pt>
                      <c:pt idx="3157">
                        <c:v>44604.631944444445</c:v>
                      </c:pt>
                      <c:pt idx="3158">
                        <c:v>44604.635416666664</c:v>
                      </c:pt>
                      <c:pt idx="3159">
                        <c:v>44604.638888888891</c:v>
                      </c:pt>
                      <c:pt idx="3160">
                        <c:v>44604.642361111109</c:v>
                      </c:pt>
                      <c:pt idx="3161">
                        <c:v>44604.645833333336</c:v>
                      </c:pt>
                      <c:pt idx="3162">
                        <c:v>44604.649305555555</c:v>
                      </c:pt>
                      <c:pt idx="3163">
                        <c:v>44604.652777777781</c:v>
                      </c:pt>
                      <c:pt idx="3164">
                        <c:v>44604.65625</c:v>
                      </c:pt>
                      <c:pt idx="3165">
                        <c:v>44604.659722222219</c:v>
                      </c:pt>
                      <c:pt idx="3166">
                        <c:v>44604.663194444445</c:v>
                      </c:pt>
                      <c:pt idx="3167">
                        <c:v>44604.666666666664</c:v>
                      </c:pt>
                      <c:pt idx="3168">
                        <c:v>44604.670138888891</c:v>
                      </c:pt>
                      <c:pt idx="3169">
                        <c:v>44604.673611111109</c:v>
                      </c:pt>
                      <c:pt idx="3170">
                        <c:v>44604.677083333336</c:v>
                      </c:pt>
                      <c:pt idx="3171">
                        <c:v>44604.680555555555</c:v>
                      </c:pt>
                      <c:pt idx="3172">
                        <c:v>44604.684027777781</c:v>
                      </c:pt>
                      <c:pt idx="3173">
                        <c:v>44604.6875</c:v>
                      </c:pt>
                      <c:pt idx="3174">
                        <c:v>44604.690972222219</c:v>
                      </c:pt>
                      <c:pt idx="3175">
                        <c:v>44604.694444444445</c:v>
                      </c:pt>
                      <c:pt idx="3176">
                        <c:v>44604.697916666664</c:v>
                      </c:pt>
                      <c:pt idx="3177">
                        <c:v>44604.701388888891</c:v>
                      </c:pt>
                      <c:pt idx="3178">
                        <c:v>44604.704861111109</c:v>
                      </c:pt>
                      <c:pt idx="3179">
                        <c:v>44604.708333333336</c:v>
                      </c:pt>
                      <c:pt idx="3180">
                        <c:v>44604.711805555555</c:v>
                      </c:pt>
                      <c:pt idx="3181">
                        <c:v>44604.715277777781</c:v>
                      </c:pt>
                      <c:pt idx="3182">
                        <c:v>44604.71875</c:v>
                      </c:pt>
                      <c:pt idx="3183">
                        <c:v>44604.722222222219</c:v>
                      </c:pt>
                      <c:pt idx="3184">
                        <c:v>44604.725694444445</c:v>
                      </c:pt>
                      <c:pt idx="3185">
                        <c:v>44604.729166666664</c:v>
                      </c:pt>
                      <c:pt idx="3186">
                        <c:v>44604.732638888891</c:v>
                      </c:pt>
                      <c:pt idx="3187">
                        <c:v>44604.736111111109</c:v>
                      </c:pt>
                      <c:pt idx="3188">
                        <c:v>44604.739583333336</c:v>
                      </c:pt>
                      <c:pt idx="3189">
                        <c:v>44604.743055555555</c:v>
                      </c:pt>
                      <c:pt idx="3190">
                        <c:v>44604.746527777781</c:v>
                      </c:pt>
                      <c:pt idx="3191">
                        <c:v>44604.75</c:v>
                      </c:pt>
                      <c:pt idx="3192">
                        <c:v>44604.753472222219</c:v>
                      </c:pt>
                      <c:pt idx="3193">
                        <c:v>44604.756944444445</c:v>
                      </c:pt>
                      <c:pt idx="3194">
                        <c:v>44604.760416666664</c:v>
                      </c:pt>
                      <c:pt idx="3195">
                        <c:v>44604.763888888891</c:v>
                      </c:pt>
                      <c:pt idx="3196">
                        <c:v>44604.767361111109</c:v>
                      </c:pt>
                      <c:pt idx="3197">
                        <c:v>44604.770833333336</c:v>
                      </c:pt>
                      <c:pt idx="3198">
                        <c:v>44604.774305555555</c:v>
                      </c:pt>
                      <c:pt idx="3199">
                        <c:v>44604.777777777781</c:v>
                      </c:pt>
                      <c:pt idx="3200">
                        <c:v>44604.78125</c:v>
                      </c:pt>
                      <c:pt idx="3201">
                        <c:v>44604.784722222219</c:v>
                      </c:pt>
                      <c:pt idx="3202">
                        <c:v>44604.788194444445</c:v>
                      </c:pt>
                      <c:pt idx="3203">
                        <c:v>44604.791666666664</c:v>
                      </c:pt>
                      <c:pt idx="3204">
                        <c:v>44604.795138888891</c:v>
                      </c:pt>
                      <c:pt idx="3205">
                        <c:v>44604.798611111109</c:v>
                      </c:pt>
                      <c:pt idx="3206">
                        <c:v>44604.802083333336</c:v>
                      </c:pt>
                      <c:pt idx="3207">
                        <c:v>44604.805555555555</c:v>
                      </c:pt>
                      <c:pt idx="3208">
                        <c:v>44604.809027777781</c:v>
                      </c:pt>
                      <c:pt idx="3209">
                        <c:v>44604.8125</c:v>
                      </c:pt>
                      <c:pt idx="3210">
                        <c:v>44604.815972222219</c:v>
                      </c:pt>
                      <c:pt idx="3211">
                        <c:v>44604.819444444445</c:v>
                      </c:pt>
                      <c:pt idx="3212">
                        <c:v>44604.822916666664</c:v>
                      </c:pt>
                      <c:pt idx="3213">
                        <c:v>44604.826388888891</c:v>
                      </c:pt>
                      <c:pt idx="3214">
                        <c:v>44604.829861111109</c:v>
                      </c:pt>
                      <c:pt idx="3215">
                        <c:v>44604.833333333336</c:v>
                      </c:pt>
                      <c:pt idx="3216">
                        <c:v>44604.836805555555</c:v>
                      </c:pt>
                      <c:pt idx="3217">
                        <c:v>44604.840277777781</c:v>
                      </c:pt>
                      <c:pt idx="3218">
                        <c:v>44604.84375</c:v>
                      </c:pt>
                      <c:pt idx="3219">
                        <c:v>44604.847222222219</c:v>
                      </c:pt>
                      <c:pt idx="3220">
                        <c:v>44604.850694444445</c:v>
                      </c:pt>
                      <c:pt idx="3221">
                        <c:v>44604.854166666664</c:v>
                      </c:pt>
                      <c:pt idx="3222">
                        <c:v>44604.857638888891</c:v>
                      </c:pt>
                      <c:pt idx="3223">
                        <c:v>44604.861111111109</c:v>
                      </c:pt>
                      <c:pt idx="3224">
                        <c:v>44604.864583333336</c:v>
                      </c:pt>
                      <c:pt idx="3225">
                        <c:v>44604.868055555555</c:v>
                      </c:pt>
                      <c:pt idx="3226">
                        <c:v>44604.871527777781</c:v>
                      </c:pt>
                      <c:pt idx="3227">
                        <c:v>44604.875</c:v>
                      </c:pt>
                      <c:pt idx="3228">
                        <c:v>44604.878472222219</c:v>
                      </c:pt>
                      <c:pt idx="3229">
                        <c:v>44604.881944444445</c:v>
                      </c:pt>
                      <c:pt idx="3230">
                        <c:v>44604.885416666664</c:v>
                      </c:pt>
                      <c:pt idx="3231">
                        <c:v>44604.888888888891</c:v>
                      </c:pt>
                      <c:pt idx="3232">
                        <c:v>44604.892361111109</c:v>
                      </c:pt>
                      <c:pt idx="3233">
                        <c:v>44604.895833333336</c:v>
                      </c:pt>
                      <c:pt idx="3234">
                        <c:v>44604.899305555555</c:v>
                      </c:pt>
                      <c:pt idx="3235">
                        <c:v>44604.902777777781</c:v>
                      </c:pt>
                      <c:pt idx="3236">
                        <c:v>44604.90625</c:v>
                      </c:pt>
                      <c:pt idx="3237">
                        <c:v>44604.909722222219</c:v>
                      </c:pt>
                      <c:pt idx="3238">
                        <c:v>44604.913194444445</c:v>
                      </c:pt>
                      <c:pt idx="3239">
                        <c:v>44604.916666666664</c:v>
                      </c:pt>
                      <c:pt idx="3240">
                        <c:v>44604.920138888891</c:v>
                      </c:pt>
                      <c:pt idx="3241">
                        <c:v>44604.923611111109</c:v>
                      </c:pt>
                      <c:pt idx="3242">
                        <c:v>44604.927083333336</c:v>
                      </c:pt>
                      <c:pt idx="3243">
                        <c:v>44604.930555555555</c:v>
                      </c:pt>
                      <c:pt idx="3244">
                        <c:v>44604.934027777781</c:v>
                      </c:pt>
                      <c:pt idx="3245">
                        <c:v>44604.9375</c:v>
                      </c:pt>
                      <c:pt idx="3246">
                        <c:v>44604.940972222219</c:v>
                      </c:pt>
                      <c:pt idx="3247">
                        <c:v>44604.944444444445</c:v>
                      </c:pt>
                      <c:pt idx="3248">
                        <c:v>44604.947916666664</c:v>
                      </c:pt>
                      <c:pt idx="3249">
                        <c:v>44604.951388888891</c:v>
                      </c:pt>
                      <c:pt idx="3250">
                        <c:v>44604.954861111109</c:v>
                      </c:pt>
                      <c:pt idx="3251">
                        <c:v>44604.958333333336</c:v>
                      </c:pt>
                      <c:pt idx="3252">
                        <c:v>44604.961805555555</c:v>
                      </c:pt>
                      <c:pt idx="3253">
                        <c:v>44604.965277777781</c:v>
                      </c:pt>
                      <c:pt idx="3254">
                        <c:v>44604.96875</c:v>
                      </c:pt>
                      <c:pt idx="3255">
                        <c:v>44604.972222222219</c:v>
                      </c:pt>
                      <c:pt idx="3256">
                        <c:v>44604.975694444445</c:v>
                      </c:pt>
                      <c:pt idx="3257">
                        <c:v>44604.979166666664</c:v>
                      </c:pt>
                      <c:pt idx="3258">
                        <c:v>44604.982638888891</c:v>
                      </c:pt>
                      <c:pt idx="3259">
                        <c:v>44604.986111111109</c:v>
                      </c:pt>
                      <c:pt idx="3260">
                        <c:v>44604.989583333336</c:v>
                      </c:pt>
                      <c:pt idx="3261">
                        <c:v>44604.993055555555</c:v>
                      </c:pt>
                      <c:pt idx="3262">
                        <c:v>44604.996527777781</c:v>
                      </c:pt>
                      <c:pt idx="3263">
                        <c:v>44605</c:v>
                      </c:pt>
                      <c:pt idx="3264">
                        <c:v>44605.003472222219</c:v>
                      </c:pt>
                      <c:pt idx="3265">
                        <c:v>44605.006944444445</c:v>
                      </c:pt>
                      <c:pt idx="3266">
                        <c:v>44605.010416666664</c:v>
                      </c:pt>
                      <c:pt idx="3267">
                        <c:v>44605.013888888891</c:v>
                      </c:pt>
                      <c:pt idx="3268">
                        <c:v>44605.017361111109</c:v>
                      </c:pt>
                      <c:pt idx="3269">
                        <c:v>44605.020833333336</c:v>
                      </c:pt>
                      <c:pt idx="3270">
                        <c:v>44605.024305555555</c:v>
                      </c:pt>
                      <c:pt idx="3271">
                        <c:v>44605.027777777781</c:v>
                      </c:pt>
                      <c:pt idx="3272">
                        <c:v>44605.03125</c:v>
                      </c:pt>
                      <c:pt idx="3273">
                        <c:v>44605.034722222219</c:v>
                      </c:pt>
                      <c:pt idx="3274">
                        <c:v>44605.038194444445</c:v>
                      </c:pt>
                      <c:pt idx="3275">
                        <c:v>44605.041666666664</c:v>
                      </c:pt>
                      <c:pt idx="3276">
                        <c:v>44605.045138888891</c:v>
                      </c:pt>
                      <c:pt idx="3277">
                        <c:v>44605.048611111109</c:v>
                      </c:pt>
                      <c:pt idx="3278">
                        <c:v>44605.052083333336</c:v>
                      </c:pt>
                      <c:pt idx="3279">
                        <c:v>44605.055555555555</c:v>
                      </c:pt>
                      <c:pt idx="3280">
                        <c:v>44605.059027777781</c:v>
                      </c:pt>
                      <c:pt idx="3281">
                        <c:v>44605.0625</c:v>
                      </c:pt>
                      <c:pt idx="3282">
                        <c:v>44605.065972222219</c:v>
                      </c:pt>
                      <c:pt idx="3283">
                        <c:v>44605.069444444445</c:v>
                      </c:pt>
                      <c:pt idx="3284">
                        <c:v>44605.072916666664</c:v>
                      </c:pt>
                      <c:pt idx="3285">
                        <c:v>44605.076388888891</c:v>
                      </c:pt>
                      <c:pt idx="3286">
                        <c:v>44605.079861111109</c:v>
                      </c:pt>
                      <c:pt idx="3287">
                        <c:v>44605.083333333336</c:v>
                      </c:pt>
                      <c:pt idx="3288">
                        <c:v>44605.086805555555</c:v>
                      </c:pt>
                      <c:pt idx="3289">
                        <c:v>44605.090277777781</c:v>
                      </c:pt>
                      <c:pt idx="3290">
                        <c:v>44605.09375</c:v>
                      </c:pt>
                      <c:pt idx="3291">
                        <c:v>44605.097222222219</c:v>
                      </c:pt>
                      <c:pt idx="3292">
                        <c:v>44605.100694444445</c:v>
                      </c:pt>
                      <c:pt idx="3293">
                        <c:v>44605.104166666664</c:v>
                      </c:pt>
                      <c:pt idx="3294">
                        <c:v>44605.107638888891</c:v>
                      </c:pt>
                      <c:pt idx="3295">
                        <c:v>44605.111111111109</c:v>
                      </c:pt>
                      <c:pt idx="3296">
                        <c:v>44605.114583333336</c:v>
                      </c:pt>
                      <c:pt idx="3297">
                        <c:v>44605.118055555555</c:v>
                      </c:pt>
                      <c:pt idx="3298">
                        <c:v>44605.121527777781</c:v>
                      </c:pt>
                      <c:pt idx="3299">
                        <c:v>44605.125</c:v>
                      </c:pt>
                      <c:pt idx="3300">
                        <c:v>44605.128472222219</c:v>
                      </c:pt>
                      <c:pt idx="3301">
                        <c:v>44605.131944444445</c:v>
                      </c:pt>
                      <c:pt idx="3302">
                        <c:v>44605.135416666664</c:v>
                      </c:pt>
                      <c:pt idx="3303">
                        <c:v>44605.138888888891</c:v>
                      </c:pt>
                      <c:pt idx="3304">
                        <c:v>44605.142361111109</c:v>
                      </c:pt>
                      <c:pt idx="3305">
                        <c:v>44605.145833333336</c:v>
                      </c:pt>
                      <c:pt idx="3306">
                        <c:v>44605.149305555555</c:v>
                      </c:pt>
                      <c:pt idx="3307">
                        <c:v>44605.152777777781</c:v>
                      </c:pt>
                      <c:pt idx="3308">
                        <c:v>44605.15625</c:v>
                      </c:pt>
                      <c:pt idx="3309">
                        <c:v>44605.159722222219</c:v>
                      </c:pt>
                      <c:pt idx="3310">
                        <c:v>44605.163194444445</c:v>
                      </c:pt>
                      <c:pt idx="3311">
                        <c:v>44605.166666666664</c:v>
                      </c:pt>
                      <c:pt idx="3312">
                        <c:v>44605.170138888891</c:v>
                      </c:pt>
                      <c:pt idx="3313">
                        <c:v>44605.173611111109</c:v>
                      </c:pt>
                      <c:pt idx="3314">
                        <c:v>44605.177083333336</c:v>
                      </c:pt>
                      <c:pt idx="3315">
                        <c:v>44605.180555555555</c:v>
                      </c:pt>
                      <c:pt idx="3316">
                        <c:v>44605.184027777781</c:v>
                      </c:pt>
                      <c:pt idx="3317">
                        <c:v>44605.1875</c:v>
                      </c:pt>
                      <c:pt idx="3318">
                        <c:v>44605.190972222219</c:v>
                      </c:pt>
                      <c:pt idx="3319">
                        <c:v>44605.194444444445</c:v>
                      </c:pt>
                      <c:pt idx="3320">
                        <c:v>44605.197916666664</c:v>
                      </c:pt>
                      <c:pt idx="3321">
                        <c:v>44605.201388888891</c:v>
                      </c:pt>
                      <c:pt idx="3322">
                        <c:v>44605.204861111109</c:v>
                      </c:pt>
                      <c:pt idx="3323">
                        <c:v>44605.208333333336</c:v>
                      </c:pt>
                      <c:pt idx="3324">
                        <c:v>44605.211805555555</c:v>
                      </c:pt>
                      <c:pt idx="3325">
                        <c:v>44605.215277777781</c:v>
                      </c:pt>
                      <c:pt idx="3326">
                        <c:v>44605.21875</c:v>
                      </c:pt>
                      <c:pt idx="3327">
                        <c:v>44605.222222222219</c:v>
                      </c:pt>
                      <c:pt idx="3328">
                        <c:v>44605.225694444445</c:v>
                      </c:pt>
                      <c:pt idx="3329">
                        <c:v>44605.229166666664</c:v>
                      </c:pt>
                      <c:pt idx="3330">
                        <c:v>44605.232638888891</c:v>
                      </c:pt>
                      <c:pt idx="3331">
                        <c:v>44605.236111111109</c:v>
                      </c:pt>
                      <c:pt idx="3332">
                        <c:v>44605.239583333336</c:v>
                      </c:pt>
                      <c:pt idx="3333">
                        <c:v>44605.243055555555</c:v>
                      </c:pt>
                      <c:pt idx="3334">
                        <c:v>44605.246527777781</c:v>
                      </c:pt>
                      <c:pt idx="3335">
                        <c:v>44605.25</c:v>
                      </c:pt>
                      <c:pt idx="3336">
                        <c:v>44605.253472222219</c:v>
                      </c:pt>
                      <c:pt idx="3337">
                        <c:v>44605.256944444445</c:v>
                      </c:pt>
                      <c:pt idx="3338">
                        <c:v>44605.260416666664</c:v>
                      </c:pt>
                      <c:pt idx="3339">
                        <c:v>44605.263888888891</c:v>
                      </c:pt>
                      <c:pt idx="3340">
                        <c:v>44605.267361111109</c:v>
                      </c:pt>
                      <c:pt idx="3341">
                        <c:v>44605.270833333336</c:v>
                      </c:pt>
                      <c:pt idx="3342">
                        <c:v>44605.274305555555</c:v>
                      </c:pt>
                      <c:pt idx="3343">
                        <c:v>44605.277777777781</c:v>
                      </c:pt>
                      <c:pt idx="3344">
                        <c:v>44605.28125</c:v>
                      </c:pt>
                      <c:pt idx="3345">
                        <c:v>44605.284722222219</c:v>
                      </c:pt>
                      <c:pt idx="3346">
                        <c:v>44605.288194444445</c:v>
                      </c:pt>
                      <c:pt idx="3347">
                        <c:v>44605.291666666664</c:v>
                      </c:pt>
                      <c:pt idx="3348">
                        <c:v>44605.295138888891</c:v>
                      </c:pt>
                      <c:pt idx="3349">
                        <c:v>44605.298611111109</c:v>
                      </c:pt>
                      <c:pt idx="3350">
                        <c:v>44605.302083333336</c:v>
                      </c:pt>
                      <c:pt idx="3351">
                        <c:v>44605.305555555555</c:v>
                      </c:pt>
                      <c:pt idx="3352">
                        <c:v>44605.309027777781</c:v>
                      </c:pt>
                      <c:pt idx="3353">
                        <c:v>44605.3125</c:v>
                      </c:pt>
                      <c:pt idx="3354">
                        <c:v>44605.315972222219</c:v>
                      </c:pt>
                      <c:pt idx="3355">
                        <c:v>44605.319444444445</c:v>
                      </c:pt>
                      <c:pt idx="3356">
                        <c:v>44605.322916666664</c:v>
                      </c:pt>
                      <c:pt idx="3357">
                        <c:v>44605.326388888891</c:v>
                      </c:pt>
                      <c:pt idx="3358">
                        <c:v>44605.329861111109</c:v>
                      </c:pt>
                      <c:pt idx="3359">
                        <c:v>44605.333333333336</c:v>
                      </c:pt>
                      <c:pt idx="3360">
                        <c:v>44605.336805555555</c:v>
                      </c:pt>
                      <c:pt idx="3361">
                        <c:v>44605.340277777781</c:v>
                      </c:pt>
                      <c:pt idx="3362">
                        <c:v>44605.34375</c:v>
                      </c:pt>
                      <c:pt idx="3363">
                        <c:v>44605.347222222219</c:v>
                      </c:pt>
                      <c:pt idx="3364">
                        <c:v>44605.350694444445</c:v>
                      </c:pt>
                      <c:pt idx="3365">
                        <c:v>44605.354166666664</c:v>
                      </c:pt>
                      <c:pt idx="3366">
                        <c:v>44605.357638888891</c:v>
                      </c:pt>
                      <c:pt idx="3367">
                        <c:v>44605.361111111109</c:v>
                      </c:pt>
                      <c:pt idx="3368">
                        <c:v>44605.364583333336</c:v>
                      </c:pt>
                      <c:pt idx="3369">
                        <c:v>44605.368055555555</c:v>
                      </c:pt>
                      <c:pt idx="3370">
                        <c:v>44605.371527777781</c:v>
                      </c:pt>
                      <c:pt idx="3371">
                        <c:v>44605.375</c:v>
                      </c:pt>
                      <c:pt idx="3372">
                        <c:v>44605.378472222219</c:v>
                      </c:pt>
                      <c:pt idx="3373">
                        <c:v>44605.381944444445</c:v>
                      </c:pt>
                      <c:pt idx="3374">
                        <c:v>44605.385416666664</c:v>
                      </c:pt>
                      <c:pt idx="3375">
                        <c:v>44605.388888888891</c:v>
                      </c:pt>
                      <c:pt idx="3376">
                        <c:v>44605.392361111109</c:v>
                      </c:pt>
                      <c:pt idx="3377">
                        <c:v>44605.395833333336</c:v>
                      </c:pt>
                      <c:pt idx="3378">
                        <c:v>44605.399305555555</c:v>
                      </c:pt>
                      <c:pt idx="3379">
                        <c:v>44605.402777777781</c:v>
                      </c:pt>
                      <c:pt idx="3380">
                        <c:v>44605.40625</c:v>
                      </c:pt>
                      <c:pt idx="3381">
                        <c:v>44605.409722222219</c:v>
                      </c:pt>
                      <c:pt idx="3382">
                        <c:v>44605.413194444445</c:v>
                      </c:pt>
                      <c:pt idx="3383">
                        <c:v>44605.416666666664</c:v>
                      </c:pt>
                      <c:pt idx="3384">
                        <c:v>44605.420138888891</c:v>
                      </c:pt>
                      <c:pt idx="3385">
                        <c:v>44605.423611111109</c:v>
                      </c:pt>
                      <c:pt idx="3386">
                        <c:v>44605.427083333336</c:v>
                      </c:pt>
                      <c:pt idx="3387">
                        <c:v>44605.430555555555</c:v>
                      </c:pt>
                      <c:pt idx="3388">
                        <c:v>44605.434027777781</c:v>
                      </c:pt>
                      <c:pt idx="3389">
                        <c:v>44605.4375</c:v>
                      </c:pt>
                      <c:pt idx="3390">
                        <c:v>44605.440972222219</c:v>
                      </c:pt>
                      <c:pt idx="3391">
                        <c:v>44605.444444444445</c:v>
                      </c:pt>
                      <c:pt idx="3392">
                        <c:v>44605.447916666664</c:v>
                      </c:pt>
                      <c:pt idx="3393">
                        <c:v>44605.451388888891</c:v>
                      </c:pt>
                      <c:pt idx="3394">
                        <c:v>44605.454861111109</c:v>
                      </c:pt>
                      <c:pt idx="3395">
                        <c:v>44605.458333333336</c:v>
                      </c:pt>
                      <c:pt idx="3396">
                        <c:v>44605.461805555555</c:v>
                      </c:pt>
                      <c:pt idx="3397">
                        <c:v>44605.465277777781</c:v>
                      </c:pt>
                      <c:pt idx="3398">
                        <c:v>44605.46875</c:v>
                      </c:pt>
                      <c:pt idx="3399">
                        <c:v>44605.472222222219</c:v>
                      </c:pt>
                      <c:pt idx="3400">
                        <c:v>44605.475694444445</c:v>
                      </c:pt>
                      <c:pt idx="3401">
                        <c:v>44605.479166666664</c:v>
                      </c:pt>
                      <c:pt idx="3402">
                        <c:v>44605.482638888891</c:v>
                      </c:pt>
                      <c:pt idx="3403">
                        <c:v>44605.486111111109</c:v>
                      </c:pt>
                      <c:pt idx="3404">
                        <c:v>44605.489583333336</c:v>
                      </c:pt>
                      <c:pt idx="3405">
                        <c:v>44605.493055555555</c:v>
                      </c:pt>
                      <c:pt idx="3406">
                        <c:v>44605.496527777781</c:v>
                      </c:pt>
                      <c:pt idx="3407">
                        <c:v>44605.5</c:v>
                      </c:pt>
                      <c:pt idx="3408">
                        <c:v>44605.503472222219</c:v>
                      </c:pt>
                      <c:pt idx="3409">
                        <c:v>44605.506944444445</c:v>
                      </c:pt>
                      <c:pt idx="3410">
                        <c:v>44605.510416666664</c:v>
                      </c:pt>
                      <c:pt idx="3411">
                        <c:v>44605.513888888891</c:v>
                      </c:pt>
                      <c:pt idx="3412">
                        <c:v>44605.517361111109</c:v>
                      </c:pt>
                      <c:pt idx="3413">
                        <c:v>44605.520833333336</c:v>
                      </c:pt>
                      <c:pt idx="3414">
                        <c:v>44605.524305555555</c:v>
                      </c:pt>
                      <c:pt idx="3415">
                        <c:v>44605.527777777781</c:v>
                      </c:pt>
                      <c:pt idx="3416">
                        <c:v>44605.53125</c:v>
                      </c:pt>
                      <c:pt idx="3417">
                        <c:v>44605.534722222219</c:v>
                      </c:pt>
                      <c:pt idx="3418">
                        <c:v>44605.538194444445</c:v>
                      </c:pt>
                      <c:pt idx="3419">
                        <c:v>44605.541666666664</c:v>
                      </c:pt>
                      <c:pt idx="3420">
                        <c:v>44605.545138888891</c:v>
                      </c:pt>
                      <c:pt idx="3421">
                        <c:v>44605.548611111109</c:v>
                      </c:pt>
                      <c:pt idx="3422">
                        <c:v>44605.552083333336</c:v>
                      </c:pt>
                      <c:pt idx="3423">
                        <c:v>44605.555555555555</c:v>
                      </c:pt>
                      <c:pt idx="3424">
                        <c:v>44605.559027777781</c:v>
                      </c:pt>
                      <c:pt idx="3425">
                        <c:v>44605.5625</c:v>
                      </c:pt>
                      <c:pt idx="3426">
                        <c:v>44605.565972222219</c:v>
                      </c:pt>
                      <c:pt idx="3427">
                        <c:v>44605.569444444445</c:v>
                      </c:pt>
                      <c:pt idx="3428">
                        <c:v>44605.572916666664</c:v>
                      </c:pt>
                      <c:pt idx="3429">
                        <c:v>44605.576388888891</c:v>
                      </c:pt>
                      <c:pt idx="3430">
                        <c:v>44605.579861111109</c:v>
                      </c:pt>
                      <c:pt idx="3431">
                        <c:v>44605.583333333336</c:v>
                      </c:pt>
                      <c:pt idx="3432">
                        <c:v>44605.586805555555</c:v>
                      </c:pt>
                      <c:pt idx="3433">
                        <c:v>44605.590277777781</c:v>
                      </c:pt>
                      <c:pt idx="3434">
                        <c:v>44605.59375</c:v>
                      </c:pt>
                      <c:pt idx="3435">
                        <c:v>44605.597222222219</c:v>
                      </c:pt>
                      <c:pt idx="3436">
                        <c:v>44605.600694444445</c:v>
                      </c:pt>
                      <c:pt idx="3437">
                        <c:v>44605.604166666664</c:v>
                      </c:pt>
                      <c:pt idx="3438">
                        <c:v>44605.607638888891</c:v>
                      </c:pt>
                      <c:pt idx="3439">
                        <c:v>44605.611111111109</c:v>
                      </c:pt>
                      <c:pt idx="3440">
                        <c:v>44605.614583333336</c:v>
                      </c:pt>
                      <c:pt idx="3441">
                        <c:v>44605.618055555555</c:v>
                      </c:pt>
                      <c:pt idx="3442">
                        <c:v>44605.621527777781</c:v>
                      </c:pt>
                      <c:pt idx="3443">
                        <c:v>44605.625</c:v>
                      </c:pt>
                      <c:pt idx="3444">
                        <c:v>44605.628472222219</c:v>
                      </c:pt>
                      <c:pt idx="3445">
                        <c:v>44605.631944444445</c:v>
                      </c:pt>
                      <c:pt idx="3446">
                        <c:v>44605.635416666664</c:v>
                      </c:pt>
                      <c:pt idx="3447">
                        <c:v>44605.638888888891</c:v>
                      </c:pt>
                      <c:pt idx="3448">
                        <c:v>44605.642361111109</c:v>
                      </c:pt>
                      <c:pt idx="3449">
                        <c:v>44605.645833333336</c:v>
                      </c:pt>
                      <c:pt idx="3450">
                        <c:v>44605.649305555555</c:v>
                      </c:pt>
                      <c:pt idx="3451">
                        <c:v>44605.652777777781</c:v>
                      </c:pt>
                      <c:pt idx="3452">
                        <c:v>44605.65625</c:v>
                      </c:pt>
                      <c:pt idx="3453">
                        <c:v>44605.659722222219</c:v>
                      </c:pt>
                      <c:pt idx="3454">
                        <c:v>44605.663194444445</c:v>
                      </c:pt>
                      <c:pt idx="3455">
                        <c:v>44605.666666666664</c:v>
                      </c:pt>
                      <c:pt idx="3456">
                        <c:v>44605.670138888891</c:v>
                      </c:pt>
                      <c:pt idx="3457">
                        <c:v>44605.673611111109</c:v>
                      </c:pt>
                      <c:pt idx="3458">
                        <c:v>44605.677083333336</c:v>
                      </c:pt>
                      <c:pt idx="3459">
                        <c:v>44605.680555555555</c:v>
                      </c:pt>
                      <c:pt idx="3460">
                        <c:v>44605.684027777781</c:v>
                      </c:pt>
                      <c:pt idx="3461">
                        <c:v>44605.6875</c:v>
                      </c:pt>
                      <c:pt idx="3462">
                        <c:v>44605.690972222219</c:v>
                      </c:pt>
                      <c:pt idx="3463">
                        <c:v>44605.694444444445</c:v>
                      </c:pt>
                      <c:pt idx="3464">
                        <c:v>44605.697916666664</c:v>
                      </c:pt>
                      <c:pt idx="3465">
                        <c:v>44605.701388888891</c:v>
                      </c:pt>
                      <c:pt idx="3466">
                        <c:v>44605.704861111109</c:v>
                      </c:pt>
                      <c:pt idx="3467">
                        <c:v>44605.708333333336</c:v>
                      </c:pt>
                      <c:pt idx="3468">
                        <c:v>44605.711805555555</c:v>
                      </c:pt>
                      <c:pt idx="3469">
                        <c:v>44605.715277777781</c:v>
                      </c:pt>
                      <c:pt idx="3470">
                        <c:v>44605.71875</c:v>
                      </c:pt>
                      <c:pt idx="3471">
                        <c:v>44605.722222222219</c:v>
                      </c:pt>
                      <c:pt idx="3472">
                        <c:v>44605.725694444445</c:v>
                      </c:pt>
                      <c:pt idx="3473">
                        <c:v>44605.729166666664</c:v>
                      </c:pt>
                      <c:pt idx="3474">
                        <c:v>44605.732638888891</c:v>
                      </c:pt>
                      <c:pt idx="3475">
                        <c:v>44605.736111111109</c:v>
                      </c:pt>
                      <c:pt idx="3476">
                        <c:v>44605.739583333336</c:v>
                      </c:pt>
                      <c:pt idx="3477">
                        <c:v>44605.743055555555</c:v>
                      </c:pt>
                      <c:pt idx="3478">
                        <c:v>44605.746527777781</c:v>
                      </c:pt>
                      <c:pt idx="3479">
                        <c:v>44605.75</c:v>
                      </c:pt>
                      <c:pt idx="3480">
                        <c:v>44605.753472222219</c:v>
                      </c:pt>
                      <c:pt idx="3481">
                        <c:v>44605.756944444445</c:v>
                      </c:pt>
                      <c:pt idx="3482">
                        <c:v>44605.760416666664</c:v>
                      </c:pt>
                      <c:pt idx="3483">
                        <c:v>44605.763888888891</c:v>
                      </c:pt>
                      <c:pt idx="3484">
                        <c:v>44605.767361111109</c:v>
                      </c:pt>
                      <c:pt idx="3485">
                        <c:v>44605.770833333336</c:v>
                      </c:pt>
                      <c:pt idx="3486">
                        <c:v>44605.774305555555</c:v>
                      </c:pt>
                      <c:pt idx="3487">
                        <c:v>44605.777777777781</c:v>
                      </c:pt>
                      <c:pt idx="3488">
                        <c:v>44605.78125</c:v>
                      </c:pt>
                      <c:pt idx="3489">
                        <c:v>44605.784722222219</c:v>
                      </c:pt>
                      <c:pt idx="3490">
                        <c:v>44605.788194444445</c:v>
                      </c:pt>
                      <c:pt idx="3491">
                        <c:v>44605.791666666664</c:v>
                      </c:pt>
                      <c:pt idx="3492">
                        <c:v>44605.795138888891</c:v>
                      </c:pt>
                      <c:pt idx="3493">
                        <c:v>44605.798611111109</c:v>
                      </c:pt>
                      <c:pt idx="3494">
                        <c:v>44605.802083333336</c:v>
                      </c:pt>
                      <c:pt idx="3495">
                        <c:v>44605.805555555555</c:v>
                      </c:pt>
                      <c:pt idx="3496">
                        <c:v>44605.809027777781</c:v>
                      </c:pt>
                      <c:pt idx="3497">
                        <c:v>44605.8125</c:v>
                      </c:pt>
                      <c:pt idx="3498">
                        <c:v>44605.815972222219</c:v>
                      </c:pt>
                      <c:pt idx="3499">
                        <c:v>44605.819444444445</c:v>
                      </c:pt>
                      <c:pt idx="3500">
                        <c:v>44605.822916666664</c:v>
                      </c:pt>
                      <c:pt idx="3501">
                        <c:v>44605.826388888891</c:v>
                      </c:pt>
                      <c:pt idx="3502">
                        <c:v>44605.829861111109</c:v>
                      </c:pt>
                      <c:pt idx="3503">
                        <c:v>44605.833333333336</c:v>
                      </c:pt>
                      <c:pt idx="3504">
                        <c:v>44605.836805555555</c:v>
                      </c:pt>
                      <c:pt idx="3505">
                        <c:v>44605.840277777781</c:v>
                      </c:pt>
                      <c:pt idx="3506">
                        <c:v>44605.84375</c:v>
                      </c:pt>
                      <c:pt idx="3507">
                        <c:v>44605.847222222219</c:v>
                      </c:pt>
                      <c:pt idx="3508">
                        <c:v>44605.850694444445</c:v>
                      </c:pt>
                      <c:pt idx="3509">
                        <c:v>44605.854166666664</c:v>
                      </c:pt>
                      <c:pt idx="3510">
                        <c:v>44605.857638888891</c:v>
                      </c:pt>
                      <c:pt idx="3511">
                        <c:v>44605.861111111109</c:v>
                      </c:pt>
                      <c:pt idx="3512">
                        <c:v>44605.864583333336</c:v>
                      </c:pt>
                      <c:pt idx="3513">
                        <c:v>44605.868055555555</c:v>
                      </c:pt>
                      <c:pt idx="3514">
                        <c:v>44605.871527777781</c:v>
                      </c:pt>
                      <c:pt idx="3515">
                        <c:v>44605.875</c:v>
                      </c:pt>
                      <c:pt idx="3516">
                        <c:v>44605.878472222219</c:v>
                      </c:pt>
                      <c:pt idx="3517">
                        <c:v>44605.881944444445</c:v>
                      </c:pt>
                      <c:pt idx="3518">
                        <c:v>44605.885416666664</c:v>
                      </c:pt>
                      <c:pt idx="3519">
                        <c:v>44605.888888888891</c:v>
                      </c:pt>
                      <c:pt idx="3520">
                        <c:v>44605.892361111109</c:v>
                      </c:pt>
                      <c:pt idx="3521">
                        <c:v>44605.895833333336</c:v>
                      </c:pt>
                      <c:pt idx="3522">
                        <c:v>44605.899305555555</c:v>
                      </c:pt>
                      <c:pt idx="3523">
                        <c:v>44605.902777777781</c:v>
                      </c:pt>
                      <c:pt idx="3524">
                        <c:v>44605.90625</c:v>
                      </c:pt>
                      <c:pt idx="3525">
                        <c:v>44605.909722222219</c:v>
                      </c:pt>
                      <c:pt idx="3526">
                        <c:v>44605.913194444445</c:v>
                      </c:pt>
                      <c:pt idx="3527">
                        <c:v>44605.916666666664</c:v>
                      </c:pt>
                      <c:pt idx="3528">
                        <c:v>44605.920138888891</c:v>
                      </c:pt>
                      <c:pt idx="3529">
                        <c:v>44605.923611111109</c:v>
                      </c:pt>
                      <c:pt idx="3530">
                        <c:v>44605.927083333336</c:v>
                      </c:pt>
                      <c:pt idx="3531">
                        <c:v>44605.930555555555</c:v>
                      </c:pt>
                      <c:pt idx="3532">
                        <c:v>44605.934027777781</c:v>
                      </c:pt>
                      <c:pt idx="3533">
                        <c:v>44605.9375</c:v>
                      </c:pt>
                      <c:pt idx="3534">
                        <c:v>44605.940972222219</c:v>
                      </c:pt>
                      <c:pt idx="3535">
                        <c:v>44605.944444444445</c:v>
                      </c:pt>
                      <c:pt idx="3536">
                        <c:v>44605.947916666664</c:v>
                      </c:pt>
                      <c:pt idx="3537">
                        <c:v>44605.951388888891</c:v>
                      </c:pt>
                      <c:pt idx="3538">
                        <c:v>44605.954861111109</c:v>
                      </c:pt>
                      <c:pt idx="3539">
                        <c:v>44605.958333333336</c:v>
                      </c:pt>
                      <c:pt idx="3540">
                        <c:v>44605.961805555555</c:v>
                      </c:pt>
                      <c:pt idx="3541">
                        <c:v>44605.965277777781</c:v>
                      </c:pt>
                      <c:pt idx="3542">
                        <c:v>44605.96875</c:v>
                      </c:pt>
                      <c:pt idx="3543">
                        <c:v>44605.972222222219</c:v>
                      </c:pt>
                      <c:pt idx="3544">
                        <c:v>44605.975694444445</c:v>
                      </c:pt>
                      <c:pt idx="3545">
                        <c:v>44605.979166666664</c:v>
                      </c:pt>
                      <c:pt idx="3546">
                        <c:v>44605.982638888891</c:v>
                      </c:pt>
                      <c:pt idx="3547">
                        <c:v>44605.986111111109</c:v>
                      </c:pt>
                      <c:pt idx="3548">
                        <c:v>44605.989583333336</c:v>
                      </c:pt>
                      <c:pt idx="3549">
                        <c:v>44605.993055555555</c:v>
                      </c:pt>
                      <c:pt idx="3550">
                        <c:v>44605.996527777781</c:v>
                      </c:pt>
                      <c:pt idx="3551">
                        <c:v>44606</c:v>
                      </c:pt>
                      <c:pt idx="3552">
                        <c:v>44606.003472222219</c:v>
                      </c:pt>
                      <c:pt idx="3553">
                        <c:v>44606.006944444445</c:v>
                      </c:pt>
                      <c:pt idx="3554">
                        <c:v>44606.010416666664</c:v>
                      </c:pt>
                      <c:pt idx="3555">
                        <c:v>44606.013888888891</c:v>
                      </c:pt>
                      <c:pt idx="3556">
                        <c:v>44606.017361111109</c:v>
                      </c:pt>
                      <c:pt idx="3557">
                        <c:v>44606.020833333336</c:v>
                      </c:pt>
                      <c:pt idx="3558">
                        <c:v>44606.024305555555</c:v>
                      </c:pt>
                      <c:pt idx="3559">
                        <c:v>44606.027777777781</c:v>
                      </c:pt>
                      <c:pt idx="3560">
                        <c:v>44606.03125</c:v>
                      </c:pt>
                      <c:pt idx="3561">
                        <c:v>44606.034722222219</c:v>
                      </c:pt>
                      <c:pt idx="3562">
                        <c:v>44606.038194444445</c:v>
                      </c:pt>
                      <c:pt idx="3563">
                        <c:v>44606.041666666664</c:v>
                      </c:pt>
                      <c:pt idx="3564">
                        <c:v>44606.045138888891</c:v>
                      </c:pt>
                      <c:pt idx="3565">
                        <c:v>44606.048611111109</c:v>
                      </c:pt>
                      <c:pt idx="3566">
                        <c:v>44606.052083333336</c:v>
                      </c:pt>
                      <c:pt idx="3567">
                        <c:v>44606.055555555555</c:v>
                      </c:pt>
                      <c:pt idx="3568">
                        <c:v>44606.059027777781</c:v>
                      </c:pt>
                      <c:pt idx="3569">
                        <c:v>44606.0625</c:v>
                      </c:pt>
                      <c:pt idx="3570">
                        <c:v>44606.065972222219</c:v>
                      </c:pt>
                      <c:pt idx="3571">
                        <c:v>44606.069444444445</c:v>
                      </c:pt>
                      <c:pt idx="3572">
                        <c:v>44606.072916666664</c:v>
                      </c:pt>
                      <c:pt idx="3573">
                        <c:v>44606.076388888891</c:v>
                      </c:pt>
                      <c:pt idx="3574">
                        <c:v>44606.079861111109</c:v>
                      </c:pt>
                      <c:pt idx="3575">
                        <c:v>44606.083333333336</c:v>
                      </c:pt>
                      <c:pt idx="3576">
                        <c:v>44606.086805555555</c:v>
                      </c:pt>
                      <c:pt idx="3577">
                        <c:v>44606.090277777781</c:v>
                      </c:pt>
                      <c:pt idx="3578">
                        <c:v>44606.09375</c:v>
                      </c:pt>
                      <c:pt idx="3579">
                        <c:v>44606.097222222219</c:v>
                      </c:pt>
                      <c:pt idx="3580">
                        <c:v>44606.100694444445</c:v>
                      </c:pt>
                      <c:pt idx="3581">
                        <c:v>44606.104166666664</c:v>
                      </c:pt>
                      <c:pt idx="3582">
                        <c:v>44606.107638888891</c:v>
                      </c:pt>
                      <c:pt idx="3583">
                        <c:v>44606.111111111109</c:v>
                      </c:pt>
                      <c:pt idx="3584">
                        <c:v>44606.114583333336</c:v>
                      </c:pt>
                      <c:pt idx="3585">
                        <c:v>44606.118055555555</c:v>
                      </c:pt>
                      <c:pt idx="3586">
                        <c:v>44606.121527777781</c:v>
                      </c:pt>
                      <c:pt idx="3587">
                        <c:v>44606.125</c:v>
                      </c:pt>
                      <c:pt idx="3588">
                        <c:v>44606.128472222219</c:v>
                      </c:pt>
                      <c:pt idx="3589">
                        <c:v>44606.131944444445</c:v>
                      </c:pt>
                      <c:pt idx="3590">
                        <c:v>44606.135416666664</c:v>
                      </c:pt>
                      <c:pt idx="3591">
                        <c:v>44606.138888888891</c:v>
                      </c:pt>
                      <c:pt idx="3592">
                        <c:v>44606.142361111109</c:v>
                      </c:pt>
                      <c:pt idx="3593">
                        <c:v>44606.145833333336</c:v>
                      </c:pt>
                      <c:pt idx="3594">
                        <c:v>44606.149305555555</c:v>
                      </c:pt>
                      <c:pt idx="3595">
                        <c:v>44606.152777777781</c:v>
                      </c:pt>
                      <c:pt idx="3596">
                        <c:v>44606.15625</c:v>
                      </c:pt>
                      <c:pt idx="3597">
                        <c:v>44606.159722222219</c:v>
                      </c:pt>
                      <c:pt idx="3598">
                        <c:v>44606.163194444445</c:v>
                      </c:pt>
                      <c:pt idx="3599">
                        <c:v>44606.166666666664</c:v>
                      </c:pt>
                      <c:pt idx="3600">
                        <c:v>44606.170138888891</c:v>
                      </c:pt>
                      <c:pt idx="3601">
                        <c:v>44606.173611111109</c:v>
                      </c:pt>
                      <c:pt idx="3602">
                        <c:v>44606.177083333336</c:v>
                      </c:pt>
                      <c:pt idx="3603">
                        <c:v>44606.180555555555</c:v>
                      </c:pt>
                      <c:pt idx="3604">
                        <c:v>44606.184027777781</c:v>
                      </c:pt>
                      <c:pt idx="3605">
                        <c:v>44606.1875</c:v>
                      </c:pt>
                      <c:pt idx="3606">
                        <c:v>44606.190972222219</c:v>
                      </c:pt>
                      <c:pt idx="3607">
                        <c:v>44606.194444444445</c:v>
                      </c:pt>
                      <c:pt idx="3608">
                        <c:v>44606.197916666664</c:v>
                      </c:pt>
                      <c:pt idx="3609">
                        <c:v>44606.201388888891</c:v>
                      </c:pt>
                      <c:pt idx="3610">
                        <c:v>44606.204861111109</c:v>
                      </c:pt>
                      <c:pt idx="3611">
                        <c:v>44606.208333333336</c:v>
                      </c:pt>
                      <c:pt idx="3612">
                        <c:v>44606.211805555555</c:v>
                      </c:pt>
                      <c:pt idx="3613">
                        <c:v>44606.215277777781</c:v>
                      </c:pt>
                      <c:pt idx="3614">
                        <c:v>44606.21875</c:v>
                      </c:pt>
                      <c:pt idx="3615">
                        <c:v>44606.222222222219</c:v>
                      </c:pt>
                      <c:pt idx="3616">
                        <c:v>44606.225694444445</c:v>
                      </c:pt>
                      <c:pt idx="3617">
                        <c:v>44606.229166666664</c:v>
                      </c:pt>
                      <c:pt idx="3618">
                        <c:v>44606.232638888891</c:v>
                      </c:pt>
                      <c:pt idx="3619">
                        <c:v>44606.236111111109</c:v>
                      </c:pt>
                      <c:pt idx="3620">
                        <c:v>44606.239583333336</c:v>
                      </c:pt>
                      <c:pt idx="3621">
                        <c:v>44606.243055555555</c:v>
                      </c:pt>
                      <c:pt idx="3622">
                        <c:v>44606.246527777781</c:v>
                      </c:pt>
                      <c:pt idx="3623">
                        <c:v>44606.25</c:v>
                      </c:pt>
                      <c:pt idx="3624">
                        <c:v>44606.253472222219</c:v>
                      </c:pt>
                      <c:pt idx="3625">
                        <c:v>44606.256944444445</c:v>
                      </c:pt>
                      <c:pt idx="3626">
                        <c:v>44606.260416666664</c:v>
                      </c:pt>
                      <c:pt idx="3627">
                        <c:v>44606.263888888891</c:v>
                      </c:pt>
                      <c:pt idx="3628">
                        <c:v>44606.267361111109</c:v>
                      </c:pt>
                      <c:pt idx="3629">
                        <c:v>44606.270833333336</c:v>
                      </c:pt>
                      <c:pt idx="3630">
                        <c:v>44606.274305555555</c:v>
                      </c:pt>
                      <c:pt idx="3631">
                        <c:v>44606.277777777781</c:v>
                      </c:pt>
                      <c:pt idx="3632">
                        <c:v>44606.28125</c:v>
                      </c:pt>
                      <c:pt idx="3633">
                        <c:v>44606.284722222219</c:v>
                      </c:pt>
                      <c:pt idx="3634">
                        <c:v>44606.288194444445</c:v>
                      </c:pt>
                      <c:pt idx="3635">
                        <c:v>44606.291666666664</c:v>
                      </c:pt>
                      <c:pt idx="3636">
                        <c:v>44606.295138888891</c:v>
                      </c:pt>
                      <c:pt idx="3637">
                        <c:v>44606.298611111109</c:v>
                      </c:pt>
                      <c:pt idx="3638">
                        <c:v>44606.302083333336</c:v>
                      </c:pt>
                      <c:pt idx="3639">
                        <c:v>44606.305555555555</c:v>
                      </c:pt>
                      <c:pt idx="3640">
                        <c:v>44606.309027777781</c:v>
                      </c:pt>
                      <c:pt idx="3641">
                        <c:v>44606.3125</c:v>
                      </c:pt>
                      <c:pt idx="3642">
                        <c:v>44606.315972222219</c:v>
                      </c:pt>
                      <c:pt idx="3643">
                        <c:v>44606.319444444445</c:v>
                      </c:pt>
                      <c:pt idx="3644">
                        <c:v>44606.322916666664</c:v>
                      </c:pt>
                      <c:pt idx="3645">
                        <c:v>44606.326388888891</c:v>
                      </c:pt>
                      <c:pt idx="3646">
                        <c:v>44606.329861111109</c:v>
                      </c:pt>
                      <c:pt idx="3647">
                        <c:v>44606.333333333336</c:v>
                      </c:pt>
                      <c:pt idx="3648">
                        <c:v>44606.336805555555</c:v>
                      </c:pt>
                      <c:pt idx="3649">
                        <c:v>44606.340277777781</c:v>
                      </c:pt>
                      <c:pt idx="3650">
                        <c:v>44606.34375</c:v>
                      </c:pt>
                      <c:pt idx="3651">
                        <c:v>44606.347222222219</c:v>
                      </c:pt>
                      <c:pt idx="3652">
                        <c:v>44606.350694444445</c:v>
                      </c:pt>
                      <c:pt idx="3653">
                        <c:v>44606.354166666664</c:v>
                      </c:pt>
                      <c:pt idx="3654">
                        <c:v>44606.357638888891</c:v>
                      </c:pt>
                      <c:pt idx="3655">
                        <c:v>44606.361111111109</c:v>
                      </c:pt>
                      <c:pt idx="3656">
                        <c:v>44606.364583333336</c:v>
                      </c:pt>
                      <c:pt idx="3657">
                        <c:v>44606.368055555555</c:v>
                      </c:pt>
                      <c:pt idx="3658">
                        <c:v>44606.371527777781</c:v>
                      </c:pt>
                      <c:pt idx="3659">
                        <c:v>44606.375</c:v>
                      </c:pt>
                      <c:pt idx="3660">
                        <c:v>44606.378472222219</c:v>
                      </c:pt>
                      <c:pt idx="3661">
                        <c:v>44606.381944444445</c:v>
                      </c:pt>
                      <c:pt idx="3662">
                        <c:v>44606.385416666664</c:v>
                      </c:pt>
                      <c:pt idx="3663">
                        <c:v>44606.388888888891</c:v>
                      </c:pt>
                      <c:pt idx="3664">
                        <c:v>44606.392361111109</c:v>
                      </c:pt>
                      <c:pt idx="3665">
                        <c:v>44606.395833333336</c:v>
                      </c:pt>
                      <c:pt idx="3666">
                        <c:v>44606.399305555555</c:v>
                      </c:pt>
                      <c:pt idx="3667">
                        <c:v>44606.402777777781</c:v>
                      </c:pt>
                      <c:pt idx="3668">
                        <c:v>44606.40625</c:v>
                      </c:pt>
                      <c:pt idx="3669">
                        <c:v>44606.409722222219</c:v>
                      </c:pt>
                      <c:pt idx="3670">
                        <c:v>44606.413194444445</c:v>
                      </c:pt>
                      <c:pt idx="3671">
                        <c:v>44606.416666666664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'01022022_14022022_0deg_black_cl'!$Y$2:$Y$3673</c15:sqref>
                        </c15:formulaRef>
                      </c:ext>
                    </c:extLst>
                    <c:numCache>
                      <c:formatCode>General</c:formatCode>
                      <c:ptCount val="3672"/>
                      <c:pt idx="0">
                        <c:v>11.3475</c:v>
                      </c:pt>
                      <c:pt idx="1">
                        <c:v>11.2805</c:v>
                      </c:pt>
                      <c:pt idx="2">
                        <c:v>11.228</c:v>
                      </c:pt>
                      <c:pt idx="3">
                        <c:v>11.1835</c:v>
                      </c:pt>
                      <c:pt idx="4">
                        <c:v>11.174499999999901</c:v>
                      </c:pt>
                      <c:pt idx="5">
                        <c:v>11.157500000000001</c:v>
                      </c:pt>
                      <c:pt idx="6">
                        <c:v>11.1435</c:v>
                      </c:pt>
                      <c:pt idx="7">
                        <c:v>11.134499999999999</c:v>
                      </c:pt>
                      <c:pt idx="8">
                        <c:v>11.1295</c:v>
                      </c:pt>
                      <c:pt idx="9">
                        <c:v>11.1265</c:v>
                      </c:pt>
                      <c:pt idx="10">
                        <c:v>11.109</c:v>
                      </c:pt>
                      <c:pt idx="11">
                        <c:v>11.0845</c:v>
                      </c:pt>
                      <c:pt idx="12">
                        <c:v>11.063000000000001</c:v>
                      </c:pt>
                      <c:pt idx="13">
                        <c:v>11.015000000000001</c:v>
                      </c:pt>
                      <c:pt idx="14">
                        <c:v>11.015499999999999</c:v>
                      </c:pt>
                      <c:pt idx="15">
                        <c:v>10.938000000000001</c:v>
                      </c:pt>
                      <c:pt idx="16">
                        <c:v>10.914</c:v>
                      </c:pt>
                      <c:pt idx="17">
                        <c:v>10.893000000000001</c:v>
                      </c:pt>
                      <c:pt idx="18">
                        <c:v>10.884499999999999</c:v>
                      </c:pt>
                      <c:pt idx="19">
                        <c:v>10.8795</c:v>
                      </c:pt>
                      <c:pt idx="20">
                        <c:v>10.8509999999999</c:v>
                      </c:pt>
                      <c:pt idx="21">
                        <c:v>10.830500000000001</c:v>
                      </c:pt>
                      <c:pt idx="22">
                        <c:v>10.802</c:v>
                      </c:pt>
                      <c:pt idx="23">
                        <c:v>10.792999999999999</c:v>
                      </c:pt>
                      <c:pt idx="24">
                        <c:v>10.781499999999999</c:v>
                      </c:pt>
                      <c:pt idx="25">
                        <c:v>10.7545</c:v>
                      </c:pt>
                      <c:pt idx="26">
                        <c:v>10.749499999999999</c:v>
                      </c:pt>
                      <c:pt idx="27">
                        <c:v>10.724</c:v>
                      </c:pt>
                      <c:pt idx="28">
                        <c:v>10.712999999999999</c:v>
                      </c:pt>
                      <c:pt idx="29">
                        <c:v>10.6815</c:v>
                      </c:pt>
                      <c:pt idx="30">
                        <c:v>10.644500000000001</c:v>
                      </c:pt>
                      <c:pt idx="31">
                        <c:v>10.6175</c:v>
                      </c:pt>
                      <c:pt idx="32">
                        <c:v>10.615500000000001</c:v>
                      </c:pt>
                      <c:pt idx="33">
                        <c:v>10.594999999999899</c:v>
                      </c:pt>
                      <c:pt idx="34">
                        <c:v>10.578499999999901</c:v>
                      </c:pt>
                      <c:pt idx="35">
                        <c:v>10.545999999999999</c:v>
                      </c:pt>
                      <c:pt idx="36">
                        <c:v>10.5305</c:v>
                      </c:pt>
                      <c:pt idx="37">
                        <c:v>10.52</c:v>
                      </c:pt>
                      <c:pt idx="38">
                        <c:v>10.522</c:v>
                      </c:pt>
                      <c:pt idx="39">
                        <c:v>10.519</c:v>
                      </c:pt>
                      <c:pt idx="40">
                        <c:v>10.497999999999999</c:v>
                      </c:pt>
                      <c:pt idx="41">
                        <c:v>10.5105</c:v>
                      </c:pt>
                      <c:pt idx="42">
                        <c:v>10.504</c:v>
                      </c:pt>
                      <c:pt idx="43">
                        <c:v>10.458500000000001</c:v>
                      </c:pt>
                      <c:pt idx="44">
                        <c:v>10.4465</c:v>
                      </c:pt>
                      <c:pt idx="45">
                        <c:v>10.457000000000001</c:v>
                      </c:pt>
                      <c:pt idx="46">
                        <c:v>10.483000000000001</c:v>
                      </c:pt>
                      <c:pt idx="47">
                        <c:v>10.437999999999899</c:v>
                      </c:pt>
                      <c:pt idx="48">
                        <c:v>10.422499999999999</c:v>
                      </c:pt>
                      <c:pt idx="49">
                        <c:v>10.439</c:v>
                      </c:pt>
                      <c:pt idx="50">
                        <c:v>10.4104999999999</c:v>
                      </c:pt>
                      <c:pt idx="51">
                        <c:v>10.419499999999999</c:v>
                      </c:pt>
                      <c:pt idx="52">
                        <c:v>10.391</c:v>
                      </c:pt>
                      <c:pt idx="53">
                        <c:v>10.404</c:v>
                      </c:pt>
                      <c:pt idx="54">
                        <c:v>10.362500000000001</c:v>
                      </c:pt>
                      <c:pt idx="55">
                        <c:v>10.387</c:v>
                      </c:pt>
                      <c:pt idx="56">
                        <c:v>10.407</c:v>
                      </c:pt>
                      <c:pt idx="57">
                        <c:v>10.3735</c:v>
                      </c:pt>
                      <c:pt idx="58">
                        <c:v>10.377000000000001</c:v>
                      </c:pt>
                      <c:pt idx="59">
                        <c:v>10.368499999999999</c:v>
                      </c:pt>
                      <c:pt idx="60">
                        <c:v>10.344999999999899</c:v>
                      </c:pt>
                      <c:pt idx="61">
                        <c:v>10.335999999999901</c:v>
                      </c:pt>
                      <c:pt idx="62">
                        <c:v>10.334</c:v>
                      </c:pt>
                      <c:pt idx="63">
                        <c:v>10.317</c:v>
                      </c:pt>
                      <c:pt idx="64">
                        <c:v>10.3155</c:v>
                      </c:pt>
                      <c:pt idx="65">
                        <c:v>10.305</c:v>
                      </c:pt>
                      <c:pt idx="66">
                        <c:v>10.295500000000001</c:v>
                      </c:pt>
                      <c:pt idx="67">
                        <c:v>10.295</c:v>
                      </c:pt>
                      <c:pt idx="68">
                        <c:v>10.268000000000001</c:v>
                      </c:pt>
                      <c:pt idx="69">
                        <c:v>10.305999999999999</c:v>
                      </c:pt>
                      <c:pt idx="70">
                        <c:v>10.297000000000001</c:v>
                      </c:pt>
                      <c:pt idx="71">
                        <c:v>10.27</c:v>
                      </c:pt>
                      <c:pt idx="72">
                        <c:v>10.284000000000001</c:v>
                      </c:pt>
                      <c:pt idx="73">
                        <c:v>10.2805</c:v>
                      </c:pt>
                      <c:pt idx="74">
                        <c:v>10.263</c:v>
                      </c:pt>
                      <c:pt idx="75">
                        <c:v>10.2555</c:v>
                      </c:pt>
                      <c:pt idx="76">
                        <c:v>10.265000000000001</c:v>
                      </c:pt>
                      <c:pt idx="77">
                        <c:v>10.279499999999899</c:v>
                      </c:pt>
                      <c:pt idx="78">
                        <c:v>10.2415</c:v>
                      </c:pt>
                      <c:pt idx="79">
                        <c:v>10.2545</c:v>
                      </c:pt>
                      <c:pt idx="80">
                        <c:v>10.253499999999899</c:v>
                      </c:pt>
                      <c:pt idx="81">
                        <c:v>10.2485</c:v>
                      </c:pt>
                      <c:pt idx="82">
                        <c:v>10.221499999999899</c:v>
                      </c:pt>
                      <c:pt idx="83">
                        <c:v>10.211499999999999</c:v>
                      </c:pt>
                      <c:pt idx="84">
                        <c:v>10.1995</c:v>
                      </c:pt>
                      <c:pt idx="85">
                        <c:v>10.212999999999999</c:v>
                      </c:pt>
                      <c:pt idx="86">
                        <c:v>10.205499999999899</c:v>
                      </c:pt>
                      <c:pt idx="87">
                        <c:v>10.1785</c:v>
                      </c:pt>
                      <c:pt idx="88">
                        <c:v>10.1655</c:v>
                      </c:pt>
                      <c:pt idx="89">
                        <c:v>10.1645</c:v>
                      </c:pt>
                      <c:pt idx="90">
                        <c:v>10.135</c:v>
                      </c:pt>
                      <c:pt idx="91">
                        <c:v>10.145</c:v>
                      </c:pt>
                      <c:pt idx="92">
                        <c:v>10.118499999999999</c:v>
                      </c:pt>
                      <c:pt idx="93">
                        <c:v>10.1015</c:v>
                      </c:pt>
                      <c:pt idx="94">
                        <c:v>10.0785</c:v>
                      </c:pt>
                      <c:pt idx="95">
                        <c:v>10.071999999999999</c:v>
                      </c:pt>
                      <c:pt idx="96">
                        <c:v>10.057499999999999</c:v>
                      </c:pt>
                      <c:pt idx="97">
                        <c:v>10.039999999999999</c:v>
                      </c:pt>
                      <c:pt idx="98">
                        <c:v>10.0345</c:v>
                      </c:pt>
                      <c:pt idx="99">
                        <c:v>10.018000000000001</c:v>
                      </c:pt>
                      <c:pt idx="100">
                        <c:v>10.022500000000001</c:v>
                      </c:pt>
                      <c:pt idx="101">
                        <c:v>9.9710000000000001</c:v>
                      </c:pt>
                      <c:pt idx="102">
                        <c:v>9.9744999999999902</c:v>
                      </c:pt>
                      <c:pt idx="103">
                        <c:v>9.97149999999999</c:v>
                      </c:pt>
                      <c:pt idx="104">
                        <c:v>9.968</c:v>
                      </c:pt>
                      <c:pt idx="105">
                        <c:v>9.9649999999999999</c:v>
                      </c:pt>
                      <c:pt idx="106">
                        <c:v>9.9329999999999998</c:v>
                      </c:pt>
                      <c:pt idx="107">
                        <c:v>9.9444999999999997</c:v>
                      </c:pt>
                      <c:pt idx="108">
                        <c:v>9.9420000000000002</c:v>
                      </c:pt>
                      <c:pt idx="109">
                        <c:v>9.9420000000000002</c:v>
                      </c:pt>
                      <c:pt idx="110">
                        <c:v>9.9169999999999998</c:v>
                      </c:pt>
                      <c:pt idx="111">
                        <c:v>9.8994999999999997</c:v>
                      </c:pt>
                      <c:pt idx="112">
                        <c:v>9.9305000000000003</c:v>
                      </c:pt>
                      <c:pt idx="113">
                        <c:v>9.8930000000000007</c:v>
                      </c:pt>
                      <c:pt idx="114">
                        <c:v>9.8819999999999997</c:v>
                      </c:pt>
                      <c:pt idx="115">
                        <c:v>9.891</c:v>
                      </c:pt>
                      <c:pt idx="116">
                        <c:v>9.8689999999999998</c:v>
                      </c:pt>
                      <c:pt idx="117">
                        <c:v>9.8689999999999998</c:v>
                      </c:pt>
                      <c:pt idx="118">
                        <c:v>9.8734999999999999</c:v>
                      </c:pt>
                      <c:pt idx="119">
                        <c:v>9.8584999999999994</c:v>
                      </c:pt>
                      <c:pt idx="120">
                        <c:v>9.8710000000000004</c:v>
                      </c:pt>
                      <c:pt idx="121">
                        <c:v>9.8655000000000008</c:v>
                      </c:pt>
                      <c:pt idx="122">
                        <c:v>9.8699999999999992</c:v>
                      </c:pt>
                      <c:pt idx="123">
                        <c:v>9.8544999999999892</c:v>
                      </c:pt>
                      <c:pt idx="124">
                        <c:v>9.8680000000000003</c:v>
                      </c:pt>
                      <c:pt idx="125">
                        <c:v>9.8349999999999902</c:v>
                      </c:pt>
                      <c:pt idx="126">
                        <c:v>9.8635000000000002</c:v>
                      </c:pt>
                      <c:pt idx="127">
                        <c:v>9.8595000000000006</c:v>
                      </c:pt>
                      <c:pt idx="128">
                        <c:v>9.8494999999999902</c:v>
                      </c:pt>
                      <c:pt idx="129">
                        <c:v>9.843</c:v>
                      </c:pt>
                      <c:pt idx="130">
                        <c:v>9.8460000000000001</c:v>
                      </c:pt>
                      <c:pt idx="131">
                        <c:v>9.8484999999999996</c:v>
                      </c:pt>
                      <c:pt idx="132">
                        <c:v>9.8520000000000003</c:v>
                      </c:pt>
                      <c:pt idx="133">
                        <c:v>9.8479999999999901</c:v>
                      </c:pt>
                      <c:pt idx="134">
                        <c:v>9.8375000000000004</c:v>
                      </c:pt>
                      <c:pt idx="135">
                        <c:v>9.8299999999999894</c:v>
                      </c:pt>
                      <c:pt idx="136">
                        <c:v>9.8215000000000003</c:v>
                      </c:pt>
                      <c:pt idx="137">
                        <c:v>9.8234999999999992</c:v>
                      </c:pt>
                      <c:pt idx="138">
                        <c:v>9.8290000000000006</c:v>
                      </c:pt>
                      <c:pt idx="139">
                        <c:v>9.8249999999999993</c:v>
                      </c:pt>
                      <c:pt idx="140">
                        <c:v>9.8159999999999901</c:v>
                      </c:pt>
                      <c:pt idx="141">
                        <c:v>9.8085000000000004</c:v>
                      </c:pt>
                      <c:pt idx="142">
                        <c:v>9.8115000000000006</c:v>
                      </c:pt>
                      <c:pt idx="143">
                        <c:v>9.8119999999999994</c:v>
                      </c:pt>
                      <c:pt idx="144">
                        <c:v>9.8089999999999993</c:v>
                      </c:pt>
                      <c:pt idx="145">
                        <c:v>9.8049999999999997</c:v>
                      </c:pt>
                      <c:pt idx="146">
                        <c:v>9.7959999999999994</c:v>
                      </c:pt>
                      <c:pt idx="147">
                        <c:v>9.8125</c:v>
                      </c:pt>
                      <c:pt idx="148">
                        <c:v>9.8279999999999994</c:v>
                      </c:pt>
                      <c:pt idx="149">
                        <c:v>9.8040000000000003</c:v>
                      </c:pt>
                      <c:pt idx="150">
                        <c:v>9.8024999999999896</c:v>
                      </c:pt>
                      <c:pt idx="151">
                        <c:v>9.8004999999999995</c:v>
                      </c:pt>
                      <c:pt idx="152">
                        <c:v>9.7940000000000005</c:v>
                      </c:pt>
                      <c:pt idx="153">
                        <c:v>9.7754999999999992</c:v>
                      </c:pt>
                      <c:pt idx="154">
                        <c:v>9.7784999999999993</c:v>
                      </c:pt>
                      <c:pt idx="155">
                        <c:v>9.7629999999999892</c:v>
                      </c:pt>
                      <c:pt idx="156">
                        <c:v>9.7639999999999993</c:v>
                      </c:pt>
                      <c:pt idx="157">
                        <c:v>9.7569999999999997</c:v>
                      </c:pt>
                      <c:pt idx="158">
                        <c:v>9.7530000000000001</c:v>
                      </c:pt>
                      <c:pt idx="159">
                        <c:v>9.7609999999999992</c:v>
                      </c:pt>
                      <c:pt idx="160">
                        <c:v>9.7639999999999993</c:v>
                      </c:pt>
                      <c:pt idx="161">
                        <c:v>9.7590000000000003</c:v>
                      </c:pt>
                      <c:pt idx="162">
                        <c:v>9.7409999999999997</c:v>
                      </c:pt>
                      <c:pt idx="163">
                        <c:v>9.7505000000000006</c:v>
                      </c:pt>
                      <c:pt idx="164">
                        <c:v>9.7574999999999896</c:v>
                      </c:pt>
                      <c:pt idx="165">
                        <c:v>9.7334999999999994</c:v>
                      </c:pt>
                      <c:pt idx="166">
                        <c:v>9.7454999999999998</c:v>
                      </c:pt>
                      <c:pt idx="167">
                        <c:v>9.7144999999999992</c:v>
                      </c:pt>
                      <c:pt idx="168">
                        <c:v>9.74</c:v>
                      </c:pt>
                      <c:pt idx="169">
                        <c:v>9.7385000000000002</c:v>
                      </c:pt>
                      <c:pt idx="170">
                        <c:v>9.7289999999999992</c:v>
                      </c:pt>
                      <c:pt idx="171">
                        <c:v>9.7294999999999998</c:v>
                      </c:pt>
                      <c:pt idx="172">
                        <c:v>9.7074999999999996</c:v>
                      </c:pt>
                      <c:pt idx="173">
                        <c:v>9.6835000000000004</c:v>
                      </c:pt>
                      <c:pt idx="174">
                        <c:v>9.6780000000000008</c:v>
                      </c:pt>
                      <c:pt idx="175">
                        <c:v>9.6439999999999895</c:v>
                      </c:pt>
                      <c:pt idx="176">
                        <c:v>9.6630000000000003</c:v>
                      </c:pt>
                      <c:pt idx="177">
                        <c:v>9.6504999999999992</c:v>
                      </c:pt>
                      <c:pt idx="178">
                        <c:v>9.6504999999999992</c:v>
                      </c:pt>
                      <c:pt idx="179">
                        <c:v>9.6470000000000002</c:v>
                      </c:pt>
                      <c:pt idx="180">
                        <c:v>9.6404999999999994</c:v>
                      </c:pt>
                      <c:pt idx="181">
                        <c:v>9.6355000000000004</c:v>
                      </c:pt>
                      <c:pt idx="182">
                        <c:v>9.6355000000000004</c:v>
                      </c:pt>
                      <c:pt idx="183">
                        <c:v>9.6229999999999993</c:v>
                      </c:pt>
                      <c:pt idx="184">
                        <c:v>9.5864999999999991</c:v>
                      </c:pt>
                      <c:pt idx="185">
                        <c:v>9.5990000000000002</c:v>
                      </c:pt>
                      <c:pt idx="186">
                        <c:v>9.5889999999999898</c:v>
                      </c:pt>
                      <c:pt idx="187">
                        <c:v>9.56449999999999</c:v>
                      </c:pt>
                      <c:pt idx="188">
                        <c:v>9.5335000000000001</c:v>
                      </c:pt>
                      <c:pt idx="189">
                        <c:v>9.5574999999999992</c:v>
                      </c:pt>
                      <c:pt idx="190">
                        <c:v>9.5159999999999894</c:v>
                      </c:pt>
                      <c:pt idx="191">
                        <c:v>9.5024999999999995</c:v>
                      </c:pt>
                      <c:pt idx="192">
                        <c:v>9.4674999999999994</c:v>
                      </c:pt>
                      <c:pt idx="193">
                        <c:v>9.4474999999999998</c:v>
                      </c:pt>
                      <c:pt idx="194">
                        <c:v>9.4354999999999993</c:v>
                      </c:pt>
                      <c:pt idx="195">
                        <c:v>9.4369999999999994</c:v>
                      </c:pt>
                      <c:pt idx="196">
                        <c:v>9.4305000000000003</c:v>
                      </c:pt>
                      <c:pt idx="197">
                        <c:v>9.4164999999999992</c:v>
                      </c:pt>
                      <c:pt idx="198">
                        <c:v>9.4154999999999998</c:v>
                      </c:pt>
                      <c:pt idx="199">
                        <c:v>9.4284999999999997</c:v>
                      </c:pt>
                      <c:pt idx="200">
                        <c:v>9.4215</c:v>
                      </c:pt>
                      <c:pt idx="201">
                        <c:v>9.4139999999999997</c:v>
                      </c:pt>
                      <c:pt idx="202">
                        <c:v>9.4260000000000002</c:v>
                      </c:pt>
                      <c:pt idx="203">
                        <c:v>9.4499999999999993</c:v>
                      </c:pt>
                      <c:pt idx="204">
                        <c:v>9.4550000000000001</c:v>
                      </c:pt>
                      <c:pt idx="205">
                        <c:v>9.47149999999999</c:v>
                      </c:pt>
                      <c:pt idx="206">
                        <c:v>9.4809999999999999</c:v>
                      </c:pt>
                      <c:pt idx="207">
                        <c:v>9.5114999999999892</c:v>
                      </c:pt>
                      <c:pt idx="208">
                        <c:v>9.5389999999999997</c:v>
                      </c:pt>
                      <c:pt idx="209">
                        <c:v>9.5724999999999998</c:v>
                      </c:pt>
                      <c:pt idx="210">
                        <c:v>9.6144999999999996</c:v>
                      </c:pt>
                      <c:pt idx="211">
                        <c:v>9.6445000000000007</c:v>
                      </c:pt>
                      <c:pt idx="212">
                        <c:v>9.7244999999999902</c:v>
                      </c:pt>
                      <c:pt idx="213">
                        <c:v>9.7805</c:v>
                      </c:pt>
                      <c:pt idx="214">
                        <c:v>9.8089999999999993</c:v>
                      </c:pt>
                      <c:pt idx="215">
                        <c:v>9.8520000000000003</c:v>
                      </c:pt>
                      <c:pt idx="216">
                        <c:v>9.8770000000000007</c:v>
                      </c:pt>
                      <c:pt idx="217">
                        <c:v>9.8969999999999896</c:v>
                      </c:pt>
                      <c:pt idx="218">
                        <c:v>9.9164999999999992</c:v>
                      </c:pt>
                      <c:pt idx="219">
                        <c:v>9.9644999999999992</c:v>
                      </c:pt>
                      <c:pt idx="220">
                        <c:v>10.035500000000001</c:v>
                      </c:pt>
                      <c:pt idx="221">
                        <c:v>10.082999999999901</c:v>
                      </c:pt>
                      <c:pt idx="222">
                        <c:v>10.1755</c:v>
                      </c:pt>
                      <c:pt idx="223">
                        <c:v>10.222</c:v>
                      </c:pt>
                      <c:pt idx="224">
                        <c:v>10.314500000000001</c:v>
                      </c:pt>
                      <c:pt idx="225">
                        <c:v>10.398</c:v>
                      </c:pt>
                      <c:pt idx="226">
                        <c:v>10.443</c:v>
                      </c:pt>
                      <c:pt idx="227">
                        <c:v>10.472</c:v>
                      </c:pt>
                      <c:pt idx="228">
                        <c:v>10.525499999999999</c:v>
                      </c:pt>
                      <c:pt idx="229">
                        <c:v>10.5449999999999</c:v>
                      </c:pt>
                      <c:pt idx="230">
                        <c:v>10.625499999999899</c:v>
                      </c:pt>
                      <c:pt idx="231">
                        <c:v>10.688499999999999</c:v>
                      </c:pt>
                      <c:pt idx="232">
                        <c:v>10.730499999999999</c:v>
                      </c:pt>
                      <c:pt idx="233">
                        <c:v>10.776</c:v>
                      </c:pt>
                      <c:pt idx="234">
                        <c:v>10.8225</c:v>
                      </c:pt>
                      <c:pt idx="235">
                        <c:v>10.9215</c:v>
                      </c:pt>
                      <c:pt idx="236">
                        <c:v>10.9535</c:v>
                      </c:pt>
                      <c:pt idx="237">
                        <c:v>11.0015</c:v>
                      </c:pt>
                      <c:pt idx="238">
                        <c:v>11.0655</c:v>
                      </c:pt>
                      <c:pt idx="239">
                        <c:v>11.114000000000001</c:v>
                      </c:pt>
                      <c:pt idx="240">
                        <c:v>11.1355</c:v>
                      </c:pt>
                      <c:pt idx="241">
                        <c:v>11.1745</c:v>
                      </c:pt>
                      <c:pt idx="242">
                        <c:v>11.2395</c:v>
                      </c:pt>
                      <c:pt idx="243">
                        <c:v>11.326000000000001</c:v>
                      </c:pt>
                      <c:pt idx="244">
                        <c:v>11.4125</c:v>
                      </c:pt>
                      <c:pt idx="245">
                        <c:v>11.509</c:v>
                      </c:pt>
                      <c:pt idx="246">
                        <c:v>11.5945</c:v>
                      </c:pt>
                      <c:pt idx="247">
                        <c:v>11.7105</c:v>
                      </c:pt>
                      <c:pt idx="248">
                        <c:v>11.831499999999901</c:v>
                      </c:pt>
                      <c:pt idx="249">
                        <c:v>11.9475</c:v>
                      </c:pt>
                      <c:pt idx="250">
                        <c:v>12.0175</c:v>
                      </c:pt>
                      <c:pt idx="251">
                        <c:v>12.040999999999899</c:v>
                      </c:pt>
                      <c:pt idx="252">
                        <c:v>12.0245</c:v>
                      </c:pt>
                      <c:pt idx="253">
                        <c:v>12.0114999999999</c:v>
                      </c:pt>
                      <c:pt idx="254">
                        <c:v>12.0144999999999</c:v>
                      </c:pt>
                      <c:pt idx="255">
                        <c:v>11.9964999999999</c:v>
                      </c:pt>
                      <c:pt idx="256">
                        <c:v>12.006</c:v>
                      </c:pt>
                      <c:pt idx="257">
                        <c:v>12.041</c:v>
                      </c:pt>
                      <c:pt idx="258">
                        <c:v>12.1455</c:v>
                      </c:pt>
                      <c:pt idx="259">
                        <c:v>12.3215</c:v>
                      </c:pt>
                      <c:pt idx="260">
                        <c:v>12.518999999999901</c:v>
                      </c:pt>
                      <c:pt idx="261">
                        <c:v>12.664</c:v>
                      </c:pt>
                      <c:pt idx="262">
                        <c:v>12.745999999999899</c:v>
                      </c:pt>
                      <c:pt idx="263">
                        <c:v>12.8095</c:v>
                      </c:pt>
                      <c:pt idx="264">
                        <c:v>12.833500000000001</c:v>
                      </c:pt>
                      <c:pt idx="265">
                        <c:v>12.86</c:v>
                      </c:pt>
                      <c:pt idx="266">
                        <c:v>12.8855</c:v>
                      </c:pt>
                      <c:pt idx="267">
                        <c:v>12.87</c:v>
                      </c:pt>
                      <c:pt idx="268">
                        <c:v>12.8639999999999</c:v>
                      </c:pt>
                      <c:pt idx="269">
                        <c:v>12.868499999999999</c:v>
                      </c:pt>
                      <c:pt idx="270">
                        <c:v>12.806999999999899</c:v>
                      </c:pt>
                      <c:pt idx="271">
                        <c:v>12.813499999999999</c:v>
                      </c:pt>
                      <c:pt idx="272">
                        <c:v>12.778499999999999</c:v>
                      </c:pt>
                      <c:pt idx="273">
                        <c:v>12.7874999999999</c:v>
                      </c:pt>
                      <c:pt idx="274">
                        <c:v>12.795</c:v>
                      </c:pt>
                      <c:pt idx="275">
                        <c:v>12.8225</c:v>
                      </c:pt>
                      <c:pt idx="276">
                        <c:v>12.7995</c:v>
                      </c:pt>
                      <c:pt idx="277">
                        <c:v>12.8025</c:v>
                      </c:pt>
                      <c:pt idx="278">
                        <c:v>12.756</c:v>
                      </c:pt>
                      <c:pt idx="279">
                        <c:v>12.7455</c:v>
                      </c:pt>
                      <c:pt idx="280">
                        <c:v>12.705</c:v>
                      </c:pt>
                      <c:pt idx="281">
                        <c:v>12.651999999999999</c:v>
                      </c:pt>
                      <c:pt idx="282">
                        <c:v>12.6065</c:v>
                      </c:pt>
                      <c:pt idx="283">
                        <c:v>12.576000000000001</c:v>
                      </c:pt>
                      <c:pt idx="284">
                        <c:v>12.5064999999999</c:v>
                      </c:pt>
                      <c:pt idx="285">
                        <c:v>12.4435</c:v>
                      </c:pt>
                      <c:pt idx="286">
                        <c:v>12.420500000000001</c:v>
                      </c:pt>
                      <c:pt idx="287">
                        <c:v>12.3575</c:v>
                      </c:pt>
                      <c:pt idx="288">
                        <c:v>12.3355</c:v>
                      </c:pt>
                      <c:pt idx="289">
                        <c:v>12.312999999999899</c:v>
                      </c:pt>
                      <c:pt idx="290">
                        <c:v>12.2875</c:v>
                      </c:pt>
                      <c:pt idx="291">
                        <c:v>12.2745</c:v>
                      </c:pt>
                      <c:pt idx="292">
                        <c:v>12.2229999999999</c:v>
                      </c:pt>
                      <c:pt idx="293">
                        <c:v>12.237500000000001</c:v>
                      </c:pt>
                      <c:pt idx="294">
                        <c:v>12.22</c:v>
                      </c:pt>
                      <c:pt idx="295">
                        <c:v>12.198499999999999</c:v>
                      </c:pt>
                      <c:pt idx="296">
                        <c:v>12.211</c:v>
                      </c:pt>
                      <c:pt idx="297">
                        <c:v>12.173</c:v>
                      </c:pt>
                      <c:pt idx="298">
                        <c:v>12.162999999999901</c:v>
                      </c:pt>
                      <c:pt idx="299">
                        <c:v>12.157</c:v>
                      </c:pt>
                      <c:pt idx="300">
                        <c:v>12.137499999999999</c:v>
                      </c:pt>
                      <c:pt idx="301">
                        <c:v>12.123999999999899</c:v>
                      </c:pt>
                      <c:pt idx="302">
                        <c:v>12.0825</c:v>
                      </c:pt>
                      <c:pt idx="303">
                        <c:v>12.0384999999999</c:v>
                      </c:pt>
                      <c:pt idx="304">
                        <c:v>12.0075</c:v>
                      </c:pt>
                      <c:pt idx="305">
                        <c:v>11.980499999999999</c:v>
                      </c:pt>
                      <c:pt idx="306">
                        <c:v>11.9415</c:v>
                      </c:pt>
                      <c:pt idx="307">
                        <c:v>11.879</c:v>
                      </c:pt>
                      <c:pt idx="308">
                        <c:v>11.834499999999901</c:v>
                      </c:pt>
                      <c:pt idx="309">
                        <c:v>11.801</c:v>
                      </c:pt>
                      <c:pt idx="310">
                        <c:v>11.7685</c:v>
                      </c:pt>
                      <c:pt idx="311">
                        <c:v>11.71</c:v>
                      </c:pt>
                      <c:pt idx="312">
                        <c:v>11.667</c:v>
                      </c:pt>
                      <c:pt idx="313">
                        <c:v>11.637499999999999</c:v>
                      </c:pt>
                      <c:pt idx="314">
                        <c:v>11.614000000000001</c:v>
                      </c:pt>
                      <c:pt idx="315">
                        <c:v>11.5425</c:v>
                      </c:pt>
                      <c:pt idx="316">
                        <c:v>11.518000000000001</c:v>
                      </c:pt>
                      <c:pt idx="317">
                        <c:v>11.4895</c:v>
                      </c:pt>
                      <c:pt idx="318">
                        <c:v>11.472</c:v>
                      </c:pt>
                      <c:pt idx="319">
                        <c:v>11.414999999999999</c:v>
                      </c:pt>
                      <c:pt idx="320">
                        <c:v>11.396999999999901</c:v>
                      </c:pt>
                      <c:pt idx="321">
                        <c:v>11.378</c:v>
                      </c:pt>
                      <c:pt idx="322">
                        <c:v>11.3605</c:v>
                      </c:pt>
                      <c:pt idx="323">
                        <c:v>11.320499999999999</c:v>
                      </c:pt>
                      <c:pt idx="324">
                        <c:v>11.279</c:v>
                      </c:pt>
                      <c:pt idx="325">
                        <c:v>11.2935</c:v>
                      </c:pt>
                      <c:pt idx="326">
                        <c:v>11.2515</c:v>
                      </c:pt>
                      <c:pt idx="327">
                        <c:v>11.2235</c:v>
                      </c:pt>
                      <c:pt idx="328">
                        <c:v>11.199</c:v>
                      </c:pt>
                      <c:pt idx="329">
                        <c:v>11.1785</c:v>
                      </c:pt>
                      <c:pt idx="330">
                        <c:v>11.150499999999999</c:v>
                      </c:pt>
                      <c:pt idx="331">
                        <c:v>11.1314999999999</c:v>
                      </c:pt>
                      <c:pt idx="332">
                        <c:v>11.0979999999999</c:v>
                      </c:pt>
                      <c:pt idx="333">
                        <c:v>11.049999999999899</c:v>
                      </c:pt>
                      <c:pt idx="334">
                        <c:v>11.041</c:v>
                      </c:pt>
                      <c:pt idx="335">
                        <c:v>11.015499999999999</c:v>
                      </c:pt>
                      <c:pt idx="336">
                        <c:v>10.986999999999901</c:v>
                      </c:pt>
                      <c:pt idx="337">
                        <c:v>10.957000000000001</c:v>
                      </c:pt>
                      <c:pt idx="338">
                        <c:v>10.939499999999899</c:v>
                      </c:pt>
                      <c:pt idx="339">
                        <c:v>10.8814999999999</c:v>
                      </c:pt>
                      <c:pt idx="340">
                        <c:v>10.890999999999901</c:v>
                      </c:pt>
                      <c:pt idx="341">
                        <c:v>10.871499999999999</c:v>
                      </c:pt>
                      <c:pt idx="342">
                        <c:v>10.8505</c:v>
                      </c:pt>
                      <c:pt idx="343">
                        <c:v>10.836499999999999</c:v>
                      </c:pt>
                      <c:pt idx="344">
                        <c:v>10.8225</c:v>
                      </c:pt>
                      <c:pt idx="345">
                        <c:v>10.812999999999899</c:v>
                      </c:pt>
                      <c:pt idx="346">
                        <c:v>10.79</c:v>
                      </c:pt>
                      <c:pt idx="347">
                        <c:v>10.746499999999999</c:v>
                      </c:pt>
                      <c:pt idx="348">
                        <c:v>10.708500000000001</c:v>
                      </c:pt>
                      <c:pt idx="349">
                        <c:v>10.686499999999899</c:v>
                      </c:pt>
                      <c:pt idx="350">
                        <c:v>10.663</c:v>
                      </c:pt>
                      <c:pt idx="351">
                        <c:v>10.619</c:v>
                      </c:pt>
                      <c:pt idx="352">
                        <c:v>10.5885</c:v>
                      </c:pt>
                      <c:pt idx="353">
                        <c:v>10.571999999999999</c:v>
                      </c:pt>
                      <c:pt idx="354">
                        <c:v>10.530999999999899</c:v>
                      </c:pt>
                      <c:pt idx="355">
                        <c:v>10.507999999999999</c:v>
                      </c:pt>
                      <c:pt idx="356">
                        <c:v>10.4729999999999</c:v>
                      </c:pt>
                      <c:pt idx="357">
                        <c:v>10.417999999999999</c:v>
                      </c:pt>
                      <c:pt idx="358">
                        <c:v>10.4369999999999</c:v>
                      </c:pt>
                      <c:pt idx="359">
                        <c:v>10.397</c:v>
                      </c:pt>
                      <c:pt idx="360">
                        <c:v>10.374499999999999</c:v>
                      </c:pt>
                      <c:pt idx="361">
                        <c:v>10.374000000000001</c:v>
                      </c:pt>
                      <c:pt idx="362">
                        <c:v>10.362</c:v>
                      </c:pt>
                      <c:pt idx="363">
                        <c:v>10.326499999999999</c:v>
                      </c:pt>
                      <c:pt idx="364">
                        <c:v>10.299499999999901</c:v>
                      </c:pt>
                      <c:pt idx="365">
                        <c:v>10.2685</c:v>
                      </c:pt>
                      <c:pt idx="366">
                        <c:v>10.285</c:v>
                      </c:pt>
                      <c:pt idx="367">
                        <c:v>10.254</c:v>
                      </c:pt>
                      <c:pt idx="368">
                        <c:v>10.244</c:v>
                      </c:pt>
                      <c:pt idx="369">
                        <c:v>10.212</c:v>
                      </c:pt>
                      <c:pt idx="370">
                        <c:v>10.198499999999999</c:v>
                      </c:pt>
                      <c:pt idx="371">
                        <c:v>10.204000000000001</c:v>
                      </c:pt>
                      <c:pt idx="372">
                        <c:v>10.148999999999999</c:v>
                      </c:pt>
                      <c:pt idx="373">
                        <c:v>10.140499999999999</c:v>
                      </c:pt>
                      <c:pt idx="374">
                        <c:v>10.119999999999999</c:v>
                      </c:pt>
                      <c:pt idx="375">
                        <c:v>10.0985</c:v>
                      </c:pt>
                      <c:pt idx="376">
                        <c:v>10.093999999999999</c:v>
                      </c:pt>
                      <c:pt idx="377">
                        <c:v>10.087</c:v>
                      </c:pt>
                      <c:pt idx="378">
                        <c:v>10.0585</c:v>
                      </c:pt>
                      <c:pt idx="379">
                        <c:v>10.041499999999999</c:v>
                      </c:pt>
                      <c:pt idx="380">
                        <c:v>10.015499999999999</c:v>
                      </c:pt>
                      <c:pt idx="381">
                        <c:v>9.9984999999999999</c:v>
                      </c:pt>
                      <c:pt idx="382">
                        <c:v>9.9855</c:v>
                      </c:pt>
                      <c:pt idx="383">
                        <c:v>9.9390000000000001</c:v>
                      </c:pt>
                      <c:pt idx="384">
                        <c:v>9.9514999999999993</c:v>
                      </c:pt>
                      <c:pt idx="385">
                        <c:v>9.9160000000000004</c:v>
                      </c:pt>
                      <c:pt idx="386">
                        <c:v>9.9055</c:v>
                      </c:pt>
                      <c:pt idx="387">
                        <c:v>9.8979999999999997</c:v>
                      </c:pt>
                      <c:pt idx="388">
                        <c:v>9.8739999999999899</c:v>
                      </c:pt>
                      <c:pt idx="389">
                        <c:v>9.8614999999999995</c:v>
                      </c:pt>
                      <c:pt idx="390">
                        <c:v>9.8204999999999991</c:v>
                      </c:pt>
                      <c:pt idx="391">
                        <c:v>9.7999999999999901</c:v>
                      </c:pt>
                      <c:pt idx="392">
                        <c:v>9.7705000000000002</c:v>
                      </c:pt>
                      <c:pt idx="393">
                        <c:v>9.7569999999999997</c:v>
                      </c:pt>
                      <c:pt idx="394">
                        <c:v>9.7379999999999995</c:v>
                      </c:pt>
                      <c:pt idx="395">
                        <c:v>9.7134999999999998</c:v>
                      </c:pt>
                      <c:pt idx="396">
                        <c:v>9.6980000000000004</c:v>
                      </c:pt>
                      <c:pt idx="397">
                        <c:v>9.6739999999999995</c:v>
                      </c:pt>
                      <c:pt idx="398">
                        <c:v>9.6555</c:v>
                      </c:pt>
                      <c:pt idx="399">
                        <c:v>9.6334999999999997</c:v>
                      </c:pt>
                      <c:pt idx="400">
                        <c:v>9.6239999999999899</c:v>
                      </c:pt>
                      <c:pt idx="401">
                        <c:v>9.6039999999999992</c:v>
                      </c:pt>
                      <c:pt idx="402">
                        <c:v>9.5960000000000001</c:v>
                      </c:pt>
                      <c:pt idx="403">
                        <c:v>9.5579999999999998</c:v>
                      </c:pt>
                      <c:pt idx="404">
                        <c:v>9.5395000000000003</c:v>
                      </c:pt>
                      <c:pt idx="405">
                        <c:v>9.5380000000000003</c:v>
                      </c:pt>
                      <c:pt idx="406">
                        <c:v>9.4979999999999993</c:v>
                      </c:pt>
                      <c:pt idx="407">
                        <c:v>9.4745000000000008</c:v>
                      </c:pt>
                      <c:pt idx="408">
                        <c:v>9.4649999999999999</c:v>
                      </c:pt>
                      <c:pt idx="409">
                        <c:v>9.4354999999999993</c:v>
                      </c:pt>
                      <c:pt idx="410">
                        <c:v>9.41</c:v>
                      </c:pt>
                      <c:pt idx="411">
                        <c:v>9.39149999999999</c:v>
                      </c:pt>
                      <c:pt idx="412">
                        <c:v>9.3524999999999991</c:v>
                      </c:pt>
                      <c:pt idx="413">
                        <c:v>9.327</c:v>
                      </c:pt>
                      <c:pt idx="414">
                        <c:v>9.2899999999999991</c:v>
                      </c:pt>
                      <c:pt idx="415">
                        <c:v>9.2524999999999995</c:v>
                      </c:pt>
                      <c:pt idx="416">
                        <c:v>9.2159999999999993</c:v>
                      </c:pt>
                      <c:pt idx="417">
                        <c:v>9.1969999999999992</c:v>
                      </c:pt>
                      <c:pt idx="418">
                        <c:v>9.1675000000000004</c:v>
                      </c:pt>
                      <c:pt idx="419">
                        <c:v>9.1110000000000007</c:v>
                      </c:pt>
                      <c:pt idx="420">
                        <c:v>9.0919999999999899</c:v>
                      </c:pt>
                      <c:pt idx="421">
                        <c:v>9.0879999999999992</c:v>
                      </c:pt>
                      <c:pt idx="422">
                        <c:v>9.0224999999999902</c:v>
                      </c:pt>
                      <c:pt idx="423">
                        <c:v>8.9920000000000009</c:v>
                      </c:pt>
                      <c:pt idx="424">
                        <c:v>8.9540000000000006</c:v>
                      </c:pt>
                      <c:pt idx="425">
                        <c:v>8.9154999999999998</c:v>
                      </c:pt>
                      <c:pt idx="426">
                        <c:v>8.9115000000000002</c:v>
                      </c:pt>
                      <c:pt idx="427">
                        <c:v>8.8640000000000008</c:v>
                      </c:pt>
                      <c:pt idx="428">
                        <c:v>8.84499999999999</c:v>
                      </c:pt>
                      <c:pt idx="429">
                        <c:v>8.8224999999999998</c:v>
                      </c:pt>
                      <c:pt idx="430">
                        <c:v>8.7729999999999997</c:v>
                      </c:pt>
                      <c:pt idx="431">
                        <c:v>8.76</c:v>
                      </c:pt>
                      <c:pt idx="432">
                        <c:v>8.718</c:v>
                      </c:pt>
                      <c:pt idx="433">
                        <c:v>8.6839999999999993</c:v>
                      </c:pt>
                      <c:pt idx="434">
                        <c:v>8.6534999999999993</c:v>
                      </c:pt>
                      <c:pt idx="435">
                        <c:v>8.6359999999999992</c:v>
                      </c:pt>
                      <c:pt idx="436">
                        <c:v>8.6125000000000007</c:v>
                      </c:pt>
                      <c:pt idx="437">
                        <c:v>8.59</c:v>
                      </c:pt>
                      <c:pt idx="438">
                        <c:v>8.53399999999999</c:v>
                      </c:pt>
                      <c:pt idx="439">
                        <c:v>8.4524999999999899</c:v>
                      </c:pt>
                      <c:pt idx="440">
                        <c:v>8.36099999999999</c:v>
                      </c:pt>
                      <c:pt idx="441">
                        <c:v>8.2940000000000005</c:v>
                      </c:pt>
                      <c:pt idx="442">
                        <c:v>8.2134999999999998</c:v>
                      </c:pt>
                      <c:pt idx="443">
                        <c:v>8.1280000000000001</c:v>
                      </c:pt>
                      <c:pt idx="444">
                        <c:v>8.0589999999999993</c:v>
                      </c:pt>
                      <c:pt idx="445">
                        <c:v>7.9855</c:v>
                      </c:pt>
                      <c:pt idx="446">
                        <c:v>7.9354999999999896</c:v>
                      </c:pt>
                      <c:pt idx="447">
                        <c:v>7.8550000000000004</c:v>
                      </c:pt>
                      <c:pt idx="448">
                        <c:v>7.7994999999999903</c:v>
                      </c:pt>
                      <c:pt idx="449">
                        <c:v>7.7815000000000003</c:v>
                      </c:pt>
                      <c:pt idx="450">
                        <c:v>7.7364999999999897</c:v>
                      </c:pt>
                      <c:pt idx="451">
                        <c:v>7.7565</c:v>
                      </c:pt>
                      <c:pt idx="452">
                        <c:v>7.7465000000000002</c:v>
                      </c:pt>
                      <c:pt idx="453">
                        <c:v>7.7294999999999998</c:v>
                      </c:pt>
                      <c:pt idx="454">
                        <c:v>7.7435</c:v>
                      </c:pt>
                      <c:pt idx="455">
                        <c:v>7.7519999999999998</c:v>
                      </c:pt>
                      <c:pt idx="456">
                        <c:v>7.7539999999999996</c:v>
                      </c:pt>
                      <c:pt idx="457">
                        <c:v>7.7539999999999996</c:v>
                      </c:pt>
                      <c:pt idx="458">
                        <c:v>7.7649999999999997</c:v>
                      </c:pt>
                      <c:pt idx="459">
                        <c:v>7.7610000000000001</c:v>
                      </c:pt>
                      <c:pt idx="460">
                        <c:v>7.7865000000000002</c:v>
                      </c:pt>
                      <c:pt idx="461">
                        <c:v>7.7814999999999896</c:v>
                      </c:pt>
                      <c:pt idx="462">
                        <c:v>7.7939999999999996</c:v>
                      </c:pt>
                      <c:pt idx="463">
                        <c:v>7.782</c:v>
                      </c:pt>
                      <c:pt idx="464">
                        <c:v>7.7770000000000001</c:v>
                      </c:pt>
                      <c:pt idx="465">
                        <c:v>7.7914999999999903</c:v>
                      </c:pt>
                      <c:pt idx="466">
                        <c:v>7.7765000000000004</c:v>
                      </c:pt>
                      <c:pt idx="467">
                        <c:v>7.7694999999999999</c:v>
                      </c:pt>
                      <c:pt idx="468">
                        <c:v>7.7355</c:v>
                      </c:pt>
                      <c:pt idx="469">
                        <c:v>7.7324999999999999</c:v>
                      </c:pt>
                      <c:pt idx="470">
                        <c:v>7.7275</c:v>
                      </c:pt>
                      <c:pt idx="471">
                        <c:v>7.7285000000000004</c:v>
                      </c:pt>
                      <c:pt idx="472">
                        <c:v>7.6870000000000003</c:v>
                      </c:pt>
                      <c:pt idx="473">
                        <c:v>7.7</c:v>
                      </c:pt>
                      <c:pt idx="474">
                        <c:v>7.7119999999999997</c:v>
                      </c:pt>
                      <c:pt idx="475">
                        <c:v>7.6869999999999896</c:v>
                      </c:pt>
                      <c:pt idx="476">
                        <c:v>7.6739999999999897</c:v>
                      </c:pt>
                      <c:pt idx="477">
                        <c:v>7.6965000000000003</c:v>
                      </c:pt>
                      <c:pt idx="478">
                        <c:v>7.6675000000000004</c:v>
                      </c:pt>
                      <c:pt idx="479">
                        <c:v>7.6840000000000002</c:v>
                      </c:pt>
                      <c:pt idx="480">
                        <c:v>7.6564999999999896</c:v>
                      </c:pt>
                      <c:pt idx="481">
                        <c:v>7.6515000000000004</c:v>
                      </c:pt>
                      <c:pt idx="482">
                        <c:v>7.6479999999999997</c:v>
                      </c:pt>
                      <c:pt idx="483">
                        <c:v>7.6619999999999999</c:v>
                      </c:pt>
                      <c:pt idx="484">
                        <c:v>7.6360000000000001</c:v>
                      </c:pt>
                      <c:pt idx="485">
                        <c:v>7.6414999999999997</c:v>
                      </c:pt>
                      <c:pt idx="486">
                        <c:v>7.6349999999999998</c:v>
                      </c:pt>
                      <c:pt idx="487">
                        <c:v>7.6229999999999896</c:v>
                      </c:pt>
                      <c:pt idx="488">
                        <c:v>7.6020000000000003</c:v>
                      </c:pt>
                      <c:pt idx="489">
                        <c:v>7.6074999999999999</c:v>
                      </c:pt>
                      <c:pt idx="490">
                        <c:v>7.6034999999999897</c:v>
                      </c:pt>
                      <c:pt idx="491">
                        <c:v>7.5944999999999903</c:v>
                      </c:pt>
                      <c:pt idx="492">
                        <c:v>7.59649999999999</c:v>
                      </c:pt>
                      <c:pt idx="493">
                        <c:v>7.5990000000000002</c:v>
                      </c:pt>
                      <c:pt idx="494">
                        <c:v>7.569</c:v>
                      </c:pt>
                      <c:pt idx="495">
                        <c:v>7.5685000000000002</c:v>
                      </c:pt>
                      <c:pt idx="496">
                        <c:v>7.5794999999999897</c:v>
                      </c:pt>
                      <c:pt idx="497">
                        <c:v>7.5810000000000004</c:v>
                      </c:pt>
                      <c:pt idx="498">
                        <c:v>7.57249999999999</c:v>
                      </c:pt>
                      <c:pt idx="499">
                        <c:v>7.5504999999999898</c:v>
                      </c:pt>
                      <c:pt idx="500">
                        <c:v>7.5164999999999997</c:v>
                      </c:pt>
                      <c:pt idx="501">
                        <c:v>7.5304999999999902</c:v>
                      </c:pt>
                      <c:pt idx="502">
                        <c:v>7.508</c:v>
                      </c:pt>
                      <c:pt idx="503">
                        <c:v>7.4909999999999997</c:v>
                      </c:pt>
                      <c:pt idx="504">
                        <c:v>7.5105000000000004</c:v>
                      </c:pt>
                      <c:pt idx="505">
                        <c:v>7.5015000000000001</c:v>
                      </c:pt>
                      <c:pt idx="506">
                        <c:v>7.5154999999999896</c:v>
                      </c:pt>
                      <c:pt idx="507">
                        <c:v>7.5084999999999997</c:v>
                      </c:pt>
                      <c:pt idx="508">
                        <c:v>7.4995000000000003</c:v>
                      </c:pt>
                      <c:pt idx="509">
                        <c:v>7.5380000000000003</c:v>
                      </c:pt>
                      <c:pt idx="510">
                        <c:v>7.5605000000000002</c:v>
                      </c:pt>
                      <c:pt idx="511">
                        <c:v>7.5540000000000003</c:v>
                      </c:pt>
                      <c:pt idx="512">
                        <c:v>7.5904999999999996</c:v>
                      </c:pt>
                      <c:pt idx="513">
                        <c:v>7.6039999999999903</c:v>
                      </c:pt>
                      <c:pt idx="514">
                        <c:v>7.6289999999999996</c:v>
                      </c:pt>
                      <c:pt idx="515">
                        <c:v>7.6484999999999896</c:v>
                      </c:pt>
                      <c:pt idx="516">
                        <c:v>7.6745000000000001</c:v>
                      </c:pt>
                      <c:pt idx="517">
                        <c:v>7.6434999999999897</c:v>
                      </c:pt>
                      <c:pt idx="518">
                        <c:v>7.66</c:v>
                      </c:pt>
                      <c:pt idx="519">
                        <c:v>7.657</c:v>
                      </c:pt>
                      <c:pt idx="520">
                        <c:v>7.6665000000000001</c:v>
                      </c:pt>
                      <c:pt idx="521">
                        <c:v>7.6704999999999899</c:v>
                      </c:pt>
                      <c:pt idx="522">
                        <c:v>7.6905000000000001</c:v>
                      </c:pt>
                      <c:pt idx="523">
                        <c:v>7.7024999999999997</c:v>
                      </c:pt>
                      <c:pt idx="524">
                        <c:v>7.7349999999999897</c:v>
                      </c:pt>
                      <c:pt idx="525">
                        <c:v>7.7799999999999896</c:v>
                      </c:pt>
                      <c:pt idx="526">
                        <c:v>7.8125</c:v>
                      </c:pt>
                      <c:pt idx="527">
                        <c:v>7.8769999999999998</c:v>
                      </c:pt>
                      <c:pt idx="528">
                        <c:v>7.9275000000000002</c:v>
                      </c:pt>
                      <c:pt idx="529">
                        <c:v>7.9439999999999902</c:v>
                      </c:pt>
                      <c:pt idx="530">
                        <c:v>8.01649999999999</c:v>
                      </c:pt>
                      <c:pt idx="531">
                        <c:v>8.0634999999999994</c:v>
                      </c:pt>
                      <c:pt idx="532">
                        <c:v>8.1259999999999994</c:v>
                      </c:pt>
                      <c:pt idx="533">
                        <c:v>8.1820000000000004</c:v>
                      </c:pt>
                      <c:pt idx="534">
                        <c:v>8.2185000000000006</c:v>
                      </c:pt>
                      <c:pt idx="535">
                        <c:v>8.2769999999999992</c:v>
                      </c:pt>
                      <c:pt idx="536">
                        <c:v>8.3004999999999995</c:v>
                      </c:pt>
                      <c:pt idx="537">
                        <c:v>8.3025000000000002</c:v>
                      </c:pt>
                      <c:pt idx="538">
                        <c:v>8.3639999999999901</c:v>
                      </c:pt>
                      <c:pt idx="539">
                        <c:v>8.391</c:v>
                      </c:pt>
                      <c:pt idx="540">
                        <c:v>8.4324999999999992</c:v>
                      </c:pt>
                      <c:pt idx="541">
                        <c:v>8.4855</c:v>
                      </c:pt>
                      <c:pt idx="542">
                        <c:v>8.5280000000000005</c:v>
                      </c:pt>
                      <c:pt idx="543">
                        <c:v>8.54849999999999</c:v>
                      </c:pt>
                      <c:pt idx="544">
                        <c:v>8.5850000000000009</c:v>
                      </c:pt>
                      <c:pt idx="545">
                        <c:v>8.6274999999999995</c:v>
                      </c:pt>
                      <c:pt idx="546">
                        <c:v>8.6824999999999992</c:v>
                      </c:pt>
                      <c:pt idx="547">
                        <c:v>8.72149999999999</c:v>
                      </c:pt>
                      <c:pt idx="548">
                        <c:v>8.8230000000000004</c:v>
                      </c:pt>
                      <c:pt idx="549">
                        <c:v>8.9039999999999999</c:v>
                      </c:pt>
                      <c:pt idx="550">
                        <c:v>9.0129999999999999</c:v>
                      </c:pt>
                      <c:pt idx="551">
                        <c:v>9.1039999999999992</c:v>
                      </c:pt>
                      <c:pt idx="552">
                        <c:v>9.2100000000000009</c:v>
                      </c:pt>
                      <c:pt idx="553">
                        <c:v>9.2780000000000005</c:v>
                      </c:pt>
                      <c:pt idx="554">
                        <c:v>9.3505000000000003</c:v>
                      </c:pt>
                      <c:pt idx="555">
                        <c:v>9.4030000000000005</c:v>
                      </c:pt>
                      <c:pt idx="556">
                        <c:v>9.5075000000000003</c:v>
                      </c:pt>
                      <c:pt idx="557">
                        <c:v>9.5790000000000006</c:v>
                      </c:pt>
                      <c:pt idx="558">
                        <c:v>9.6839999999999993</c:v>
                      </c:pt>
                      <c:pt idx="559">
                        <c:v>9.8000000000000007</c:v>
                      </c:pt>
                      <c:pt idx="560">
                        <c:v>9.9019999999999992</c:v>
                      </c:pt>
                      <c:pt idx="561">
                        <c:v>10.0305</c:v>
                      </c:pt>
                      <c:pt idx="562">
                        <c:v>10.1105</c:v>
                      </c:pt>
                      <c:pt idx="563">
                        <c:v>10.19</c:v>
                      </c:pt>
                      <c:pt idx="564">
                        <c:v>10.286</c:v>
                      </c:pt>
                      <c:pt idx="565">
                        <c:v>10.329499999999999</c:v>
                      </c:pt>
                      <c:pt idx="566">
                        <c:v>10.335000000000001</c:v>
                      </c:pt>
                      <c:pt idx="567">
                        <c:v>10.362500000000001</c:v>
                      </c:pt>
                      <c:pt idx="568">
                        <c:v>10.3805</c:v>
                      </c:pt>
                      <c:pt idx="569">
                        <c:v>10.391999999999999</c:v>
                      </c:pt>
                      <c:pt idx="570">
                        <c:v>10.434999999999899</c:v>
                      </c:pt>
                      <c:pt idx="571">
                        <c:v>10.4279999999999</c:v>
                      </c:pt>
                      <c:pt idx="572">
                        <c:v>10.448499999999999</c:v>
                      </c:pt>
                      <c:pt idx="573">
                        <c:v>10.434999999999899</c:v>
                      </c:pt>
                      <c:pt idx="574">
                        <c:v>10.416499999999999</c:v>
                      </c:pt>
                      <c:pt idx="575">
                        <c:v>10.396999999999901</c:v>
                      </c:pt>
                      <c:pt idx="576">
                        <c:v>10.392999999999899</c:v>
                      </c:pt>
                      <c:pt idx="577">
                        <c:v>10.382999999999999</c:v>
                      </c:pt>
                      <c:pt idx="578">
                        <c:v>10.388</c:v>
                      </c:pt>
                      <c:pt idx="579">
                        <c:v>10.3645</c:v>
                      </c:pt>
                      <c:pt idx="580">
                        <c:v>10.387499999999999</c:v>
                      </c:pt>
                      <c:pt idx="581">
                        <c:v>10.3825</c:v>
                      </c:pt>
                      <c:pt idx="582">
                        <c:v>10.378</c:v>
                      </c:pt>
                      <c:pt idx="583">
                        <c:v>10.4025</c:v>
                      </c:pt>
                      <c:pt idx="584">
                        <c:v>10.3935</c:v>
                      </c:pt>
                      <c:pt idx="585">
                        <c:v>10.387</c:v>
                      </c:pt>
                      <c:pt idx="586">
                        <c:v>10.362500000000001</c:v>
                      </c:pt>
                      <c:pt idx="587">
                        <c:v>10.375999999999999</c:v>
                      </c:pt>
                      <c:pt idx="588">
                        <c:v>10.362500000000001</c:v>
                      </c:pt>
                      <c:pt idx="589">
                        <c:v>10.404500000000001</c:v>
                      </c:pt>
                      <c:pt idx="590">
                        <c:v>10.3565</c:v>
                      </c:pt>
                      <c:pt idx="591">
                        <c:v>10.378499999999899</c:v>
                      </c:pt>
                      <c:pt idx="592">
                        <c:v>10.35</c:v>
                      </c:pt>
                      <c:pt idx="593">
                        <c:v>10.3675</c:v>
                      </c:pt>
                      <c:pt idx="594">
                        <c:v>10.347</c:v>
                      </c:pt>
                      <c:pt idx="595">
                        <c:v>10.3269999999999</c:v>
                      </c:pt>
                      <c:pt idx="596">
                        <c:v>10.298</c:v>
                      </c:pt>
                      <c:pt idx="597">
                        <c:v>10.285500000000001</c:v>
                      </c:pt>
                      <c:pt idx="598">
                        <c:v>10.271999999999901</c:v>
                      </c:pt>
                      <c:pt idx="599">
                        <c:v>10.251999999999899</c:v>
                      </c:pt>
                      <c:pt idx="600">
                        <c:v>10.214499999999999</c:v>
                      </c:pt>
                      <c:pt idx="601">
                        <c:v>10.2265</c:v>
                      </c:pt>
                      <c:pt idx="602">
                        <c:v>10.202999999999999</c:v>
                      </c:pt>
                      <c:pt idx="603">
                        <c:v>10.148</c:v>
                      </c:pt>
                      <c:pt idx="604">
                        <c:v>10.146000000000001</c:v>
                      </c:pt>
                      <c:pt idx="605">
                        <c:v>10.102499999999999</c:v>
                      </c:pt>
                      <c:pt idx="606">
                        <c:v>10.0685</c:v>
                      </c:pt>
                      <c:pt idx="607">
                        <c:v>10.0505</c:v>
                      </c:pt>
                      <c:pt idx="608">
                        <c:v>10.012499999999999</c:v>
                      </c:pt>
                      <c:pt idx="609">
                        <c:v>9.9860000000000007</c:v>
                      </c:pt>
                      <c:pt idx="610">
                        <c:v>9.9870000000000001</c:v>
                      </c:pt>
                      <c:pt idx="611">
                        <c:v>9.9789999999999992</c:v>
                      </c:pt>
                      <c:pt idx="612">
                        <c:v>9.9514999999999993</c:v>
                      </c:pt>
                      <c:pt idx="613">
                        <c:v>9.9384999999999994</c:v>
                      </c:pt>
                      <c:pt idx="614">
                        <c:v>9.9484999999999992</c:v>
                      </c:pt>
                      <c:pt idx="615">
                        <c:v>9.8834999999999997</c:v>
                      </c:pt>
                      <c:pt idx="616">
                        <c:v>9.8870000000000005</c:v>
                      </c:pt>
                      <c:pt idx="617">
                        <c:v>9.8784999999999901</c:v>
                      </c:pt>
                      <c:pt idx="618">
                        <c:v>9.8874999999999993</c:v>
                      </c:pt>
                      <c:pt idx="619">
                        <c:v>9.8719999999999999</c:v>
                      </c:pt>
                      <c:pt idx="620">
                        <c:v>9.8644999999999996</c:v>
                      </c:pt>
                      <c:pt idx="621">
                        <c:v>9.82</c:v>
                      </c:pt>
                      <c:pt idx="622">
                        <c:v>9.8284999999999894</c:v>
                      </c:pt>
                      <c:pt idx="623">
                        <c:v>9.8490000000000002</c:v>
                      </c:pt>
                      <c:pt idx="624">
                        <c:v>9.8215000000000003</c:v>
                      </c:pt>
                      <c:pt idx="625">
                        <c:v>9.8174999999999901</c:v>
                      </c:pt>
                      <c:pt idx="626">
                        <c:v>9.8204999999999991</c:v>
                      </c:pt>
                      <c:pt idx="627">
                        <c:v>9.8175000000000008</c:v>
                      </c:pt>
                      <c:pt idx="628">
                        <c:v>9.8099999999999898</c:v>
                      </c:pt>
                      <c:pt idx="629">
                        <c:v>9.8069999999999897</c:v>
                      </c:pt>
                      <c:pt idx="630">
                        <c:v>9.7940000000000005</c:v>
                      </c:pt>
                      <c:pt idx="631">
                        <c:v>9.7844999999999995</c:v>
                      </c:pt>
                      <c:pt idx="632">
                        <c:v>9.7799999999999994</c:v>
                      </c:pt>
                      <c:pt idx="633">
                        <c:v>9.7940000000000005</c:v>
                      </c:pt>
                      <c:pt idx="634">
                        <c:v>9.7784999999999993</c:v>
                      </c:pt>
                      <c:pt idx="635">
                        <c:v>9.7810000000000006</c:v>
                      </c:pt>
                      <c:pt idx="636">
                        <c:v>9.7850000000000001</c:v>
                      </c:pt>
                      <c:pt idx="637">
                        <c:v>9.7850000000000001</c:v>
                      </c:pt>
                      <c:pt idx="638">
                        <c:v>9.7904999999999998</c:v>
                      </c:pt>
                      <c:pt idx="639">
                        <c:v>9.7659999999999894</c:v>
                      </c:pt>
                      <c:pt idx="640">
                        <c:v>9.7810000000000006</c:v>
                      </c:pt>
                      <c:pt idx="641">
                        <c:v>9.7649999999999899</c:v>
                      </c:pt>
                      <c:pt idx="642">
                        <c:v>9.7799999999999994</c:v>
                      </c:pt>
                      <c:pt idx="643">
                        <c:v>9.7550000000000008</c:v>
                      </c:pt>
                      <c:pt idx="644">
                        <c:v>9.7645</c:v>
                      </c:pt>
                      <c:pt idx="645">
                        <c:v>9.7650000000000006</c:v>
                      </c:pt>
                      <c:pt idx="646">
                        <c:v>9.7639999999999993</c:v>
                      </c:pt>
                      <c:pt idx="647">
                        <c:v>9.7534999999999901</c:v>
                      </c:pt>
                      <c:pt idx="648">
                        <c:v>9.76</c:v>
                      </c:pt>
                      <c:pt idx="649">
                        <c:v>9.7690000000000001</c:v>
                      </c:pt>
                      <c:pt idx="650">
                        <c:v>9.7530000000000001</c:v>
                      </c:pt>
                      <c:pt idx="651">
                        <c:v>9.7490000000000006</c:v>
                      </c:pt>
                      <c:pt idx="652">
                        <c:v>9.7439999999999998</c:v>
                      </c:pt>
                      <c:pt idx="653">
                        <c:v>9.7714999999999996</c:v>
                      </c:pt>
                      <c:pt idx="654">
                        <c:v>9.7635000000000005</c:v>
                      </c:pt>
                      <c:pt idx="655">
                        <c:v>9.7635000000000005</c:v>
                      </c:pt>
                      <c:pt idx="656">
                        <c:v>9.7545000000000002</c:v>
                      </c:pt>
                      <c:pt idx="657">
                        <c:v>9.7554999999999996</c:v>
                      </c:pt>
                      <c:pt idx="658">
                        <c:v>9.7765000000000004</c:v>
                      </c:pt>
                      <c:pt idx="659">
                        <c:v>9.7744999999999997</c:v>
                      </c:pt>
                      <c:pt idx="660">
                        <c:v>9.8085000000000004</c:v>
                      </c:pt>
                      <c:pt idx="661">
                        <c:v>9.7919999999999998</c:v>
                      </c:pt>
                      <c:pt idx="662">
                        <c:v>9.7814999999999994</c:v>
                      </c:pt>
                      <c:pt idx="663">
                        <c:v>9.7854999999999901</c:v>
                      </c:pt>
                      <c:pt idx="664">
                        <c:v>9.7899999999999991</c:v>
                      </c:pt>
                      <c:pt idx="665">
                        <c:v>9.7769999999999992</c:v>
                      </c:pt>
                      <c:pt idx="666">
                        <c:v>9.7869999999999902</c:v>
                      </c:pt>
                      <c:pt idx="667">
                        <c:v>9.8049999999999997</c:v>
                      </c:pt>
                      <c:pt idx="668">
                        <c:v>9.8019999999999996</c:v>
                      </c:pt>
                      <c:pt idx="669">
                        <c:v>9.7865000000000002</c:v>
                      </c:pt>
                      <c:pt idx="670">
                        <c:v>9.7965</c:v>
                      </c:pt>
                      <c:pt idx="671">
                        <c:v>9.8140000000000001</c:v>
                      </c:pt>
                      <c:pt idx="672">
                        <c:v>9.7884999999999902</c:v>
                      </c:pt>
                      <c:pt idx="673">
                        <c:v>9.8085000000000004</c:v>
                      </c:pt>
                      <c:pt idx="674">
                        <c:v>9.7865000000000002</c:v>
                      </c:pt>
                      <c:pt idx="675">
                        <c:v>9.7844999999999995</c:v>
                      </c:pt>
                      <c:pt idx="676">
                        <c:v>9.7965</c:v>
                      </c:pt>
                      <c:pt idx="677">
                        <c:v>9.7654999999999994</c:v>
                      </c:pt>
                      <c:pt idx="678">
                        <c:v>9.7780000000000005</c:v>
                      </c:pt>
                      <c:pt idx="679">
                        <c:v>9.7784999999999993</c:v>
                      </c:pt>
                      <c:pt idx="680">
                        <c:v>9.7564999999999902</c:v>
                      </c:pt>
                      <c:pt idx="681">
                        <c:v>9.7370000000000001</c:v>
                      </c:pt>
                      <c:pt idx="682">
                        <c:v>9.6849999999999898</c:v>
                      </c:pt>
                      <c:pt idx="683">
                        <c:v>9.6174999999999997</c:v>
                      </c:pt>
                      <c:pt idx="684">
                        <c:v>9.5709999999999997</c:v>
                      </c:pt>
                      <c:pt idx="685">
                        <c:v>9.4845000000000006</c:v>
                      </c:pt>
                      <c:pt idx="686">
                        <c:v>9.4344999999999999</c:v>
                      </c:pt>
                      <c:pt idx="687">
                        <c:v>9.3770000000000007</c:v>
                      </c:pt>
                      <c:pt idx="688">
                        <c:v>9.3089999999999993</c:v>
                      </c:pt>
                      <c:pt idx="689">
                        <c:v>9.2490000000000006</c:v>
                      </c:pt>
                      <c:pt idx="690">
                        <c:v>9.1790000000000003</c:v>
                      </c:pt>
                      <c:pt idx="691">
                        <c:v>9.1355000000000004</c:v>
                      </c:pt>
                      <c:pt idx="692">
                        <c:v>9.0549999999999997</c:v>
                      </c:pt>
                      <c:pt idx="693">
                        <c:v>9</c:v>
                      </c:pt>
                      <c:pt idx="694">
                        <c:v>8.9525000000000006</c:v>
                      </c:pt>
                      <c:pt idx="695">
                        <c:v>8.9134999999999902</c:v>
                      </c:pt>
                      <c:pt idx="696">
                        <c:v>8.8955000000000002</c:v>
                      </c:pt>
                      <c:pt idx="697">
                        <c:v>8.8964999999999996</c:v>
                      </c:pt>
                      <c:pt idx="698">
                        <c:v>8.9344999999999999</c:v>
                      </c:pt>
                      <c:pt idx="699">
                        <c:v>8.9169999999999998</c:v>
                      </c:pt>
                      <c:pt idx="700">
                        <c:v>8.9354999999999993</c:v>
                      </c:pt>
                      <c:pt idx="701">
                        <c:v>8.9354999999999993</c:v>
                      </c:pt>
                      <c:pt idx="702">
                        <c:v>8.9730000000000008</c:v>
                      </c:pt>
                      <c:pt idx="703">
                        <c:v>8.9649999999999999</c:v>
                      </c:pt>
                      <c:pt idx="704">
                        <c:v>8.9849999999999994</c:v>
                      </c:pt>
                      <c:pt idx="705">
                        <c:v>9.0069999999999997</c:v>
                      </c:pt>
                      <c:pt idx="706">
                        <c:v>9.0129999999999999</c:v>
                      </c:pt>
                      <c:pt idx="707">
                        <c:v>9.016</c:v>
                      </c:pt>
                      <c:pt idx="708">
                        <c:v>9.0344999999999995</c:v>
                      </c:pt>
                      <c:pt idx="709">
                        <c:v>9.0609999999999999</c:v>
                      </c:pt>
                      <c:pt idx="710">
                        <c:v>9.0864999999999991</c:v>
                      </c:pt>
                      <c:pt idx="711">
                        <c:v>9.11</c:v>
                      </c:pt>
                      <c:pt idx="712">
                        <c:v>9.1024999999999991</c:v>
                      </c:pt>
                      <c:pt idx="713">
                        <c:v>9.1080000000000005</c:v>
                      </c:pt>
                      <c:pt idx="714">
                        <c:v>9.1359999999999992</c:v>
                      </c:pt>
                      <c:pt idx="715">
                        <c:v>9.1415000000000006</c:v>
                      </c:pt>
                      <c:pt idx="716">
                        <c:v>9.1415000000000006</c:v>
                      </c:pt>
                      <c:pt idx="717">
                        <c:v>9.1549999999999994</c:v>
                      </c:pt>
                      <c:pt idx="718">
                        <c:v>9.1635000000000009</c:v>
                      </c:pt>
                      <c:pt idx="719">
                        <c:v>9.1434999999999995</c:v>
                      </c:pt>
                      <c:pt idx="720">
                        <c:v>9.1644999999999897</c:v>
                      </c:pt>
                      <c:pt idx="721">
                        <c:v>9.16</c:v>
                      </c:pt>
                      <c:pt idx="722">
                        <c:v>9.1619999999999902</c:v>
                      </c:pt>
                      <c:pt idx="723">
                        <c:v>9.1654999999999998</c:v>
                      </c:pt>
                      <c:pt idx="724">
                        <c:v>9.1679999999999993</c:v>
                      </c:pt>
                      <c:pt idx="725">
                        <c:v>9.1784999999999997</c:v>
                      </c:pt>
                      <c:pt idx="726">
                        <c:v>9.1784999999999997</c:v>
                      </c:pt>
                      <c:pt idx="727">
                        <c:v>9.1804999999999897</c:v>
                      </c:pt>
                      <c:pt idx="728">
                        <c:v>9.1805000000000003</c:v>
                      </c:pt>
                      <c:pt idx="729">
                        <c:v>9.1884999999999994</c:v>
                      </c:pt>
                      <c:pt idx="730">
                        <c:v>9.1969999999999992</c:v>
                      </c:pt>
                      <c:pt idx="731">
                        <c:v>9.1854999999999993</c:v>
                      </c:pt>
                      <c:pt idx="732">
                        <c:v>9.1974999999999998</c:v>
                      </c:pt>
                      <c:pt idx="733">
                        <c:v>9.2059999999999995</c:v>
                      </c:pt>
                      <c:pt idx="734">
                        <c:v>9.2124999999999897</c:v>
                      </c:pt>
                      <c:pt idx="735">
                        <c:v>9.2414999999999896</c:v>
                      </c:pt>
                      <c:pt idx="736">
                        <c:v>9.2330000000000005</c:v>
                      </c:pt>
                      <c:pt idx="737">
                        <c:v>9.2304999999999993</c:v>
                      </c:pt>
                      <c:pt idx="738">
                        <c:v>9.2375000000000007</c:v>
                      </c:pt>
                      <c:pt idx="739">
                        <c:v>9.2460000000000004</c:v>
                      </c:pt>
                      <c:pt idx="740">
                        <c:v>9.2334999999999994</c:v>
                      </c:pt>
                      <c:pt idx="741">
                        <c:v>9.2524999999999995</c:v>
                      </c:pt>
                      <c:pt idx="742">
                        <c:v>9.2549999999999901</c:v>
                      </c:pt>
                      <c:pt idx="743">
                        <c:v>9.2874999999999996</c:v>
                      </c:pt>
                      <c:pt idx="744">
                        <c:v>9.2884999999999902</c:v>
                      </c:pt>
                      <c:pt idx="745">
                        <c:v>9.282</c:v>
                      </c:pt>
                      <c:pt idx="746">
                        <c:v>9.2934999999999999</c:v>
                      </c:pt>
                      <c:pt idx="747">
                        <c:v>9.2895000000000003</c:v>
                      </c:pt>
                      <c:pt idx="748">
                        <c:v>9.2814999999999994</c:v>
                      </c:pt>
                      <c:pt idx="749">
                        <c:v>9.3025000000000002</c:v>
                      </c:pt>
                      <c:pt idx="750">
                        <c:v>9.3009999999999895</c:v>
                      </c:pt>
                      <c:pt idx="751">
                        <c:v>9.2880000000000003</c:v>
                      </c:pt>
                      <c:pt idx="752">
                        <c:v>9.3010000000000002</c:v>
                      </c:pt>
                      <c:pt idx="753">
                        <c:v>9.2965</c:v>
                      </c:pt>
                      <c:pt idx="754">
                        <c:v>9.2869999999999902</c:v>
                      </c:pt>
                      <c:pt idx="755">
                        <c:v>9.3019999999999996</c:v>
                      </c:pt>
                      <c:pt idx="756">
                        <c:v>9.2799999999999994</c:v>
                      </c:pt>
                      <c:pt idx="757">
                        <c:v>9.2844999999999995</c:v>
                      </c:pt>
                      <c:pt idx="758">
                        <c:v>9.27</c:v>
                      </c:pt>
                      <c:pt idx="759">
                        <c:v>9.2710000000000008</c:v>
                      </c:pt>
                      <c:pt idx="760">
                        <c:v>9.2774999999999999</c:v>
                      </c:pt>
                      <c:pt idx="761">
                        <c:v>9.28249999999999</c:v>
                      </c:pt>
                      <c:pt idx="762">
                        <c:v>9.2645</c:v>
                      </c:pt>
                      <c:pt idx="763">
                        <c:v>9.2560000000000002</c:v>
                      </c:pt>
                      <c:pt idx="764">
                        <c:v>9.2394999999999996</c:v>
                      </c:pt>
                      <c:pt idx="765">
                        <c:v>9.2360000000000007</c:v>
                      </c:pt>
                      <c:pt idx="766">
                        <c:v>9.2315000000000005</c:v>
                      </c:pt>
                      <c:pt idx="767">
                        <c:v>9.23</c:v>
                      </c:pt>
                      <c:pt idx="768">
                        <c:v>9.2204999999999995</c:v>
                      </c:pt>
                      <c:pt idx="769">
                        <c:v>9.2355</c:v>
                      </c:pt>
                      <c:pt idx="770">
                        <c:v>9.2260000000000009</c:v>
                      </c:pt>
                      <c:pt idx="771">
                        <c:v>9.2189999999999994</c:v>
                      </c:pt>
                      <c:pt idx="772">
                        <c:v>9.2159999999999993</c:v>
                      </c:pt>
                      <c:pt idx="773">
                        <c:v>9.2210000000000001</c:v>
                      </c:pt>
                      <c:pt idx="774">
                        <c:v>9.2464999999999993</c:v>
                      </c:pt>
                      <c:pt idx="775">
                        <c:v>9.23</c:v>
                      </c:pt>
                      <c:pt idx="776">
                        <c:v>9.2309999999999999</c:v>
                      </c:pt>
                      <c:pt idx="777">
                        <c:v>9.2575000000000003</c:v>
                      </c:pt>
                      <c:pt idx="778">
                        <c:v>9.2629999999999999</c:v>
                      </c:pt>
                      <c:pt idx="779">
                        <c:v>9.2454999999999998</c:v>
                      </c:pt>
                      <c:pt idx="780">
                        <c:v>9.2484999999999999</c:v>
                      </c:pt>
                      <c:pt idx="781">
                        <c:v>9.2725000000000009</c:v>
                      </c:pt>
                      <c:pt idx="782">
                        <c:v>9.2545000000000002</c:v>
                      </c:pt>
                      <c:pt idx="783">
                        <c:v>9.2774999999999999</c:v>
                      </c:pt>
                      <c:pt idx="784">
                        <c:v>9.2974999999999994</c:v>
                      </c:pt>
                      <c:pt idx="785">
                        <c:v>9.3170000000000002</c:v>
                      </c:pt>
                      <c:pt idx="786">
                        <c:v>9.2910000000000004</c:v>
                      </c:pt>
                      <c:pt idx="787">
                        <c:v>9.3364999999999991</c:v>
                      </c:pt>
                      <c:pt idx="788">
                        <c:v>9.3704999999999998</c:v>
                      </c:pt>
                      <c:pt idx="789">
                        <c:v>9.3694999999999897</c:v>
                      </c:pt>
                      <c:pt idx="790">
                        <c:v>9.3925000000000001</c:v>
                      </c:pt>
                      <c:pt idx="791">
                        <c:v>9.4154999999999998</c:v>
                      </c:pt>
                      <c:pt idx="792">
                        <c:v>9.4329999999999998</c:v>
                      </c:pt>
                      <c:pt idx="793">
                        <c:v>9.4459999999999908</c:v>
                      </c:pt>
                      <c:pt idx="794">
                        <c:v>9.4824999999999999</c:v>
                      </c:pt>
                      <c:pt idx="795">
                        <c:v>9.4829999999999899</c:v>
                      </c:pt>
                      <c:pt idx="796">
                        <c:v>9.5015000000000001</c:v>
                      </c:pt>
                      <c:pt idx="797">
                        <c:v>9.5380000000000003</c:v>
                      </c:pt>
                      <c:pt idx="798">
                        <c:v>9.5570000000000004</c:v>
                      </c:pt>
                      <c:pt idx="799">
                        <c:v>9.5969999999999995</c:v>
                      </c:pt>
                      <c:pt idx="800">
                        <c:v>9.6214999999999993</c:v>
                      </c:pt>
                      <c:pt idx="801">
                        <c:v>9.6690000000000005</c:v>
                      </c:pt>
                      <c:pt idx="802">
                        <c:v>9.7125000000000004</c:v>
                      </c:pt>
                      <c:pt idx="803">
                        <c:v>9.7564999999999902</c:v>
                      </c:pt>
                      <c:pt idx="804">
                        <c:v>9.7780000000000005</c:v>
                      </c:pt>
                      <c:pt idx="805">
                        <c:v>9.8574999999999999</c:v>
                      </c:pt>
                      <c:pt idx="806">
                        <c:v>9.8974999999999902</c:v>
                      </c:pt>
                      <c:pt idx="807">
                        <c:v>9.9600000000000009</c:v>
                      </c:pt>
                      <c:pt idx="808">
                        <c:v>10.02</c:v>
                      </c:pt>
                      <c:pt idx="809">
                        <c:v>10.0825</c:v>
                      </c:pt>
                      <c:pt idx="810">
                        <c:v>10.092000000000001</c:v>
                      </c:pt>
                      <c:pt idx="811">
                        <c:v>10.157999999999999</c:v>
                      </c:pt>
                      <c:pt idx="812">
                        <c:v>10.190999999999899</c:v>
                      </c:pt>
                      <c:pt idx="813">
                        <c:v>10.2195</c:v>
                      </c:pt>
                      <c:pt idx="814">
                        <c:v>10.28</c:v>
                      </c:pt>
                      <c:pt idx="815">
                        <c:v>10.303000000000001</c:v>
                      </c:pt>
                      <c:pt idx="816">
                        <c:v>10.3515</c:v>
                      </c:pt>
                      <c:pt idx="817">
                        <c:v>10.367000000000001</c:v>
                      </c:pt>
                      <c:pt idx="818">
                        <c:v>10.399999999999901</c:v>
                      </c:pt>
                      <c:pt idx="819">
                        <c:v>10.445499999999999</c:v>
                      </c:pt>
                      <c:pt idx="820">
                        <c:v>10.489000000000001</c:v>
                      </c:pt>
                      <c:pt idx="821">
                        <c:v>10.53</c:v>
                      </c:pt>
                      <c:pt idx="822">
                        <c:v>10.609500000000001</c:v>
                      </c:pt>
                      <c:pt idx="823">
                        <c:v>10.689</c:v>
                      </c:pt>
                      <c:pt idx="824">
                        <c:v>10.798999999999999</c:v>
                      </c:pt>
                      <c:pt idx="825">
                        <c:v>10.9605</c:v>
                      </c:pt>
                      <c:pt idx="826">
                        <c:v>11.111499999999999</c:v>
                      </c:pt>
                      <c:pt idx="827">
                        <c:v>11.2735</c:v>
                      </c:pt>
                      <c:pt idx="828">
                        <c:v>11.3765</c:v>
                      </c:pt>
                      <c:pt idx="829">
                        <c:v>11.545999999999999</c:v>
                      </c:pt>
                      <c:pt idx="830">
                        <c:v>11.676500000000001</c:v>
                      </c:pt>
                      <c:pt idx="831">
                        <c:v>11.885</c:v>
                      </c:pt>
                      <c:pt idx="832">
                        <c:v>12.051500000000001</c:v>
                      </c:pt>
                      <c:pt idx="833">
                        <c:v>12.192</c:v>
                      </c:pt>
                      <c:pt idx="834">
                        <c:v>12.28</c:v>
                      </c:pt>
                      <c:pt idx="835">
                        <c:v>12.338999999999899</c:v>
                      </c:pt>
                      <c:pt idx="836">
                        <c:v>12.3479999999999</c:v>
                      </c:pt>
                      <c:pt idx="837">
                        <c:v>12.334499999999901</c:v>
                      </c:pt>
                      <c:pt idx="838">
                        <c:v>12.333500000000001</c:v>
                      </c:pt>
                      <c:pt idx="839">
                        <c:v>12.343500000000001</c:v>
                      </c:pt>
                      <c:pt idx="840">
                        <c:v>12.407500000000001</c:v>
                      </c:pt>
                      <c:pt idx="841">
                        <c:v>12.465499999999899</c:v>
                      </c:pt>
                      <c:pt idx="842">
                        <c:v>12.4925</c:v>
                      </c:pt>
                      <c:pt idx="843">
                        <c:v>12.526</c:v>
                      </c:pt>
                      <c:pt idx="844">
                        <c:v>12.491</c:v>
                      </c:pt>
                      <c:pt idx="845">
                        <c:v>12.513999999999999</c:v>
                      </c:pt>
                      <c:pt idx="846">
                        <c:v>12.4985</c:v>
                      </c:pt>
                      <c:pt idx="847">
                        <c:v>12.5695</c:v>
                      </c:pt>
                      <c:pt idx="848">
                        <c:v>12.654500000000001</c:v>
                      </c:pt>
                      <c:pt idx="849">
                        <c:v>12.7</c:v>
                      </c:pt>
                      <c:pt idx="850">
                        <c:v>12.714499999999999</c:v>
                      </c:pt>
                      <c:pt idx="851">
                        <c:v>12.7229999999999</c:v>
                      </c:pt>
                      <c:pt idx="852">
                        <c:v>12.720499999999999</c:v>
                      </c:pt>
                      <c:pt idx="853">
                        <c:v>12.6675</c:v>
                      </c:pt>
                      <c:pt idx="854">
                        <c:v>12.545</c:v>
                      </c:pt>
                      <c:pt idx="855">
                        <c:v>12.474</c:v>
                      </c:pt>
                      <c:pt idx="856">
                        <c:v>12.4119999999999</c:v>
                      </c:pt>
                      <c:pt idx="857">
                        <c:v>12.368499999999999</c:v>
                      </c:pt>
                      <c:pt idx="858">
                        <c:v>12.3545</c:v>
                      </c:pt>
                      <c:pt idx="859">
                        <c:v>12.352</c:v>
                      </c:pt>
                      <c:pt idx="860">
                        <c:v>12.3475</c:v>
                      </c:pt>
                      <c:pt idx="861">
                        <c:v>12.3215</c:v>
                      </c:pt>
                      <c:pt idx="862">
                        <c:v>12.3215</c:v>
                      </c:pt>
                      <c:pt idx="863">
                        <c:v>12.366</c:v>
                      </c:pt>
                      <c:pt idx="864">
                        <c:v>12.324</c:v>
                      </c:pt>
                      <c:pt idx="865">
                        <c:v>12.313000000000001</c:v>
                      </c:pt>
                      <c:pt idx="866">
                        <c:v>12.275499999999999</c:v>
                      </c:pt>
                      <c:pt idx="867">
                        <c:v>12.243499999999999</c:v>
                      </c:pt>
                      <c:pt idx="868">
                        <c:v>12.289</c:v>
                      </c:pt>
                      <c:pt idx="869">
                        <c:v>12.273499999999901</c:v>
                      </c:pt>
                      <c:pt idx="870">
                        <c:v>12.29</c:v>
                      </c:pt>
                      <c:pt idx="871">
                        <c:v>12.288</c:v>
                      </c:pt>
                      <c:pt idx="872">
                        <c:v>12.286</c:v>
                      </c:pt>
                      <c:pt idx="873">
                        <c:v>12.3055</c:v>
                      </c:pt>
                      <c:pt idx="874">
                        <c:v>12.38</c:v>
                      </c:pt>
                      <c:pt idx="875">
                        <c:v>12.387</c:v>
                      </c:pt>
                      <c:pt idx="876">
                        <c:v>12.3974999999999</c:v>
                      </c:pt>
                      <c:pt idx="877">
                        <c:v>12.4595</c:v>
                      </c:pt>
                      <c:pt idx="878">
                        <c:v>12.483499999999999</c:v>
                      </c:pt>
                      <c:pt idx="879">
                        <c:v>12.484499999999899</c:v>
                      </c:pt>
                      <c:pt idx="880">
                        <c:v>12.4985</c:v>
                      </c:pt>
                      <c:pt idx="881">
                        <c:v>12.484</c:v>
                      </c:pt>
                      <c:pt idx="882">
                        <c:v>12.477</c:v>
                      </c:pt>
                      <c:pt idx="883">
                        <c:v>12.448499999999999</c:v>
                      </c:pt>
                      <c:pt idx="884">
                        <c:v>12.423</c:v>
                      </c:pt>
                      <c:pt idx="885">
                        <c:v>12.390499999999999</c:v>
                      </c:pt>
                      <c:pt idx="886">
                        <c:v>12.3385</c:v>
                      </c:pt>
                      <c:pt idx="887">
                        <c:v>12.298500000000001</c:v>
                      </c:pt>
                      <c:pt idx="888">
                        <c:v>12.262</c:v>
                      </c:pt>
                      <c:pt idx="889">
                        <c:v>12.198</c:v>
                      </c:pt>
                      <c:pt idx="890">
                        <c:v>12.144499999999899</c:v>
                      </c:pt>
                      <c:pt idx="891">
                        <c:v>12.071999999999999</c:v>
                      </c:pt>
                      <c:pt idx="892">
                        <c:v>12.0215</c:v>
                      </c:pt>
                      <c:pt idx="893">
                        <c:v>11.9815</c:v>
                      </c:pt>
                      <c:pt idx="894">
                        <c:v>11.920999999999999</c:v>
                      </c:pt>
                      <c:pt idx="895">
                        <c:v>11.8605</c:v>
                      </c:pt>
                      <c:pt idx="896">
                        <c:v>11.827500000000001</c:v>
                      </c:pt>
                      <c:pt idx="897">
                        <c:v>11.798</c:v>
                      </c:pt>
                      <c:pt idx="898">
                        <c:v>11.72</c:v>
                      </c:pt>
                      <c:pt idx="899">
                        <c:v>11.637</c:v>
                      </c:pt>
                      <c:pt idx="900">
                        <c:v>11.54</c:v>
                      </c:pt>
                      <c:pt idx="901">
                        <c:v>11.4795</c:v>
                      </c:pt>
                      <c:pt idx="902">
                        <c:v>11.3985</c:v>
                      </c:pt>
                      <c:pt idx="903">
                        <c:v>11.2895</c:v>
                      </c:pt>
                      <c:pt idx="904">
                        <c:v>11.207999999999901</c:v>
                      </c:pt>
                      <c:pt idx="905">
                        <c:v>11.111000000000001</c:v>
                      </c:pt>
                      <c:pt idx="906">
                        <c:v>11.0354999999999</c:v>
                      </c:pt>
                      <c:pt idx="907">
                        <c:v>10.9255</c:v>
                      </c:pt>
                      <c:pt idx="908">
                        <c:v>10.839499999999999</c:v>
                      </c:pt>
                      <c:pt idx="909">
                        <c:v>10.7545</c:v>
                      </c:pt>
                      <c:pt idx="910">
                        <c:v>10.681999999999899</c:v>
                      </c:pt>
                      <c:pt idx="911">
                        <c:v>10.590499999999899</c:v>
                      </c:pt>
                      <c:pt idx="912">
                        <c:v>10.506</c:v>
                      </c:pt>
                      <c:pt idx="913">
                        <c:v>10.437999999999899</c:v>
                      </c:pt>
                      <c:pt idx="914">
                        <c:v>10.3545</c:v>
                      </c:pt>
                      <c:pt idx="915">
                        <c:v>10.308</c:v>
                      </c:pt>
                      <c:pt idx="916">
                        <c:v>10.225</c:v>
                      </c:pt>
                      <c:pt idx="917">
                        <c:v>10.1745</c:v>
                      </c:pt>
                      <c:pt idx="918">
                        <c:v>10.119</c:v>
                      </c:pt>
                      <c:pt idx="919">
                        <c:v>10.079499999999999</c:v>
                      </c:pt>
                      <c:pt idx="920">
                        <c:v>10.0064999999999</c:v>
                      </c:pt>
                      <c:pt idx="921">
                        <c:v>9.9654999999999898</c:v>
                      </c:pt>
                      <c:pt idx="922">
                        <c:v>9.9559999999999995</c:v>
                      </c:pt>
                      <c:pt idx="923">
                        <c:v>9.9019999999999992</c:v>
                      </c:pt>
                      <c:pt idx="924">
                        <c:v>9.8580000000000005</c:v>
                      </c:pt>
                      <c:pt idx="925">
                        <c:v>9.8364999999999991</c:v>
                      </c:pt>
                      <c:pt idx="926">
                        <c:v>9.8115000000000006</c:v>
                      </c:pt>
                      <c:pt idx="927">
                        <c:v>9.7714999999999996</c:v>
                      </c:pt>
                      <c:pt idx="928">
                        <c:v>9.7319999999999993</c:v>
                      </c:pt>
                      <c:pt idx="929">
                        <c:v>9.7264999999999997</c:v>
                      </c:pt>
                      <c:pt idx="930">
                        <c:v>9.7044999999999995</c:v>
                      </c:pt>
                      <c:pt idx="931">
                        <c:v>9.6609999999999996</c:v>
                      </c:pt>
                      <c:pt idx="932">
                        <c:v>9.6485000000000003</c:v>
                      </c:pt>
                      <c:pt idx="933">
                        <c:v>9.6334999999999997</c:v>
                      </c:pt>
                      <c:pt idx="934">
                        <c:v>9.6024999999999991</c:v>
                      </c:pt>
                      <c:pt idx="935">
                        <c:v>9.5530000000000008</c:v>
                      </c:pt>
                      <c:pt idx="936">
                        <c:v>9.5284999999999993</c:v>
                      </c:pt>
                      <c:pt idx="937">
                        <c:v>9.5005000000000006</c:v>
                      </c:pt>
                      <c:pt idx="938">
                        <c:v>9.4659999999999993</c:v>
                      </c:pt>
                      <c:pt idx="939">
                        <c:v>9.4365000000000006</c:v>
                      </c:pt>
                      <c:pt idx="940">
                        <c:v>9.4139999999999908</c:v>
                      </c:pt>
                      <c:pt idx="941">
                        <c:v>9.3744999999999994</c:v>
                      </c:pt>
                      <c:pt idx="942">
                        <c:v>9.3799999999999901</c:v>
                      </c:pt>
                      <c:pt idx="943">
                        <c:v>9.3580000000000005</c:v>
                      </c:pt>
                      <c:pt idx="944">
                        <c:v>9.3574999999999999</c:v>
                      </c:pt>
                      <c:pt idx="945">
                        <c:v>9.3595000000000006</c:v>
                      </c:pt>
                      <c:pt idx="946">
                        <c:v>9.3460000000000001</c:v>
                      </c:pt>
                      <c:pt idx="947">
                        <c:v>9.3670000000000009</c:v>
                      </c:pt>
                      <c:pt idx="948">
                        <c:v>9.3505000000000003</c:v>
                      </c:pt>
                      <c:pt idx="949">
                        <c:v>9.3580000000000005</c:v>
                      </c:pt>
                      <c:pt idx="950">
                        <c:v>9.3699999999999992</c:v>
                      </c:pt>
                      <c:pt idx="951">
                        <c:v>9.3765000000000001</c:v>
                      </c:pt>
                      <c:pt idx="952">
                        <c:v>9.3684999999999992</c:v>
                      </c:pt>
                      <c:pt idx="953">
                        <c:v>9.3924999999999894</c:v>
                      </c:pt>
                      <c:pt idx="954">
                        <c:v>9.4134999999999902</c:v>
                      </c:pt>
                      <c:pt idx="955">
                        <c:v>9.4179999999999993</c:v>
                      </c:pt>
                      <c:pt idx="956">
                        <c:v>9.4280000000000008</c:v>
                      </c:pt>
                      <c:pt idx="957">
                        <c:v>9.4704999999999995</c:v>
                      </c:pt>
                      <c:pt idx="958">
                        <c:v>9.4874999999999901</c:v>
                      </c:pt>
                      <c:pt idx="959">
                        <c:v>9.5169999999999995</c:v>
                      </c:pt>
                      <c:pt idx="960">
                        <c:v>9.5054999999999996</c:v>
                      </c:pt>
                      <c:pt idx="961">
                        <c:v>9.5214999999999996</c:v>
                      </c:pt>
                      <c:pt idx="962">
                        <c:v>9.5429999999999993</c:v>
                      </c:pt>
                      <c:pt idx="963">
                        <c:v>9.5504999999999995</c:v>
                      </c:pt>
                      <c:pt idx="964">
                        <c:v>9.5419999999999892</c:v>
                      </c:pt>
                      <c:pt idx="965">
                        <c:v>9.5350000000000001</c:v>
                      </c:pt>
                      <c:pt idx="966">
                        <c:v>9.5329999999999995</c:v>
                      </c:pt>
                      <c:pt idx="967">
                        <c:v>9.5235000000000003</c:v>
                      </c:pt>
                      <c:pt idx="968">
                        <c:v>9.5414999999999992</c:v>
                      </c:pt>
                      <c:pt idx="969">
                        <c:v>9.548</c:v>
                      </c:pt>
                      <c:pt idx="970">
                        <c:v>9.5335000000000001</c:v>
                      </c:pt>
                      <c:pt idx="971">
                        <c:v>9.52</c:v>
                      </c:pt>
                      <c:pt idx="972">
                        <c:v>9.5079999999999991</c:v>
                      </c:pt>
                      <c:pt idx="973">
                        <c:v>9.5314999999999994</c:v>
                      </c:pt>
                      <c:pt idx="974">
                        <c:v>9.5205000000000002</c:v>
                      </c:pt>
                      <c:pt idx="975">
                        <c:v>9.4860000000000007</c:v>
                      </c:pt>
                      <c:pt idx="976">
                        <c:v>9.4894999999999996</c:v>
                      </c:pt>
                      <c:pt idx="977">
                        <c:v>9.4869999999999894</c:v>
                      </c:pt>
                      <c:pt idx="978">
                        <c:v>9.4469999999999992</c:v>
                      </c:pt>
                      <c:pt idx="979">
                        <c:v>9.4529999999999994</c:v>
                      </c:pt>
                      <c:pt idx="980">
                        <c:v>9.4094999999999995</c:v>
                      </c:pt>
                      <c:pt idx="981">
                        <c:v>9.3844999999999992</c:v>
                      </c:pt>
                      <c:pt idx="982">
                        <c:v>9.3465000000000007</c:v>
                      </c:pt>
                      <c:pt idx="983">
                        <c:v>9.3119999999999994</c:v>
                      </c:pt>
                      <c:pt idx="984">
                        <c:v>9.2405000000000008</c:v>
                      </c:pt>
                      <c:pt idx="985">
                        <c:v>9.19</c:v>
                      </c:pt>
                      <c:pt idx="986">
                        <c:v>9.1274999999999995</c:v>
                      </c:pt>
                      <c:pt idx="987">
                        <c:v>9.0459999999999994</c:v>
                      </c:pt>
                      <c:pt idx="988">
                        <c:v>8.9994999999999994</c:v>
                      </c:pt>
                      <c:pt idx="989">
                        <c:v>8.9164999999999992</c:v>
                      </c:pt>
                      <c:pt idx="990">
                        <c:v>8.8755000000000006</c:v>
                      </c:pt>
                      <c:pt idx="991">
                        <c:v>8.7835000000000001</c:v>
                      </c:pt>
                      <c:pt idx="992">
                        <c:v>8.7364999999999995</c:v>
                      </c:pt>
                      <c:pt idx="993">
                        <c:v>8.6720000000000006</c:v>
                      </c:pt>
                      <c:pt idx="994">
                        <c:v>8.6059999999999999</c:v>
                      </c:pt>
                      <c:pt idx="995">
                        <c:v>8.5410000000000004</c:v>
                      </c:pt>
                      <c:pt idx="996">
                        <c:v>8.4849999999999994</c:v>
                      </c:pt>
                      <c:pt idx="997">
                        <c:v>8.4049999999999905</c:v>
                      </c:pt>
                      <c:pt idx="998">
                        <c:v>8.3364999999999991</c:v>
                      </c:pt>
                      <c:pt idx="999">
                        <c:v>8.2805</c:v>
                      </c:pt>
                      <c:pt idx="1000">
                        <c:v>8.2074999999999996</c:v>
                      </c:pt>
                      <c:pt idx="1001">
                        <c:v>8.1645000000000003</c:v>
                      </c:pt>
                      <c:pt idx="1002">
                        <c:v>8.0969999999999995</c:v>
                      </c:pt>
                      <c:pt idx="1003">
                        <c:v>8.0120000000000005</c:v>
                      </c:pt>
                      <c:pt idx="1004">
                        <c:v>7.9754999999999896</c:v>
                      </c:pt>
                      <c:pt idx="1005">
                        <c:v>7.9229999999999903</c:v>
                      </c:pt>
                      <c:pt idx="1006">
                        <c:v>7.85</c:v>
                      </c:pt>
                      <c:pt idx="1007">
                        <c:v>7.7960000000000003</c:v>
                      </c:pt>
                      <c:pt idx="1008">
                        <c:v>7.7439999999999998</c:v>
                      </c:pt>
                      <c:pt idx="1009">
                        <c:v>7.6979999999999897</c:v>
                      </c:pt>
                      <c:pt idx="1010">
                        <c:v>7.6470000000000002</c:v>
                      </c:pt>
                      <c:pt idx="1011">
                        <c:v>7.6040000000000001</c:v>
                      </c:pt>
                      <c:pt idx="1012">
                        <c:v>7.5430000000000001</c:v>
                      </c:pt>
                      <c:pt idx="1013">
                        <c:v>7.4950000000000001</c:v>
                      </c:pt>
                      <c:pt idx="1014">
                        <c:v>7.4394999999999998</c:v>
                      </c:pt>
                      <c:pt idx="1015">
                        <c:v>7.4089999999999998</c:v>
                      </c:pt>
                      <c:pt idx="1016">
                        <c:v>7.3479999999999901</c:v>
                      </c:pt>
                      <c:pt idx="1017">
                        <c:v>7.2910000000000004</c:v>
                      </c:pt>
                      <c:pt idx="1018">
                        <c:v>7.2690000000000001</c:v>
                      </c:pt>
                      <c:pt idx="1019">
                        <c:v>7.2029999999999896</c:v>
                      </c:pt>
                      <c:pt idx="1020">
                        <c:v>7.1615000000000002</c:v>
                      </c:pt>
                      <c:pt idx="1021">
                        <c:v>7.1049999999999898</c:v>
                      </c:pt>
                      <c:pt idx="1022">
                        <c:v>7.0564999999999998</c:v>
                      </c:pt>
                      <c:pt idx="1023">
                        <c:v>6.9880000000000004</c:v>
                      </c:pt>
                      <c:pt idx="1024">
                        <c:v>6.9284999999999997</c:v>
                      </c:pt>
                      <c:pt idx="1025">
                        <c:v>6.8729999999999896</c:v>
                      </c:pt>
                      <c:pt idx="1026">
                        <c:v>6.8159999999999998</c:v>
                      </c:pt>
                      <c:pt idx="1027">
                        <c:v>6.7719999999999896</c:v>
                      </c:pt>
                      <c:pt idx="1028">
                        <c:v>6.7049999999999903</c:v>
                      </c:pt>
                      <c:pt idx="1029">
                        <c:v>6.6790000000000003</c:v>
                      </c:pt>
                      <c:pt idx="1030">
                        <c:v>6.6134999999999904</c:v>
                      </c:pt>
                      <c:pt idx="1031">
                        <c:v>6.569</c:v>
                      </c:pt>
                      <c:pt idx="1032">
                        <c:v>6.5220000000000002</c:v>
                      </c:pt>
                      <c:pt idx="1033">
                        <c:v>6.4514999999999896</c:v>
                      </c:pt>
                      <c:pt idx="1034">
                        <c:v>6.4164999999999903</c:v>
                      </c:pt>
                      <c:pt idx="1035">
                        <c:v>6.3525</c:v>
                      </c:pt>
                      <c:pt idx="1036">
                        <c:v>6.3334999999999999</c:v>
                      </c:pt>
                      <c:pt idx="1037">
                        <c:v>6.2744999999999997</c:v>
                      </c:pt>
                      <c:pt idx="1038">
                        <c:v>6.2080000000000002</c:v>
                      </c:pt>
                      <c:pt idx="1039">
                        <c:v>6.1630000000000003</c:v>
                      </c:pt>
                      <c:pt idx="1040">
                        <c:v>6.1219999999999999</c:v>
                      </c:pt>
                      <c:pt idx="1041">
                        <c:v>6.0774999999999997</c:v>
                      </c:pt>
                      <c:pt idx="1042">
                        <c:v>6.0570000000000004</c:v>
                      </c:pt>
                      <c:pt idx="1043">
                        <c:v>6.0105000000000004</c:v>
                      </c:pt>
                      <c:pt idx="1044">
                        <c:v>5.97</c:v>
                      </c:pt>
                      <c:pt idx="1045">
                        <c:v>5.9275000000000002</c:v>
                      </c:pt>
                      <c:pt idx="1046">
                        <c:v>5.8940000000000001</c:v>
                      </c:pt>
                      <c:pt idx="1047">
                        <c:v>5.8665000000000003</c:v>
                      </c:pt>
                      <c:pt idx="1048">
                        <c:v>5.8285</c:v>
                      </c:pt>
                      <c:pt idx="1049">
                        <c:v>5.7794999999999996</c:v>
                      </c:pt>
                      <c:pt idx="1050">
                        <c:v>5.7275</c:v>
                      </c:pt>
                      <c:pt idx="1051">
                        <c:v>5.6790000000000003</c:v>
                      </c:pt>
                      <c:pt idx="1052">
                        <c:v>5.6489999999999903</c:v>
                      </c:pt>
                      <c:pt idx="1053">
                        <c:v>5.609</c:v>
                      </c:pt>
                      <c:pt idx="1054">
                        <c:v>5.5644999999999998</c:v>
                      </c:pt>
                      <c:pt idx="1055">
                        <c:v>5.5049999999999999</c:v>
                      </c:pt>
                      <c:pt idx="1056">
                        <c:v>5.4704999999999897</c:v>
                      </c:pt>
                      <c:pt idx="1057">
                        <c:v>5.4414999999999996</c:v>
                      </c:pt>
                      <c:pt idx="1058">
                        <c:v>5.3840000000000003</c:v>
                      </c:pt>
                      <c:pt idx="1059">
                        <c:v>5.3494999999999902</c:v>
                      </c:pt>
                      <c:pt idx="1060">
                        <c:v>5.2859999999999996</c:v>
                      </c:pt>
                      <c:pt idx="1061">
                        <c:v>5.2549999999999999</c:v>
                      </c:pt>
                      <c:pt idx="1062">
                        <c:v>5.1994999999999996</c:v>
                      </c:pt>
                      <c:pt idx="1063">
                        <c:v>5.1654999999999998</c:v>
                      </c:pt>
                      <c:pt idx="1064">
                        <c:v>5.1585000000000001</c:v>
                      </c:pt>
                      <c:pt idx="1065">
                        <c:v>5.2240000000000002</c:v>
                      </c:pt>
                      <c:pt idx="1066">
                        <c:v>5.2554999999999996</c:v>
                      </c:pt>
                      <c:pt idx="1067">
                        <c:v>5.3375000000000004</c:v>
                      </c:pt>
                      <c:pt idx="1068">
                        <c:v>5.4084999999999903</c:v>
                      </c:pt>
                      <c:pt idx="1069">
                        <c:v>5.4625000000000004</c:v>
                      </c:pt>
                      <c:pt idx="1070">
                        <c:v>5.5659999999999998</c:v>
                      </c:pt>
                      <c:pt idx="1071">
                        <c:v>5.6390000000000002</c:v>
                      </c:pt>
                      <c:pt idx="1072">
                        <c:v>5.6965000000000003</c:v>
                      </c:pt>
                      <c:pt idx="1073">
                        <c:v>5.7494999999999896</c:v>
                      </c:pt>
                      <c:pt idx="1074">
                        <c:v>5.8520000000000003</c:v>
                      </c:pt>
                      <c:pt idx="1075">
                        <c:v>5.9874999999999998</c:v>
                      </c:pt>
                      <c:pt idx="1076">
                        <c:v>6.1195000000000004</c:v>
                      </c:pt>
                      <c:pt idx="1077">
                        <c:v>6.3449999999999998</c:v>
                      </c:pt>
                      <c:pt idx="1078">
                        <c:v>6.6639999999999997</c:v>
                      </c:pt>
                      <c:pt idx="1079">
                        <c:v>7.1769999999999996</c:v>
                      </c:pt>
                      <c:pt idx="1080">
                        <c:v>7.8569999999999904</c:v>
                      </c:pt>
                      <c:pt idx="1081">
                        <c:v>8.6609999999999996</c:v>
                      </c:pt>
                      <c:pt idx="1082">
                        <c:v>9.5180000000000007</c:v>
                      </c:pt>
                      <c:pt idx="1083">
                        <c:v>10.421999999999899</c:v>
                      </c:pt>
                      <c:pt idx="1084">
                        <c:v>11.3215</c:v>
                      </c:pt>
                      <c:pt idx="1085">
                        <c:v>12.220499999999999</c:v>
                      </c:pt>
                      <c:pt idx="1086">
                        <c:v>13.049999999999899</c:v>
                      </c:pt>
                      <c:pt idx="1087">
                        <c:v>13.8559999999999</c:v>
                      </c:pt>
                      <c:pt idx="1088">
                        <c:v>14.673500000000001</c:v>
                      </c:pt>
                      <c:pt idx="1089">
                        <c:v>15.471</c:v>
                      </c:pt>
                      <c:pt idx="1090">
                        <c:v>16.260999999999999</c:v>
                      </c:pt>
                      <c:pt idx="1091">
                        <c:v>17.015000000000001</c:v>
                      </c:pt>
                      <c:pt idx="1092">
                        <c:v>17.806999999999899</c:v>
                      </c:pt>
                      <c:pt idx="1093">
                        <c:v>18.525500000000001</c:v>
                      </c:pt>
                      <c:pt idx="1094">
                        <c:v>19.242000000000001</c:v>
                      </c:pt>
                      <c:pt idx="1095">
                        <c:v>19.827999999999999</c:v>
                      </c:pt>
                      <c:pt idx="1096">
                        <c:v>20.385000000000002</c:v>
                      </c:pt>
                      <c:pt idx="1097">
                        <c:v>20.904999999999902</c:v>
                      </c:pt>
                      <c:pt idx="1098">
                        <c:v>21.425999999999998</c:v>
                      </c:pt>
                      <c:pt idx="1099">
                        <c:v>21.908499999999901</c:v>
                      </c:pt>
                      <c:pt idx="1100">
                        <c:v>22.481999999999999</c:v>
                      </c:pt>
                      <c:pt idx="1101">
                        <c:v>22.974</c:v>
                      </c:pt>
                      <c:pt idx="1102">
                        <c:v>23.4574999999999</c:v>
                      </c:pt>
                      <c:pt idx="1103">
                        <c:v>23.849999999999898</c:v>
                      </c:pt>
                      <c:pt idx="1104">
                        <c:v>24.100999999999999</c:v>
                      </c:pt>
                      <c:pt idx="1105">
                        <c:v>24.3859999999999</c:v>
                      </c:pt>
                      <c:pt idx="1106">
                        <c:v>24.727499999999999</c:v>
                      </c:pt>
                      <c:pt idx="1107">
                        <c:v>25.116499999999998</c:v>
                      </c:pt>
                      <c:pt idx="1108">
                        <c:v>25.563499999999902</c:v>
                      </c:pt>
                      <c:pt idx="1109">
                        <c:v>26.060500000000001</c:v>
                      </c:pt>
                      <c:pt idx="1110">
                        <c:v>26.5565</c:v>
                      </c:pt>
                      <c:pt idx="1111">
                        <c:v>26.933</c:v>
                      </c:pt>
                      <c:pt idx="1112">
                        <c:v>27.236999999999998</c:v>
                      </c:pt>
                      <c:pt idx="1113">
                        <c:v>27.2835</c:v>
                      </c:pt>
                      <c:pt idx="1114">
                        <c:v>27.202500000000001</c:v>
                      </c:pt>
                      <c:pt idx="1115">
                        <c:v>26.966999999999999</c:v>
                      </c:pt>
                      <c:pt idx="1116">
                        <c:v>26.873999999999999</c:v>
                      </c:pt>
                      <c:pt idx="1117">
                        <c:v>26.877499999999898</c:v>
                      </c:pt>
                      <c:pt idx="1118">
                        <c:v>27.012499999999999</c:v>
                      </c:pt>
                      <c:pt idx="1119">
                        <c:v>27.19</c:v>
                      </c:pt>
                      <c:pt idx="1120">
                        <c:v>27.382999999999999</c:v>
                      </c:pt>
                      <c:pt idx="1121">
                        <c:v>27.570499999999999</c:v>
                      </c:pt>
                      <c:pt idx="1122">
                        <c:v>27.832999999999998</c:v>
                      </c:pt>
                      <c:pt idx="1123">
                        <c:v>28.065000000000001</c:v>
                      </c:pt>
                      <c:pt idx="1124">
                        <c:v>28.332000000000001</c:v>
                      </c:pt>
                      <c:pt idx="1125">
                        <c:v>28.571999999999999</c:v>
                      </c:pt>
                      <c:pt idx="1126">
                        <c:v>28.742000000000001</c:v>
                      </c:pt>
                      <c:pt idx="1127">
                        <c:v>28.857500000000002</c:v>
                      </c:pt>
                      <c:pt idx="1128">
                        <c:v>28.900500000000001</c:v>
                      </c:pt>
                      <c:pt idx="1129">
                        <c:v>28.8935</c:v>
                      </c:pt>
                      <c:pt idx="1130">
                        <c:v>28.96</c:v>
                      </c:pt>
                      <c:pt idx="1131">
                        <c:v>29.146999999999998</c:v>
                      </c:pt>
                      <c:pt idx="1132">
                        <c:v>29.290500000000002</c:v>
                      </c:pt>
                      <c:pt idx="1133">
                        <c:v>29.310500000000001</c:v>
                      </c:pt>
                      <c:pt idx="1134">
                        <c:v>29.452500000000001</c:v>
                      </c:pt>
                      <c:pt idx="1135">
                        <c:v>29.7425</c:v>
                      </c:pt>
                      <c:pt idx="1136">
                        <c:v>29.986499999999999</c:v>
                      </c:pt>
                      <c:pt idx="1137">
                        <c:v>30.111000000000001</c:v>
                      </c:pt>
                      <c:pt idx="1138">
                        <c:v>30.084499999999998</c:v>
                      </c:pt>
                      <c:pt idx="1139">
                        <c:v>30.163</c:v>
                      </c:pt>
                      <c:pt idx="1140">
                        <c:v>30.004000000000001</c:v>
                      </c:pt>
                      <c:pt idx="1141">
                        <c:v>29.686</c:v>
                      </c:pt>
                      <c:pt idx="1142">
                        <c:v>29.643999999999998</c:v>
                      </c:pt>
                      <c:pt idx="1143">
                        <c:v>29.675000000000001</c:v>
                      </c:pt>
                      <c:pt idx="1144">
                        <c:v>29.763500000000001</c:v>
                      </c:pt>
                      <c:pt idx="1145">
                        <c:v>29.831499999999998</c:v>
                      </c:pt>
                      <c:pt idx="1146">
                        <c:v>29.873999999999999</c:v>
                      </c:pt>
                      <c:pt idx="1147">
                        <c:v>29.9345</c:v>
                      </c:pt>
                      <c:pt idx="1148">
                        <c:v>30.0915</c:v>
                      </c:pt>
                      <c:pt idx="1149">
                        <c:v>30.0505</c:v>
                      </c:pt>
                      <c:pt idx="1150">
                        <c:v>29.792000000000002</c:v>
                      </c:pt>
                      <c:pt idx="1151">
                        <c:v>29.280999999999999</c:v>
                      </c:pt>
                      <c:pt idx="1152">
                        <c:v>28.5975</c:v>
                      </c:pt>
                      <c:pt idx="1153">
                        <c:v>27.795500000000001</c:v>
                      </c:pt>
                      <c:pt idx="1154">
                        <c:v>26.878999999999898</c:v>
                      </c:pt>
                      <c:pt idx="1155">
                        <c:v>25.970499999999902</c:v>
                      </c:pt>
                      <c:pt idx="1156">
                        <c:v>25.100999999999999</c:v>
                      </c:pt>
                      <c:pt idx="1157">
                        <c:v>24.502499999999898</c:v>
                      </c:pt>
                      <c:pt idx="1158">
                        <c:v>24.320499999999999</c:v>
                      </c:pt>
                      <c:pt idx="1159">
                        <c:v>24.2835</c:v>
                      </c:pt>
                      <c:pt idx="1160">
                        <c:v>24.1295</c:v>
                      </c:pt>
                      <c:pt idx="1161">
                        <c:v>24.073999999999899</c:v>
                      </c:pt>
                      <c:pt idx="1162">
                        <c:v>24.103499999999901</c:v>
                      </c:pt>
                      <c:pt idx="1163">
                        <c:v>24.143000000000001</c:v>
                      </c:pt>
                      <c:pt idx="1164">
                        <c:v>24.008499999999898</c:v>
                      </c:pt>
                      <c:pt idx="1165">
                        <c:v>23.687999999999999</c:v>
                      </c:pt>
                      <c:pt idx="1166">
                        <c:v>23.384</c:v>
                      </c:pt>
                      <c:pt idx="1167">
                        <c:v>23.1465</c:v>
                      </c:pt>
                      <c:pt idx="1168">
                        <c:v>22.843</c:v>
                      </c:pt>
                      <c:pt idx="1169">
                        <c:v>22.439499999999999</c:v>
                      </c:pt>
                      <c:pt idx="1170">
                        <c:v>21.942</c:v>
                      </c:pt>
                      <c:pt idx="1171">
                        <c:v>21.447499999999899</c:v>
                      </c:pt>
                      <c:pt idx="1172">
                        <c:v>20.993500000000001</c:v>
                      </c:pt>
                      <c:pt idx="1173">
                        <c:v>20.515000000000001</c:v>
                      </c:pt>
                      <c:pt idx="1174">
                        <c:v>20.0425</c:v>
                      </c:pt>
                      <c:pt idx="1175">
                        <c:v>19.611499999999999</c:v>
                      </c:pt>
                      <c:pt idx="1176">
                        <c:v>19.2</c:v>
                      </c:pt>
                      <c:pt idx="1177">
                        <c:v>18.8005</c:v>
                      </c:pt>
                      <c:pt idx="1178">
                        <c:v>18.4635</c:v>
                      </c:pt>
                      <c:pt idx="1179">
                        <c:v>18.081499999999998</c:v>
                      </c:pt>
                      <c:pt idx="1180">
                        <c:v>17.716999999999999</c:v>
                      </c:pt>
                      <c:pt idx="1181">
                        <c:v>17.355499999999999</c:v>
                      </c:pt>
                      <c:pt idx="1182">
                        <c:v>16.970999999999901</c:v>
                      </c:pt>
                      <c:pt idx="1183">
                        <c:v>16.607500000000002</c:v>
                      </c:pt>
                      <c:pt idx="1184">
                        <c:v>16.282499999999999</c:v>
                      </c:pt>
                      <c:pt idx="1185">
                        <c:v>15.971</c:v>
                      </c:pt>
                      <c:pt idx="1186">
                        <c:v>15.685499999999999</c:v>
                      </c:pt>
                      <c:pt idx="1187">
                        <c:v>15.406000000000001</c:v>
                      </c:pt>
                      <c:pt idx="1188">
                        <c:v>15.157999999999999</c:v>
                      </c:pt>
                      <c:pt idx="1189">
                        <c:v>14.921499999999901</c:v>
                      </c:pt>
                      <c:pt idx="1190">
                        <c:v>14.6945</c:v>
                      </c:pt>
                      <c:pt idx="1191">
                        <c:v>14.451499999999999</c:v>
                      </c:pt>
                      <c:pt idx="1192">
                        <c:v>14.271999999999901</c:v>
                      </c:pt>
                      <c:pt idx="1193">
                        <c:v>14.058</c:v>
                      </c:pt>
                      <c:pt idx="1194">
                        <c:v>13.906499999999999</c:v>
                      </c:pt>
                      <c:pt idx="1195">
                        <c:v>13.7395</c:v>
                      </c:pt>
                      <c:pt idx="1196">
                        <c:v>13.5674999999999</c:v>
                      </c:pt>
                      <c:pt idx="1197">
                        <c:v>13.3985</c:v>
                      </c:pt>
                      <c:pt idx="1198">
                        <c:v>13.257</c:v>
                      </c:pt>
                      <c:pt idx="1199">
                        <c:v>13.121499999999999</c:v>
                      </c:pt>
                      <c:pt idx="1200">
                        <c:v>13.007499999999901</c:v>
                      </c:pt>
                      <c:pt idx="1201">
                        <c:v>12.823</c:v>
                      </c:pt>
                      <c:pt idx="1202">
                        <c:v>12.7155</c:v>
                      </c:pt>
                      <c:pt idx="1203">
                        <c:v>12.5665</c:v>
                      </c:pt>
                      <c:pt idx="1204">
                        <c:v>12.4495</c:v>
                      </c:pt>
                      <c:pt idx="1205">
                        <c:v>12.324999999999999</c:v>
                      </c:pt>
                      <c:pt idx="1206">
                        <c:v>12.233999999999901</c:v>
                      </c:pt>
                      <c:pt idx="1207">
                        <c:v>12.1059999999999</c:v>
                      </c:pt>
                      <c:pt idx="1208">
                        <c:v>11.991499999999901</c:v>
                      </c:pt>
                      <c:pt idx="1209">
                        <c:v>11.891999999999999</c:v>
                      </c:pt>
                      <c:pt idx="1210">
                        <c:v>11.803000000000001</c:v>
                      </c:pt>
                      <c:pt idx="1211">
                        <c:v>11.703999999999899</c:v>
                      </c:pt>
                      <c:pt idx="1212">
                        <c:v>11.611499999999999</c:v>
                      </c:pt>
                      <c:pt idx="1213">
                        <c:v>11.503499999999899</c:v>
                      </c:pt>
                      <c:pt idx="1214">
                        <c:v>11.451499999999999</c:v>
                      </c:pt>
                      <c:pt idx="1215">
                        <c:v>11.362</c:v>
                      </c:pt>
                      <c:pt idx="1216">
                        <c:v>11.3125</c:v>
                      </c:pt>
                      <c:pt idx="1217">
                        <c:v>11.1975</c:v>
                      </c:pt>
                      <c:pt idx="1218">
                        <c:v>11.095000000000001</c:v>
                      </c:pt>
                      <c:pt idx="1219">
                        <c:v>10.9915</c:v>
                      </c:pt>
                      <c:pt idx="1220">
                        <c:v>10.887499999999999</c:v>
                      </c:pt>
                      <c:pt idx="1221">
                        <c:v>10.794</c:v>
                      </c:pt>
                      <c:pt idx="1222">
                        <c:v>10.685499999999999</c:v>
                      </c:pt>
                      <c:pt idx="1223">
                        <c:v>10.587</c:v>
                      </c:pt>
                      <c:pt idx="1224">
                        <c:v>10.4895</c:v>
                      </c:pt>
                      <c:pt idx="1225">
                        <c:v>10.3925</c:v>
                      </c:pt>
                      <c:pt idx="1226">
                        <c:v>10.291</c:v>
                      </c:pt>
                      <c:pt idx="1227">
                        <c:v>10.2095</c:v>
                      </c:pt>
                      <c:pt idx="1228">
                        <c:v>10.1165</c:v>
                      </c:pt>
                      <c:pt idx="1229">
                        <c:v>10.026</c:v>
                      </c:pt>
                      <c:pt idx="1230">
                        <c:v>9.9245000000000001</c:v>
                      </c:pt>
                      <c:pt idx="1231">
                        <c:v>9.8454999999999995</c:v>
                      </c:pt>
                      <c:pt idx="1232">
                        <c:v>9.76</c:v>
                      </c:pt>
                      <c:pt idx="1233">
                        <c:v>9.6974999999999998</c:v>
                      </c:pt>
                      <c:pt idx="1234">
                        <c:v>9.5994999999999902</c:v>
                      </c:pt>
                      <c:pt idx="1235">
                        <c:v>9.5244999999999997</c:v>
                      </c:pt>
                      <c:pt idx="1236">
                        <c:v>9.43799999999999</c:v>
                      </c:pt>
                      <c:pt idx="1237">
                        <c:v>9.3565000000000005</c:v>
                      </c:pt>
                      <c:pt idx="1238">
                        <c:v>9.2889999999999997</c:v>
                      </c:pt>
                      <c:pt idx="1239">
                        <c:v>9.20549999999999</c:v>
                      </c:pt>
                      <c:pt idx="1240">
                        <c:v>9.1265000000000001</c:v>
                      </c:pt>
                      <c:pt idx="1241">
                        <c:v>9.0534999999999997</c:v>
                      </c:pt>
                      <c:pt idx="1242">
                        <c:v>9.0129999999999999</c:v>
                      </c:pt>
                      <c:pt idx="1243">
                        <c:v>8.9324999999999992</c:v>
                      </c:pt>
                      <c:pt idx="1244">
                        <c:v>8.8704999999999998</c:v>
                      </c:pt>
                      <c:pt idx="1245">
                        <c:v>8.8104999999999993</c:v>
                      </c:pt>
                      <c:pt idx="1246">
                        <c:v>8.7669999999999995</c:v>
                      </c:pt>
                      <c:pt idx="1247">
                        <c:v>8.7004999999999999</c:v>
                      </c:pt>
                      <c:pt idx="1248">
                        <c:v>8.6419999999999995</c:v>
                      </c:pt>
                      <c:pt idx="1249">
                        <c:v>8.5574999999999992</c:v>
                      </c:pt>
                      <c:pt idx="1250">
                        <c:v>8.4634999999999998</c:v>
                      </c:pt>
                      <c:pt idx="1251">
                        <c:v>8.4</c:v>
                      </c:pt>
                      <c:pt idx="1252">
                        <c:v>8.3409999999999993</c:v>
                      </c:pt>
                      <c:pt idx="1253">
                        <c:v>8.3089999999999993</c:v>
                      </c:pt>
                      <c:pt idx="1254">
                        <c:v>8.2994999999999894</c:v>
                      </c:pt>
                      <c:pt idx="1255">
                        <c:v>8.27</c:v>
                      </c:pt>
                      <c:pt idx="1256">
                        <c:v>8.2345000000000006</c:v>
                      </c:pt>
                      <c:pt idx="1257">
                        <c:v>8.2095000000000002</c:v>
                      </c:pt>
                      <c:pt idx="1258">
                        <c:v>8.1829999999999998</c:v>
                      </c:pt>
                      <c:pt idx="1259">
                        <c:v>8.1585000000000001</c:v>
                      </c:pt>
                      <c:pt idx="1260">
                        <c:v>8.0954999999999995</c:v>
                      </c:pt>
                      <c:pt idx="1261">
                        <c:v>8.0449999999999999</c:v>
                      </c:pt>
                      <c:pt idx="1262">
                        <c:v>7.9615</c:v>
                      </c:pt>
                      <c:pt idx="1263">
                        <c:v>7.8939999999999904</c:v>
                      </c:pt>
                      <c:pt idx="1264">
                        <c:v>7.8185000000000002</c:v>
                      </c:pt>
                      <c:pt idx="1265">
                        <c:v>7.7519999999999998</c:v>
                      </c:pt>
                      <c:pt idx="1266">
                        <c:v>7.6949999999999896</c:v>
                      </c:pt>
                      <c:pt idx="1267">
                        <c:v>7.6244999999999896</c:v>
                      </c:pt>
                      <c:pt idx="1268">
                        <c:v>7.5534999999999997</c:v>
                      </c:pt>
                      <c:pt idx="1269">
                        <c:v>7.4729999999999901</c:v>
                      </c:pt>
                      <c:pt idx="1270">
                        <c:v>7.4004999999999903</c:v>
                      </c:pt>
                      <c:pt idx="1271">
                        <c:v>7.3374999999999897</c:v>
                      </c:pt>
                      <c:pt idx="1272">
                        <c:v>7.2664999999999997</c:v>
                      </c:pt>
                      <c:pt idx="1273">
                        <c:v>7.2160000000000002</c:v>
                      </c:pt>
                      <c:pt idx="1274">
                        <c:v>7.1435000000000004</c:v>
                      </c:pt>
                      <c:pt idx="1275">
                        <c:v>7.0594999999999999</c:v>
                      </c:pt>
                      <c:pt idx="1276">
                        <c:v>6.9984999999999999</c:v>
                      </c:pt>
                      <c:pt idx="1277">
                        <c:v>6.9269999999999996</c:v>
                      </c:pt>
                      <c:pt idx="1278">
                        <c:v>6.8654999999999999</c:v>
                      </c:pt>
                      <c:pt idx="1279">
                        <c:v>6.7899999999999903</c:v>
                      </c:pt>
                      <c:pt idx="1280">
                        <c:v>6.7234999999999996</c:v>
                      </c:pt>
                      <c:pt idx="1281">
                        <c:v>6.6654999999999998</c:v>
                      </c:pt>
                      <c:pt idx="1282">
                        <c:v>6.6029999999999998</c:v>
                      </c:pt>
                      <c:pt idx="1283">
                        <c:v>6.5129999999999999</c:v>
                      </c:pt>
                      <c:pt idx="1284">
                        <c:v>6.4619999999999997</c:v>
                      </c:pt>
                      <c:pt idx="1285">
                        <c:v>6.3994999999999997</c:v>
                      </c:pt>
                      <c:pt idx="1286">
                        <c:v>6.3259999999999996</c:v>
                      </c:pt>
                      <c:pt idx="1287">
                        <c:v>6.2640000000000002</c:v>
                      </c:pt>
                      <c:pt idx="1288">
                        <c:v>6.2169999999999996</c:v>
                      </c:pt>
                      <c:pt idx="1289">
                        <c:v>6.1694999999999904</c:v>
                      </c:pt>
                      <c:pt idx="1290">
                        <c:v>6.0954999999999897</c:v>
                      </c:pt>
                      <c:pt idx="1291">
                        <c:v>6.0484999999999998</c:v>
                      </c:pt>
                      <c:pt idx="1292">
                        <c:v>5.9874999999999998</c:v>
                      </c:pt>
                      <c:pt idx="1293">
                        <c:v>5.9319999999999897</c:v>
                      </c:pt>
                      <c:pt idx="1294">
                        <c:v>5.8739999999999997</c:v>
                      </c:pt>
                      <c:pt idx="1295">
                        <c:v>5.81</c:v>
                      </c:pt>
                      <c:pt idx="1296">
                        <c:v>5.7560000000000002</c:v>
                      </c:pt>
                      <c:pt idx="1297">
                        <c:v>5.7255000000000003</c:v>
                      </c:pt>
                      <c:pt idx="1298">
                        <c:v>5.6890000000000001</c:v>
                      </c:pt>
                      <c:pt idx="1299">
                        <c:v>5.6054999999999904</c:v>
                      </c:pt>
                      <c:pt idx="1300">
                        <c:v>5.5459999999999896</c:v>
                      </c:pt>
                      <c:pt idx="1301">
                        <c:v>5.4864999999999897</c:v>
                      </c:pt>
                      <c:pt idx="1302">
                        <c:v>5.4394999999999998</c:v>
                      </c:pt>
                      <c:pt idx="1303">
                        <c:v>5.4065000000000003</c:v>
                      </c:pt>
                      <c:pt idx="1304">
                        <c:v>5.37</c:v>
                      </c:pt>
                      <c:pt idx="1305">
                        <c:v>5.3304999999999998</c:v>
                      </c:pt>
                      <c:pt idx="1306">
                        <c:v>5.3119999999999896</c:v>
                      </c:pt>
                      <c:pt idx="1307">
                        <c:v>5.3005000000000004</c:v>
                      </c:pt>
                      <c:pt idx="1308">
                        <c:v>5.2945000000000002</c:v>
                      </c:pt>
                      <c:pt idx="1309">
                        <c:v>5.3334999999999999</c:v>
                      </c:pt>
                      <c:pt idx="1310">
                        <c:v>5.3419999999999996</c:v>
                      </c:pt>
                      <c:pt idx="1311">
                        <c:v>5.35</c:v>
                      </c:pt>
                      <c:pt idx="1312">
                        <c:v>5.3644999999999996</c:v>
                      </c:pt>
                      <c:pt idx="1313">
                        <c:v>5.3810000000000002</c:v>
                      </c:pt>
                      <c:pt idx="1314">
                        <c:v>5.4179999999999904</c:v>
                      </c:pt>
                      <c:pt idx="1315">
                        <c:v>5.43</c:v>
                      </c:pt>
                      <c:pt idx="1316">
                        <c:v>5.4444999999999997</c:v>
                      </c:pt>
                      <c:pt idx="1317">
                        <c:v>5.4584999999999999</c:v>
                      </c:pt>
                      <c:pt idx="1318">
                        <c:v>5.4629999999999903</c:v>
                      </c:pt>
                      <c:pt idx="1319">
                        <c:v>5.4855</c:v>
                      </c:pt>
                      <c:pt idx="1320">
                        <c:v>5.4589999999999996</c:v>
                      </c:pt>
                      <c:pt idx="1321">
                        <c:v>5.4559999999999897</c:v>
                      </c:pt>
                      <c:pt idx="1322">
                        <c:v>5.4084999999999903</c:v>
                      </c:pt>
                      <c:pt idx="1323">
                        <c:v>5.3710000000000004</c:v>
                      </c:pt>
                      <c:pt idx="1324">
                        <c:v>5.3235000000000001</c:v>
                      </c:pt>
                      <c:pt idx="1325">
                        <c:v>5.2645</c:v>
                      </c:pt>
                      <c:pt idx="1326">
                        <c:v>5.22</c:v>
                      </c:pt>
                      <c:pt idx="1327">
                        <c:v>5.1740000000000004</c:v>
                      </c:pt>
                      <c:pt idx="1328">
                        <c:v>5.1189999999999998</c:v>
                      </c:pt>
                      <c:pt idx="1329">
                        <c:v>5.0594999999999999</c:v>
                      </c:pt>
                      <c:pt idx="1330">
                        <c:v>5.0075000000000003</c:v>
                      </c:pt>
                      <c:pt idx="1331">
                        <c:v>4.9399999999999897</c:v>
                      </c:pt>
                      <c:pt idx="1332">
                        <c:v>4.891</c:v>
                      </c:pt>
                      <c:pt idx="1333">
                        <c:v>4.8264999999999896</c:v>
                      </c:pt>
                      <c:pt idx="1334">
                        <c:v>4.7515000000000001</c:v>
                      </c:pt>
                      <c:pt idx="1335">
                        <c:v>4.6980000000000004</c:v>
                      </c:pt>
                      <c:pt idx="1336">
                        <c:v>4.6310000000000002</c:v>
                      </c:pt>
                      <c:pt idx="1337">
                        <c:v>4.5715000000000003</c:v>
                      </c:pt>
                      <c:pt idx="1338">
                        <c:v>4.5410000000000004</c:v>
                      </c:pt>
                      <c:pt idx="1339">
                        <c:v>4.5069999999999997</c:v>
                      </c:pt>
                      <c:pt idx="1340">
                        <c:v>4.4855</c:v>
                      </c:pt>
                      <c:pt idx="1341">
                        <c:v>4.4669999999999996</c:v>
                      </c:pt>
                      <c:pt idx="1342">
                        <c:v>4.4589999999999996</c:v>
                      </c:pt>
                      <c:pt idx="1343">
                        <c:v>4.407</c:v>
                      </c:pt>
                      <c:pt idx="1344">
                        <c:v>4.4504999999999999</c:v>
                      </c:pt>
                      <c:pt idx="1345">
                        <c:v>4.4654999999999996</c:v>
                      </c:pt>
                      <c:pt idx="1346">
                        <c:v>4.4915000000000003</c:v>
                      </c:pt>
                      <c:pt idx="1347">
                        <c:v>4.5329999999999897</c:v>
                      </c:pt>
                      <c:pt idx="1348">
                        <c:v>4.5635000000000003</c:v>
                      </c:pt>
                      <c:pt idx="1349">
                        <c:v>4.601</c:v>
                      </c:pt>
                      <c:pt idx="1350">
                        <c:v>4.6419999999999897</c:v>
                      </c:pt>
                      <c:pt idx="1351">
                        <c:v>4.6795</c:v>
                      </c:pt>
                      <c:pt idx="1352">
                        <c:v>4.7104999999999997</c:v>
                      </c:pt>
                      <c:pt idx="1353">
                        <c:v>4.7619999999999996</c:v>
                      </c:pt>
                      <c:pt idx="1354">
                        <c:v>4.8090000000000002</c:v>
                      </c:pt>
                      <c:pt idx="1355">
                        <c:v>4.8569999999999904</c:v>
                      </c:pt>
                      <c:pt idx="1356">
                        <c:v>4.952</c:v>
                      </c:pt>
                      <c:pt idx="1357">
                        <c:v>5.0109999999999904</c:v>
                      </c:pt>
                      <c:pt idx="1358">
                        <c:v>5.1120000000000001</c:v>
                      </c:pt>
                      <c:pt idx="1359">
                        <c:v>5.2195</c:v>
                      </c:pt>
                      <c:pt idx="1360">
                        <c:v>5.3254999999999999</c:v>
                      </c:pt>
                      <c:pt idx="1361">
                        <c:v>5.4024999999999999</c:v>
                      </c:pt>
                      <c:pt idx="1362">
                        <c:v>5.5229999999999997</c:v>
                      </c:pt>
                      <c:pt idx="1363">
                        <c:v>5.6404999999999896</c:v>
                      </c:pt>
                      <c:pt idx="1364">
                        <c:v>5.7370000000000001</c:v>
                      </c:pt>
                      <c:pt idx="1365">
                        <c:v>5.8524999999999903</c:v>
                      </c:pt>
                      <c:pt idx="1366">
                        <c:v>5.9604999999999997</c:v>
                      </c:pt>
                      <c:pt idx="1367">
                        <c:v>6.0649999999999897</c:v>
                      </c:pt>
                      <c:pt idx="1368">
                        <c:v>6.1984999999999904</c:v>
                      </c:pt>
                      <c:pt idx="1369">
                        <c:v>6.3384999999999998</c:v>
                      </c:pt>
                      <c:pt idx="1370">
                        <c:v>6.46</c:v>
                      </c:pt>
                      <c:pt idx="1371">
                        <c:v>6.569</c:v>
                      </c:pt>
                      <c:pt idx="1372">
                        <c:v>6.7089999999999996</c:v>
                      </c:pt>
                      <c:pt idx="1373">
                        <c:v>6.8629999999999898</c:v>
                      </c:pt>
                      <c:pt idx="1374">
                        <c:v>6.9535</c:v>
                      </c:pt>
                      <c:pt idx="1375">
                        <c:v>7.0765000000000002</c:v>
                      </c:pt>
                      <c:pt idx="1376">
                        <c:v>7.2219999999999898</c:v>
                      </c:pt>
                      <c:pt idx="1377">
                        <c:v>7.3539999999999903</c:v>
                      </c:pt>
                      <c:pt idx="1378">
                        <c:v>7.44</c:v>
                      </c:pt>
                      <c:pt idx="1379">
                        <c:v>7.5655000000000001</c:v>
                      </c:pt>
                      <c:pt idx="1380">
                        <c:v>7.6440000000000001</c:v>
                      </c:pt>
                      <c:pt idx="1381">
                        <c:v>7.7234999999999996</c:v>
                      </c:pt>
                      <c:pt idx="1382">
                        <c:v>7.7830000000000004</c:v>
                      </c:pt>
                      <c:pt idx="1383">
                        <c:v>7.84499999999999</c:v>
                      </c:pt>
                      <c:pt idx="1384">
                        <c:v>7.923</c:v>
                      </c:pt>
                      <c:pt idx="1385">
                        <c:v>8.0079999999999991</c:v>
                      </c:pt>
                      <c:pt idx="1386">
                        <c:v>8.0905000000000005</c:v>
                      </c:pt>
                      <c:pt idx="1387">
                        <c:v>8.2170000000000005</c:v>
                      </c:pt>
                      <c:pt idx="1388">
                        <c:v>8.32</c:v>
                      </c:pt>
                      <c:pt idx="1389">
                        <c:v>8.4320000000000004</c:v>
                      </c:pt>
                      <c:pt idx="1390">
                        <c:v>8.5515000000000008</c:v>
                      </c:pt>
                      <c:pt idx="1391">
                        <c:v>8.6544999999999899</c:v>
                      </c:pt>
                      <c:pt idx="1392">
                        <c:v>8.7665000000000006</c:v>
                      </c:pt>
                      <c:pt idx="1393">
                        <c:v>8.8674999999999997</c:v>
                      </c:pt>
                      <c:pt idx="1394">
                        <c:v>8.9444999999999997</c:v>
                      </c:pt>
                      <c:pt idx="1395">
                        <c:v>9.0359999999999996</c:v>
                      </c:pt>
                      <c:pt idx="1396">
                        <c:v>9.1715</c:v>
                      </c:pt>
                      <c:pt idx="1397">
                        <c:v>9.2370000000000001</c:v>
                      </c:pt>
                      <c:pt idx="1398">
                        <c:v>9.3285</c:v>
                      </c:pt>
                      <c:pt idx="1399">
                        <c:v>9.4109999999999996</c:v>
                      </c:pt>
                      <c:pt idx="1400">
                        <c:v>9.4984999999999999</c:v>
                      </c:pt>
                      <c:pt idx="1401">
                        <c:v>9.5504999999999995</c:v>
                      </c:pt>
                      <c:pt idx="1402">
                        <c:v>9.6280000000000001</c:v>
                      </c:pt>
                      <c:pt idx="1403">
                        <c:v>9.6639999999999997</c:v>
                      </c:pt>
                      <c:pt idx="1404">
                        <c:v>9.7055000000000007</c:v>
                      </c:pt>
                      <c:pt idx="1405">
                        <c:v>9.7270000000000003</c:v>
                      </c:pt>
                      <c:pt idx="1406">
                        <c:v>9.7724999999999902</c:v>
                      </c:pt>
                      <c:pt idx="1407">
                        <c:v>9.83</c:v>
                      </c:pt>
                      <c:pt idx="1408">
                        <c:v>9.9184999999999999</c:v>
                      </c:pt>
                      <c:pt idx="1409">
                        <c:v>9.9845000000000006</c:v>
                      </c:pt>
                      <c:pt idx="1410">
                        <c:v>10.067500000000001</c:v>
                      </c:pt>
                      <c:pt idx="1411">
                        <c:v>10.135</c:v>
                      </c:pt>
                      <c:pt idx="1412">
                        <c:v>10.215499999999899</c:v>
                      </c:pt>
                      <c:pt idx="1413">
                        <c:v>10.281000000000001</c:v>
                      </c:pt>
                      <c:pt idx="1414">
                        <c:v>10.314499999999899</c:v>
                      </c:pt>
                      <c:pt idx="1415">
                        <c:v>10.3805</c:v>
                      </c:pt>
                      <c:pt idx="1416">
                        <c:v>10.4285</c:v>
                      </c:pt>
                      <c:pt idx="1417">
                        <c:v>10.5075</c:v>
                      </c:pt>
                      <c:pt idx="1418">
                        <c:v>10.664</c:v>
                      </c:pt>
                      <c:pt idx="1419">
                        <c:v>11.032999999999999</c:v>
                      </c:pt>
                      <c:pt idx="1420">
                        <c:v>11.424499999999901</c:v>
                      </c:pt>
                      <c:pt idx="1421">
                        <c:v>11.6785</c:v>
                      </c:pt>
                      <c:pt idx="1422">
                        <c:v>11.852</c:v>
                      </c:pt>
                      <c:pt idx="1423">
                        <c:v>11.958</c:v>
                      </c:pt>
                      <c:pt idx="1424">
                        <c:v>11.990500000000001</c:v>
                      </c:pt>
                      <c:pt idx="1425">
                        <c:v>12.007999999999999</c:v>
                      </c:pt>
                      <c:pt idx="1426">
                        <c:v>11.951000000000001</c:v>
                      </c:pt>
                      <c:pt idx="1427">
                        <c:v>11.8935</c:v>
                      </c:pt>
                      <c:pt idx="1428">
                        <c:v>11.900499999999999</c:v>
                      </c:pt>
                      <c:pt idx="1429">
                        <c:v>11.824999999999999</c:v>
                      </c:pt>
                      <c:pt idx="1430">
                        <c:v>11.805999999999999</c:v>
                      </c:pt>
                      <c:pt idx="1431">
                        <c:v>11.718999999999999</c:v>
                      </c:pt>
                      <c:pt idx="1432">
                        <c:v>11.701000000000001</c:v>
                      </c:pt>
                      <c:pt idx="1433">
                        <c:v>11.6595</c:v>
                      </c:pt>
                      <c:pt idx="1434">
                        <c:v>11.607999999999899</c:v>
                      </c:pt>
                      <c:pt idx="1435">
                        <c:v>11.539</c:v>
                      </c:pt>
                      <c:pt idx="1436">
                        <c:v>11.513999999999999</c:v>
                      </c:pt>
                      <c:pt idx="1437">
                        <c:v>11.49</c:v>
                      </c:pt>
                      <c:pt idx="1438">
                        <c:v>11.462999999999999</c:v>
                      </c:pt>
                      <c:pt idx="1439">
                        <c:v>11.454499999999999</c:v>
                      </c:pt>
                      <c:pt idx="1440">
                        <c:v>11.4595</c:v>
                      </c:pt>
                      <c:pt idx="1441">
                        <c:v>11.458500000000001</c:v>
                      </c:pt>
                      <c:pt idx="1442">
                        <c:v>11.422999999999901</c:v>
                      </c:pt>
                      <c:pt idx="1443">
                        <c:v>11.4175</c:v>
                      </c:pt>
                      <c:pt idx="1444">
                        <c:v>11.3445</c:v>
                      </c:pt>
                      <c:pt idx="1445">
                        <c:v>11.323499999999999</c:v>
                      </c:pt>
                      <c:pt idx="1446">
                        <c:v>11.265499999999999</c:v>
                      </c:pt>
                      <c:pt idx="1447">
                        <c:v>11.233499999999999</c:v>
                      </c:pt>
                      <c:pt idx="1448">
                        <c:v>11.224</c:v>
                      </c:pt>
                      <c:pt idx="1449">
                        <c:v>11.1595</c:v>
                      </c:pt>
                      <c:pt idx="1450">
                        <c:v>11.1319999999999</c:v>
                      </c:pt>
                      <c:pt idx="1451">
                        <c:v>11.11</c:v>
                      </c:pt>
                      <c:pt idx="1452">
                        <c:v>11.1005</c:v>
                      </c:pt>
                      <c:pt idx="1453">
                        <c:v>11.093500000000001</c:v>
                      </c:pt>
                      <c:pt idx="1454">
                        <c:v>11.0825</c:v>
                      </c:pt>
                      <c:pt idx="1455">
                        <c:v>11.061999999999999</c:v>
                      </c:pt>
                      <c:pt idx="1456">
                        <c:v>11.0595</c:v>
                      </c:pt>
                      <c:pt idx="1457">
                        <c:v>11.045999999999999</c:v>
                      </c:pt>
                      <c:pt idx="1458">
                        <c:v>11.0215</c:v>
                      </c:pt>
                      <c:pt idx="1459">
                        <c:v>10.9975</c:v>
                      </c:pt>
                      <c:pt idx="1460">
                        <c:v>10.997</c:v>
                      </c:pt>
                      <c:pt idx="1461">
                        <c:v>10.9895</c:v>
                      </c:pt>
                      <c:pt idx="1462">
                        <c:v>10.947999999999899</c:v>
                      </c:pt>
                      <c:pt idx="1463">
                        <c:v>10.9465</c:v>
                      </c:pt>
                      <c:pt idx="1464">
                        <c:v>10.8959999999999</c:v>
                      </c:pt>
                      <c:pt idx="1465">
                        <c:v>10.875500000000001</c:v>
                      </c:pt>
                      <c:pt idx="1466">
                        <c:v>10.878</c:v>
                      </c:pt>
                      <c:pt idx="1467">
                        <c:v>10.842000000000001</c:v>
                      </c:pt>
                      <c:pt idx="1468">
                        <c:v>10.812999999999899</c:v>
                      </c:pt>
                      <c:pt idx="1469">
                        <c:v>10.8065</c:v>
                      </c:pt>
                      <c:pt idx="1470">
                        <c:v>10.768999999999901</c:v>
                      </c:pt>
                      <c:pt idx="1471">
                        <c:v>10.747499999999899</c:v>
                      </c:pt>
                      <c:pt idx="1472">
                        <c:v>10.712999999999999</c:v>
                      </c:pt>
                      <c:pt idx="1473">
                        <c:v>10.717000000000001</c:v>
                      </c:pt>
                      <c:pt idx="1474">
                        <c:v>10.696999999999999</c:v>
                      </c:pt>
                      <c:pt idx="1475">
                        <c:v>10.654</c:v>
                      </c:pt>
                      <c:pt idx="1476">
                        <c:v>10.654499999999899</c:v>
                      </c:pt>
                      <c:pt idx="1477">
                        <c:v>10.638500000000001</c:v>
                      </c:pt>
                      <c:pt idx="1478">
                        <c:v>10.6175</c:v>
                      </c:pt>
                      <c:pt idx="1479">
                        <c:v>10.5979999999999</c:v>
                      </c:pt>
                      <c:pt idx="1480">
                        <c:v>10.616</c:v>
                      </c:pt>
                      <c:pt idx="1481">
                        <c:v>10.597</c:v>
                      </c:pt>
                      <c:pt idx="1482">
                        <c:v>10.61</c:v>
                      </c:pt>
                      <c:pt idx="1483">
                        <c:v>10.5685</c:v>
                      </c:pt>
                      <c:pt idx="1484">
                        <c:v>10.589499999999999</c:v>
                      </c:pt>
                      <c:pt idx="1485">
                        <c:v>10.5755</c:v>
                      </c:pt>
                      <c:pt idx="1486">
                        <c:v>10.571999999999999</c:v>
                      </c:pt>
                      <c:pt idx="1487">
                        <c:v>10.584</c:v>
                      </c:pt>
                      <c:pt idx="1488">
                        <c:v>10.5855</c:v>
                      </c:pt>
                      <c:pt idx="1489">
                        <c:v>10.574999999999999</c:v>
                      </c:pt>
                      <c:pt idx="1490">
                        <c:v>10.5755</c:v>
                      </c:pt>
                      <c:pt idx="1491">
                        <c:v>10.561500000000001</c:v>
                      </c:pt>
                      <c:pt idx="1492">
                        <c:v>10.5585</c:v>
                      </c:pt>
                      <c:pt idx="1493">
                        <c:v>10.5815</c:v>
                      </c:pt>
                      <c:pt idx="1494">
                        <c:v>10.564</c:v>
                      </c:pt>
                      <c:pt idx="1495">
                        <c:v>10.5855</c:v>
                      </c:pt>
                      <c:pt idx="1496">
                        <c:v>10.5685</c:v>
                      </c:pt>
                      <c:pt idx="1497">
                        <c:v>10.586</c:v>
                      </c:pt>
                      <c:pt idx="1498">
                        <c:v>10.5725</c:v>
                      </c:pt>
                      <c:pt idx="1499">
                        <c:v>10.5689999999999</c:v>
                      </c:pt>
                      <c:pt idx="1500">
                        <c:v>10.561999999999999</c:v>
                      </c:pt>
                      <c:pt idx="1501">
                        <c:v>10.582000000000001</c:v>
                      </c:pt>
                      <c:pt idx="1502">
                        <c:v>10.5745</c:v>
                      </c:pt>
                      <c:pt idx="1503">
                        <c:v>10.574999999999999</c:v>
                      </c:pt>
                      <c:pt idx="1504">
                        <c:v>10.555499999999901</c:v>
                      </c:pt>
                      <c:pt idx="1505">
                        <c:v>10.571999999999999</c:v>
                      </c:pt>
                      <c:pt idx="1506">
                        <c:v>10.561499999999899</c:v>
                      </c:pt>
                      <c:pt idx="1507">
                        <c:v>10.5875</c:v>
                      </c:pt>
                      <c:pt idx="1508">
                        <c:v>10.587999999999999</c:v>
                      </c:pt>
                      <c:pt idx="1509">
                        <c:v>10.585000000000001</c:v>
                      </c:pt>
                      <c:pt idx="1510">
                        <c:v>10.590999999999999</c:v>
                      </c:pt>
                      <c:pt idx="1511">
                        <c:v>10.6035</c:v>
                      </c:pt>
                      <c:pt idx="1512">
                        <c:v>10.602</c:v>
                      </c:pt>
                      <c:pt idx="1513">
                        <c:v>10.609</c:v>
                      </c:pt>
                      <c:pt idx="1514">
                        <c:v>10.59</c:v>
                      </c:pt>
                      <c:pt idx="1515">
                        <c:v>10.62</c:v>
                      </c:pt>
                      <c:pt idx="1516">
                        <c:v>10.594999999999899</c:v>
                      </c:pt>
                      <c:pt idx="1517">
                        <c:v>10.609</c:v>
                      </c:pt>
                      <c:pt idx="1518">
                        <c:v>10.612</c:v>
                      </c:pt>
                      <c:pt idx="1519">
                        <c:v>10.6205</c:v>
                      </c:pt>
                      <c:pt idx="1520">
                        <c:v>10.6305</c:v>
                      </c:pt>
                      <c:pt idx="1521">
                        <c:v>10.615500000000001</c:v>
                      </c:pt>
                      <c:pt idx="1522">
                        <c:v>10.6165</c:v>
                      </c:pt>
                      <c:pt idx="1523">
                        <c:v>10.622</c:v>
                      </c:pt>
                      <c:pt idx="1524">
                        <c:v>10.619</c:v>
                      </c:pt>
                      <c:pt idx="1525">
                        <c:v>10.6205</c:v>
                      </c:pt>
                      <c:pt idx="1526">
                        <c:v>10.616</c:v>
                      </c:pt>
                      <c:pt idx="1527">
                        <c:v>10.589499999999999</c:v>
                      </c:pt>
                      <c:pt idx="1528">
                        <c:v>10.571999999999999</c:v>
                      </c:pt>
                      <c:pt idx="1529">
                        <c:v>10.5505</c:v>
                      </c:pt>
                      <c:pt idx="1530">
                        <c:v>10.529500000000001</c:v>
                      </c:pt>
                      <c:pt idx="1531">
                        <c:v>10.507999999999999</c:v>
                      </c:pt>
                      <c:pt idx="1532">
                        <c:v>10.4945</c:v>
                      </c:pt>
                      <c:pt idx="1533">
                        <c:v>10.481999999999999</c:v>
                      </c:pt>
                      <c:pt idx="1534">
                        <c:v>10.468999999999999</c:v>
                      </c:pt>
                      <c:pt idx="1535">
                        <c:v>10.4665</c:v>
                      </c:pt>
                      <c:pt idx="1536">
                        <c:v>10.486000000000001</c:v>
                      </c:pt>
                      <c:pt idx="1537">
                        <c:v>10.4415</c:v>
                      </c:pt>
                      <c:pt idx="1538">
                        <c:v>10.458500000000001</c:v>
                      </c:pt>
                      <c:pt idx="1539">
                        <c:v>10.440999999999899</c:v>
                      </c:pt>
                      <c:pt idx="1540">
                        <c:v>10.448</c:v>
                      </c:pt>
                      <c:pt idx="1541">
                        <c:v>10.4439999999999</c:v>
                      </c:pt>
                      <c:pt idx="1542">
                        <c:v>10.452999999999999</c:v>
                      </c:pt>
                      <c:pt idx="1543">
                        <c:v>10.4735</c:v>
                      </c:pt>
                      <c:pt idx="1544">
                        <c:v>10.469999999999899</c:v>
                      </c:pt>
                      <c:pt idx="1545">
                        <c:v>10.4744999999999</c:v>
                      </c:pt>
                      <c:pt idx="1546">
                        <c:v>10.483000000000001</c:v>
                      </c:pt>
                      <c:pt idx="1547">
                        <c:v>10.483000000000001</c:v>
                      </c:pt>
                      <c:pt idx="1548">
                        <c:v>10.484500000000001</c:v>
                      </c:pt>
                      <c:pt idx="1549">
                        <c:v>10.519</c:v>
                      </c:pt>
                      <c:pt idx="1550">
                        <c:v>10.518000000000001</c:v>
                      </c:pt>
                      <c:pt idx="1551">
                        <c:v>10.499000000000001</c:v>
                      </c:pt>
                      <c:pt idx="1552">
                        <c:v>10.532500000000001</c:v>
                      </c:pt>
                      <c:pt idx="1553">
                        <c:v>10.5235</c:v>
                      </c:pt>
                      <c:pt idx="1554">
                        <c:v>10.521000000000001</c:v>
                      </c:pt>
                      <c:pt idx="1555">
                        <c:v>10.532999999999999</c:v>
                      </c:pt>
                      <c:pt idx="1556">
                        <c:v>10.526499999999899</c:v>
                      </c:pt>
                      <c:pt idx="1557">
                        <c:v>10.545500000000001</c:v>
                      </c:pt>
                      <c:pt idx="1558">
                        <c:v>10.547000000000001</c:v>
                      </c:pt>
                      <c:pt idx="1559">
                        <c:v>10.5535</c:v>
                      </c:pt>
                      <c:pt idx="1560">
                        <c:v>10.553000000000001</c:v>
                      </c:pt>
                      <c:pt idx="1561">
                        <c:v>10.570499999999999</c:v>
                      </c:pt>
                      <c:pt idx="1562">
                        <c:v>10.5975</c:v>
                      </c:pt>
                      <c:pt idx="1563">
                        <c:v>10.609499999999899</c:v>
                      </c:pt>
                      <c:pt idx="1564">
                        <c:v>10.622999999999999</c:v>
                      </c:pt>
                      <c:pt idx="1565">
                        <c:v>10.6295</c:v>
                      </c:pt>
                      <c:pt idx="1566">
                        <c:v>10.645</c:v>
                      </c:pt>
                      <c:pt idx="1567">
                        <c:v>10.669</c:v>
                      </c:pt>
                      <c:pt idx="1568">
                        <c:v>10.662000000000001</c:v>
                      </c:pt>
                      <c:pt idx="1569">
                        <c:v>10.682499999999999</c:v>
                      </c:pt>
                      <c:pt idx="1570">
                        <c:v>10.700999999999899</c:v>
                      </c:pt>
                      <c:pt idx="1571">
                        <c:v>10.704499999999999</c:v>
                      </c:pt>
                      <c:pt idx="1572">
                        <c:v>10.713999999999899</c:v>
                      </c:pt>
                      <c:pt idx="1573">
                        <c:v>10.715999999999999</c:v>
                      </c:pt>
                      <c:pt idx="1574">
                        <c:v>10.707000000000001</c:v>
                      </c:pt>
                      <c:pt idx="1575">
                        <c:v>10.7255</c:v>
                      </c:pt>
                      <c:pt idx="1576">
                        <c:v>10.718999999999999</c:v>
                      </c:pt>
                      <c:pt idx="1577">
                        <c:v>10.7255</c:v>
                      </c:pt>
                      <c:pt idx="1578">
                        <c:v>10.749499999999999</c:v>
                      </c:pt>
                      <c:pt idx="1579">
                        <c:v>10.750999999999999</c:v>
                      </c:pt>
                      <c:pt idx="1580">
                        <c:v>10.746</c:v>
                      </c:pt>
                      <c:pt idx="1581">
                        <c:v>10.7455</c:v>
                      </c:pt>
                      <c:pt idx="1582">
                        <c:v>10.765499999999999</c:v>
                      </c:pt>
                      <c:pt idx="1583">
                        <c:v>10.754</c:v>
                      </c:pt>
                      <c:pt idx="1584">
                        <c:v>10.776</c:v>
                      </c:pt>
                      <c:pt idx="1585">
                        <c:v>10.766999999999999</c:v>
                      </c:pt>
                      <c:pt idx="1586">
                        <c:v>10.756</c:v>
                      </c:pt>
                      <c:pt idx="1587">
                        <c:v>10.776</c:v>
                      </c:pt>
                      <c:pt idx="1588">
                        <c:v>10.766</c:v>
                      </c:pt>
                      <c:pt idx="1589">
                        <c:v>10.763</c:v>
                      </c:pt>
                      <c:pt idx="1590">
                        <c:v>10.765499999999999</c:v>
                      </c:pt>
                      <c:pt idx="1591">
                        <c:v>10.7539999999999</c:v>
                      </c:pt>
                      <c:pt idx="1592">
                        <c:v>10.780999999999899</c:v>
                      </c:pt>
                      <c:pt idx="1593">
                        <c:v>10.763500000000001</c:v>
                      </c:pt>
                      <c:pt idx="1594">
                        <c:v>10.742000000000001</c:v>
                      </c:pt>
                      <c:pt idx="1595">
                        <c:v>10.7995</c:v>
                      </c:pt>
                      <c:pt idx="1596">
                        <c:v>10.759</c:v>
                      </c:pt>
                      <c:pt idx="1597">
                        <c:v>10.766500000000001</c:v>
                      </c:pt>
                      <c:pt idx="1598">
                        <c:v>10.7599999999999</c:v>
                      </c:pt>
                      <c:pt idx="1599">
                        <c:v>10.797000000000001</c:v>
                      </c:pt>
                      <c:pt idx="1600">
                        <c:v>10.775499999999999</c:v>
                      </c:pt>
                      <c:pt idx="1601">
                        <c:v>10.786</c:v>
                      </c:pt>
                      <c:pt idx="1602">
                        <c:v>10.779500000000001</c:v>
                      </c:pt>
                      <c:pt idx="1603">
                        <c:v>10.776499999999899</c:v>
                      </c:pt>
                      <c:pt idx="1604">
                        <c:v>10.782999999999999</c:v>
                      </c:pt>
                      <c:pt idx="1605">
                        <c:v>10.777999999999899</c:v>
                      </c:pt>
                      <c:pt idx="1606">
                        <c:v>10.7884999999999</c:v>
                      </c:pt>
                      <c:pt idx="1607">
                        <c:v>10.7845</c:v>
                      </c:pt>
                      <c:pt idx="1608">
                        <c:v>10.782999999999999</c:v>
                      </c:pt>
                      <c:pt idx="1609">
                        <c:v>10.792999999999999</c:v>
                      </c:pt>
                      <c:pt idx="1610">
                        <c:v>10.8055</c:v>
                      </c:pt>
                      <c:pt idx="1611">
                        <c:v>10.796499999999901</c:v>
                      </c:pt>
                      <c:pt idx="1612">
                        <c:v>10.785</c:v>
                      </c:pt>
                      <c:pt idx="1613">
                        <c:v>10.7629999999999</c:v>
                      </c:pt>
                      <c:pt idx="1614">
                        <c:v>10.763500000000001</c:v>
                      </c:pt>
                      <c:pt idx="1615">
                        <c:v>10.7584999999999</c:v>
                      </c:pt>
                      <c:pt idx="1616">
                        <c:v>10.782</c:v>
                      </c:pt>
                      <c:pt idx="1617">
                        <c:v>10.741499999999901</c:v>
                      </c:pt>
                      <c:pt idx="1618">
                        <c:v>10.7279999999999</c:v>
                      </c:pt>
                      <c:pt idx="1619">
                        <c:v>10.748999999999899</c:v>
                      </c:pt>
                      <c:pt idx="1620">
                        <c:v>10.682</c:v>
                      </c:pt>
                      <c:pt idx="1621">
                        <c:v>10.6905</c:v>
                      </c:pt>
                      <c:pt idx="1622">
                        <c:v>10.68</c:v>
                      </c:pt>
                      <c:pt idx="1623">
                        <c:v>10.657500000000001</c:v>
                      </c:pt>
                      <c:pt idx="1624">
                        <c:v>10.663500000000001</c:v>
                      </c:pt>
                      <c:pt idx="1625">
                        <c:v>10.6655</c:v>
                      </c:pt>
                      <c:pt idx="1626">
                        <c:v>10.672499999999999</c:v>
                      </c:pt>
                      <c:pt idx="1627">
                        <c:v>10.6755</c:v>
                      </c:pt>
                      <c:pt idx="1628">
                        <c:v>10.641999999999999</c:v>
                      </c:pt>
                      <c:pt idx="1629">
                        <c:v>10.648999999999999</c:v>
                      </c:pt>
                      <c:pt idx="1630">
                        <c:v>10.640499999999999</c:v>
                      </c:pt>
                      <c:pt idx="1631">
                        <c:v>10.628</c:v>
                      </c:pt>
                      <c:pt idx="1632">
                        <c:v>10.62</c:v>
                      </c:pt>
                      <c:pt idx="1633">
                        <c:v>10.6105</c:v>
                      </c:pt>
                      <c:pt idx="1634">
                        <c:v>10.601000000000001</c:v>
                      </c:pt>
                      <c:pt idx="1635">
                        <c:v>10.596499999999899</c:v>
                      </c:pt>
                      <c:pt idx="1636">
                        <c:v>10.5745</c:v>
                      </c:pt>
                      <c:pt idx="1637">
                        <c:v>10.585000000000001</c:v>
                      </c:pt>
                      <c:pt idx="1638">
                        <c:v>10.579000000000001</c:v>
                      </c:pt>
                      <c:pt idx="1639">
                        <c:v>10.615500000000001</c:v>
                      </c:pt>
                      <c:pt idx="1640">
                        <c:v>10.581499999999901</c:v>
                      </c:pt>
                      <c:pt idx="1641">
                        <c:v>10.5825</c:v>
                      </c:pt>
                      <c:pt idx="1642">
                        <c:v>10.5979999999999</c:v>
                      </c:pt>
                      <c:pt idx="1643">
                        <c:v>10.614000000000001</c:v>
                      </c:pt>
                      <c:pt idx="1644">
                        <c:v>10.6225</c:v>
                      </c:pt>
                      <c:pt idx="1645">
                        <c:v>10.653</c:v>
                      </c:pt>
                      <c:pt idx="1646">
                        <c:v>10.6604999999999</c:v>
                      </c:pt>
                      <c:pt idx="1647">
                        <c:v>10.711499999999999</c:v>
                      </c:pt>
                      <c:pt idx="1648">
                        <c:v>10.708</c:v>
                      </c:pt>
                      <c:pt idx="1649">
                        <c:v>10.7225</c:v>
                      </c:pt>
                      <c:pt idx="1650">
                        <c:v>10.757999999999999</c:v>
                      </c:pt>
                      <c:pt idx="1651">
                        <c:v>10.8494999999999</c:v>
                      </c:pt>
                      <c:pt idx="1652">
                        <c:v>10.9435</c:v>
                      </c:pt>
                      <c:pt idx="1653">
                        <c:v>11.01</c:v>
                      </c:pt>
                      <c:pt idx="1654">
                        <c:v>11.0495</c:v>
                      </c:pt>
                      <c:pt idx="1655">
                        <c:v>11.144500000000001</c:v>
                      </c:pt>
                      <c:pt idx="1656">
                        <c:v>11.285</c:v>
                      </c:pt>
                      <c:pt idx="1657">
                        <c:v>11.433</c:v>
                      </c:pt>
                      <c:pt idx="1658">
                        <c:v>11.7925</c:v>
                      </c:pt>
                      <c:pt idx="1659">
                        <c:v>12.189</c:v>
                      </c:pt>
                      <c:pt idx="1660">
                        <c:v>12.432499999999999</c:v>
                      </c:pt>
                      <c:pt idx="1661">
                        <c:v>12.6325</c:v>
                      </c:pt>
                      <c:pt idx="1662">
                        <c:v>12.8125</c:v>
                      </c:pt>
                      <c:pt idx="1663">
                        <c:v>12.964499999999999</c:v>
                      </c:pt>
                      <c:pt idx="1664">
                        <c:v>13.0505</c:v>
                      </c:pt>
                      <c:pt idx="1665">
                        <c:v>13.0375</c:v>
                      </c:pt>
                      <c:pt idx="1666">
                        <c:v>12.998999999999899</c:v>
                      </c:pt>
                      <c:pt idx="1667">
                        <c:v>13.0075</c:v>
                      </c:pt>
                      <c:pt idx="1668">
                        <c:v>13.021999999999901</c:v>
                      </c:pt>
                      <c:pt idx="1669">
                        <c:v>13.079000000000001</c:v>
                      </c:pt>
                      <c:pt idx="1670">
                        <c:v>13.221499999999899</c:v>
                      </c:pt>
                      <c:pt idx="1671">
                        <c:v>13.266500000000001</c:v>
                      </c:pt>
                      <c:pt idx="1672">
                        <c:v>13.259</c:v>
                      </c:pt>
                      <c:pt idx="1673">
                        <c:v>13.258999999999901</c:v>
                      </c:pt>
                      <c:pt idx="1674">
                        <c:v>13.28</c:v>
                      </c:pt>
                      <c:pt idx="1675">
                        <c:v>13.4565</c:v>
                      </c:pt>
                      <c:pt idx="1676">
                        <c:v>13.892499999999901</c:v>
                      </c:pt>
                      <c:pt idx="1677">
                        <c:v>14.331</c:v>
                      </c:pt>
                      <c:pt idx="1678">
                        <c:v>14.53</c:v>
                      </c:pt>
                      <c:pt idx="1679">
                        <c:v>14.552</c:v>
                      </c:pt>
                      <c:pt idx="1680">
                        <c:v>14.695</c:v>
                      </c:pt>
                      <c:pt idx="1681">
                        <c:v>15.285</c:v>
                      </c:pt>
                      <c:pt idx="1682">
                        <c:v>16.100000000000001</c:v>
                      </c:pt>
                      <c:pt idx="1683">
                        <c:v>16.913499999999999</c:v>
                      </c:pt>
                      <c:pt idx="1684">
                        <c:v>17.715499999999999</c:v>
                      </c:pt>
                      <c:pt idx="1685">
                        <c:v>18.681999999999999</c:v>
                      </c:pt>
                      <c:pt idx="1686">
                        <c:v>19.699000000000002</c:v>
                      </c:pt>
                      <c:pt idx="1687">
                        <c:v>20.669499999999999</c:v>
                      </c:pt>
                      <c:pt idx="1688">
                        <c:v>21.657</c:v>
                      </c:pt>
                      <c:pt idx="1689">
                        <c:v>22.525499999999901</c:v>
                      </c:pt>
                      <c:pt idx="1690">
                        <c:v>23.282</c:v>
                      </c:pt>
                      <c:pt idx="1691">
                        <c:v>23.875499999999999</c:v>
                      </c:pt>
                      <c:pt idx="1692">
                        <c:v>24.465999999999902</c:v>
                      </c:pt>
                      <c:pt idx="1693">
                        <c:v>25.114999999999998</c:v>
                      </c:pt>
                      <c:pt idx="1694">
                        <c:v>25.5</c:v>
                      </c:pt>
                      <c:pt idx="1695">
                        <c:v>25.710999999999999</c:v>
                      </c:pt>
                      <c:pt idx="1696">
                        <c:v>25.765499999999999</c:v>
                      </c:pt>
                      <c:pt idx="1697">
                        <c:v>25.512499999999999</c:v>
                      </c:pt>
                      <c:pt idx="1698">
                        <c:v>25.352</c:v>
                      </c:pt>
                      <c:pt idx="1699">
                        <c:v>25.312000000000001</c:v>
                      </c:pt>
                      <c:pt idx="1700">
                        <c:v>25.006499999999999</c:v>
                      </c:pt>
                      <c:pt idx="1701">
                        <c:v>24.4665</c:v>
                      </c:pt>
                      <c:pt idx="1702">
                        <c:v>24.167499999999901</c:v>
                      </c:pt>
                      <c:pt idx="1703">
                        <c:v>24.199000000000002</c:v>
                      </c:pt>
                      <c:pt idx="1704">
                        <c:v>24.211500000000001</c:v>
                      </c:pt>
                      <c:pt idx="1705">
                        <c:v>24.165500000000002</c:v>
                      </c:pt>
                      <c:pt idx="1706">
                        <c:v>24.342499999999902</c:v>
                      </c:pt>
                      <c:pt idx="1707">
                        <c:v>24.608000000000001</c:v>
                      </c:pt>
                      <c:pt idx="1708">
                        <c:v>24.546999999999901</c:v>
                      </c:pt>
                      <c:pt idx="1709">
                        <c:v>24.198</c:v>
                      </c:pt>
                      <c:pt idx="1710">
                        <c:v>23.792000000000002</c:v>
                      </c:pt>
                      <c:pt idx="1711">
                        <c:v>23.527000000000001</c:v>
                      </c:pt>
                      <c:pt idx="1712">
                        <c:v>23.526499999999999</c:v>
                      </c:pt>
                      <c:pt idx="1713">
                        <c:v>23.519499999999901</c:v>
                      </c:pt>
                      <c:pt idx="1714">
                        <c:v>23.310500000000001</c:v>
                      </c:pt>
                      <c:pt idx="1715">
                        <c:v>23.119499999999999</c:v>
                      </c:pt>
                      <c:pt idx="1716">
                        <c:v>23.060500000000001</c:v>
                      </c:pt>
                      <c:pt idx="1717">
                        <c:v>23.235999999999901</c:v>
                      </c:pt>
                      <c:pt idx="1718">
                        <c:v>23.448499999999999</c:v>
                      </c:pt>
                      <c:pt idx="1719">
                        <c:v>23.636499999999899</c:v>
                      </c:pt>
                      <c:pt idx="1720">
                        <c:v>23.56</c:v>
                      </c:pt>
                      <c:pt idx="1721">
                        <c:v>23.2515</c:v>
                      </c:pt>
                      <c:pt idx="1722">
                        <c:v>22.811499999999999</c:v>
                      </c:pt>
                      <c:pt idx="1723">
                        <c:v>22.3215</c:v>
                      </c:pt>
                      <c:pt idx="1724">
                        <c:v>21.8309999999999</c:v>
                      </c:pt>
                      <c:pt idx="1725">
                        <c:v>21.315999999999899</c:v>
                      </c:pt>
                      <c:pt idx="1726">
                        <c:v>20.942</c:v>
                      </c:pt>
                      <c:pt idx="1727">
                        <c:v>20.591000000000001</c:v>
                      </c:pt>
                      <c:pt idx="1728">
                        <c:v>20.356999999999999</c:v>
                      </c:pt>
                      <c:pt idx="1729">
                        <c:v>20.051500000000001</c:v>
                      </c:pt>
                      <c:pt idx="1730">
                        <c:v>19.717500000000001</c:v>
                      </c:pt>
                      <c:pt idx="1731">
                        <c:v>19.418500000000002</c:v>
                      </c:pt>
                      <c:pt idx="1732">
                        <c:v>19.109000000000002</c:v>
                      </c:pt>
                      <c:pt idx="1733">
                        <c:v>18.8535</c:v>
                      </c:pt>
                      <c:pt idx="1734">
                        <c:v>18.610499999999998</c:v>
                      </c:pt>
                      <c:pt idx="1735">
                        <c:v>18.4085</c:v>
                      </c:pt>
                      <c:pt idx="1736">
                        <c:v>18.217500000000001</c:v>
                      </c:pt>
                      <c:pt idx="1737">
                        <c:v>18.086500000000001</c:v>
                      </c:pt>
                      <c:pt idx="1738">
                        <c:v>17.902000000000001</c:v>
                      </c:pt>
                      <c:pt idx="1739">
                        <c:v>17.713999999999999</c:v>
                      </c:pt>
                      <c:pt idx="1740">
                        <c:v>17.582999999999998</c:v>
                      </c:pt>
                      <c:pt idx="1741">
                        <c:v>17.407999999999902</c:v>
                      </c:pt>
                      <c:pt idx="1742">
                        <c:v>17.2285</c:v>
                      </c:pt>
                      <c:pt idx="1743">
                        <c:v>17.087</c:v>
                      </c:pt>
                      <c:pt idx="1744">
                        <c:v>16.951499999999999</c:v>
                      </c:pt>
                      <c:pt idx="1745">
                        <c:v>16.811499999999999</c:v>
                      </c:pt>
                      <c:pt idx="1746">
                        <c:v>16.658000000000001</c:v>
                      </c:pt>
                      <c:pt idx="1747">
                        <c:v>16.518000000000001</c:v>
                      </c:pt>
                      <c:pt idx="1748">
                        <c:v>16.399999999999999</c:v>
                      </c:pt>
                      <c:pt idx="1749">
                        <c:v>16.2729999999999</c:v>
                      </c:pt>
                      <c:pt idx="1750">
                        <c:v>16.145</c:v>
                      </c:pt>
                      <c:pt idx="1751">
                        <c:v>16.026499999999999</c:v>
                      </c:pt>
                      <c:pt idx="1752">
                        <c:v>15.872499999999899</c:v>
                      </c:pt>
                      <c:pt idx="1753">
                        <c:v>15.763500000000001</c:v>
                      </c:pt>
                      <c:pt idx="1754">
                        <c:v>15.5825</c:v>
                      </c:pt>
                      <c:pt idx="1755">
                        <c:v>15.468999999999999</c:v>
                      </c:pt>
                      <c:pt idx="1756">
                        <c:v>15.364000000000001</c:v>
                      </c:pt>
                      <c:pt idx="1757">
                        <c:v>15.2475</c:v>
                      </c:pt>
                      <c:pt idx="1758">
                        <c:v>15.149999999999901</c:v>
                      </c:pt>
                      <c:pt idx="1759">
                        <c:v>15.071</c:v>
                      </c:pt>
                      <c:pt idx="1760">
                        <c:v>14.987500000000001</c:v>
                      </c:pt>
                      <c:pt idx="1761">
                        <c:v>14.911</c:v>
                      </c:pt>
                      <c:pt idx="1762">
                        <c:v>14.827500000000001</c:v>
                      </c:pt>
                      <c:pt idx="1763">
                        <c:v>14.759499999999999</c:v>
                      </c:pt>
                      <c:pt idx="1764">
                        <c:v>14.7125</c:v>
                      </c:pt>
                      <c:pt idx="1765">
                        <c:v>14.6459999999999</c:v>
                      </c:pt>
                      <c:pt idx="1766">
                        <c:v>14.577499999999899</c:v>
                      </c:pt>
                      <c:pt idx="1767">
                        <c:v>14.522</c:v>
                      </c:pt>
                      <c:pt idx="1768">
                        <c:v>14.436500000000001</c:v>
                      </c:pt>
                      <c:pt idx="1769">
                        <c:v>14.400499999999999</c:v>
                      </c:pt>
                      <c:pt idx="1770">
                        <c:v>14.323</c:v>
                      </c:pt>
                      <c:pt idx="1771">
                        <c:v>14.273999999999999</c:v>
                      </c:pt>
                      <c:pt idx="1772">
                        <c:v>14.1775</c:v>
                      </c:pt>
                      <c:pt idx="1773">
                        <c:v>14.1005</c:v>
                      </c:pt>
                      <c:pt idx="1774">
                        <c:v>14.054500000000001</c:v>
                      </c:pt>
                      <c:pt idx="1775">
                        <c:v>13.977</c:v>
                      </c:pt>
                      <c:pt idx="1776">
                        <c:v>13.927</c:v>
                      </c:pt>
                      <c:pt idx="1777">
                        <c:v>13.869499999999899</c:v>
                      </c:pt>
                      <c:pt idx="1778">
                        <c:v>13.8005</c:v>
                      </c:pt>
                      <c:pt idx="1779">
                        <c:v>13.7605</c:v>
                      </c:pt>
                      <c:pt idx="1780">
                        <c:v>13.736499999999999</c:v>
                      </c:pt>
                      <c:pt idx="1781">
                        <c:v>13.686</c:v>
                      </c:pt>
                      <c:pt idx="1782">
                        <c:v>13.653499999999999</c:v>
                      </c:pt>
                      <c:pt idx="1783">
                        <c:v>13.637499999999999</c:v>
                      </c:pt>
                      <c:pt idx="1784">
                        <c:v>13.614999999999901</c:v>
                      </c:pt>
                      <c:pt idx="1785">
                        <c:v>13.560499999999999</c:v>
                      </c:pt>
                      <c:pt idx="1786">
                        <c:v>13.545500000000001</c:v>
                      </c:pt>
                      <c:pt idx="1787">
                        <c:v>13.5185</c:v>
                      </c:pt>
                      <c:pt idx="1788">
                        <c:v>13.4725</c:v>
                      </c:pt>
                      <c:pt idx="1789">
                        <c:v>13.440999999999899</c:v>
                      </c:pt>
                      <c:pt idx="1790">
                        <c:v>13.4104999999999</c:v>
                      </c:pt>
                      <c:pt idx="1791">
                        <c:v>13.391999999999999</c:v>
                      </c:pt>
                      <c:pt idx="1792">
                        <c:v>13.363</c:v>
                      </c:pt>
                      <c:pt idx="1793">
                        <c:v>13.307499999999999</c:v>
                      </c:pt>
                      <c:pt idx="1794">
                        <c:v>13.330499999999899</c:v>
                      </c:pt>
                      <c:pt idx="1795">
                        <c:v>13.2685</c:v>
                      </c:pt>
                      <c:pt idx="1796">
                        <c:v>13.228999999999999</c:v>
                      </c:pt>
                      <c:pt idx="1797">
                        <c:v>13.18</c:v>
                      </c:pt>
                      <c:pt idx="1798">
                        <c:v>13.132499999999901</c:v>
                      </c:pt>
                      <c:pt idx="1799">
                        <c:v>13.1165</c:v>
                      </c:pt>
                      <c:pt idx="1800">
                        <c:v>13.055999999999999</c:v>
                      </c:pt>
                      <c:pt idx="1801">
                        <c:v>13.015000000000001</c:v>
                      </c:pt>
                      <c:pt idx="1802">
                        <c:v>12.996</c:v>
                      </c:pt>
                      <c:pt idx="1803">
                        <c:v>12.952500000000001</c:v>
                      </c:pt>
                      <c:pt idx="1804">
                        <c:v>12.9435</c:v>
                      </c:pt>
                      <c:pt idx="1805">
                        <c:v>12.888</c:v>
                      </c:pt>
                      <c:pt idx="1806">
                        <c:v>12.861499999999999</c:v>
                      </c:pt>
                      <c:pt idx="1807">
                        <c:v>12.816000000000001</c:v>
                      </c:pt>
                      <c:pt idx="1808">
                        <c:v>12.773999999999999</c:v>
                      </c:pt>
                      <c:pt idx="1809">
                        <c:v>12.7605</c:v>
                      </c:pt>
                      <c:pt idx="1810">
                        <c:v>12.7395</c:v>
                      </c:pt>
                      <c:pt idx="1811">
                        <c:v>12.6975</c:v>
                      </c:pt>
                      <c:pt idx="1812">
                        <c:v>12.6455</c:v>
                      </c:pt>
                      <c:pt idx="1813">
                        <c:v>12.637</c:v>
                      </c:pt>
                      <c:pt idx="1814">
                        <c:v>12.6045</c:v>
                      </c:pt>
                      <c:pt idx="1815">
                        <c:v>12.5745</c:v>
                      </c:pt>
                      <c:pt idx="1816">
                        <c:v>12.5305</c:v>
                      </c:pt>
                      <c:pt idx="1817">
                        <c:v>12.4895</c:v>
                      </c:pt>
                      <c:pt idx="1818">
                        <c:v>12.4635</c:v>
                      </c:pt>
                      <c:pt idx="1819">
                        <c:v>12.447999999999899</c:v>
                      </c:pt>
                      <c:pt idx="1820">
                        <c:v>12.4134999999999</c:v>
                      </c:pt>
                      <c:pt idx="1821">
                        <c:v>12.382999999999999</c:v>
                      </c:pt>
                      <c:pt idx="1822">
                        <c:v>12.310499999999999</c:v>
                      </c:pt>
                      <c:pt idx="1823">
                        <c:v>12.308999999999999</c:v>
                      </c:pt>
                      <c:pt idx="1824">
                        <c:v>12.269</c:v>
                      </c:pt>
                      <c:pt idx="1825">
                        <c:v>12.276</c:v>
                      </c:pt>
                      <c:pt idx="1826">
                        <c:v>12.198499999999999</c:v>
                      </c:pt>
                      <c:pt idx="1827">
                        <c:v>12.185</c:v>
                      </c:pt>
                      <c:pt idx="1828">
                        <c:v>12.142499999999901</c:v>
                      </c:pt>
                      <c:pt idx="1829">
                        <c:v>12.1335</c:v>
                      </c:pt>
                      <c:pt idx="1830">
                        <c:v>12.074999999999999</c:v>
                      </c:pt>
                      <c:pt idx="1831">
                        <c:v>12.032</c:v>
                      </c:pt>
                      <c:pt idx="1832">
                        <c:v>12.015999999999901</c:v>
                      </c:pt>
                      <c:pt idx="1833">
                        <c:v>11.952999999999999</c:v>
                      </c:pt>
                      <c:pt idx="1834">
                        <c:v>11.916</c:v>
                      </c:pt>
                      <c:pt idx="1835">
                        <c:v>11.853999999999999</c:v>
                      </c:pt>
                      <c:pt idx="1836">
                        <c:v>11.805</c:v>
                      </c:pt>
                      <c:pt idx="1837">
                        <c:v>11.76</c:v>
                      </c:pt>
                      <c:pt idx="1838">
                        <c:v>11.712999999999999</c:v>
                      </c:pt>
                      <c:pt idx="1839">
                        <c:v>11.653499999999999</c:v>
                      </c:pt>
                      <c:pt idx="1840">
                        <c:v>11.631</c:v>
                      </c:pt>
                      <c:pt idx="1841">
                        <c:v>11.597</c:v>
                      </c:pt>
                      <c:pt idx="1842">
                        <c:v>11.5665</c:v>
                      </c:pt>
                      <c:pt idx="1843">
                        <c:v>11.5345</c:v>
                      </c:pt>
                      <c:pt idx="1844">
                        <c:v>11.4895</c:v>
                      </c:pt>
                      <c:pt idx="1845">
                        <c:v>11.478999999999999</c:v>
                      </c:pt>
                      <c:pt idx="1846">
                        <c:v>11.465999999999999</c:v>
                      </c:pt>
                      <c:pt idx="1847">
                        <c:v>11.444000000000001</c:v>
                      </c:pt>
                      <c:pt idx="1848">
                        <c:v>11.422499999999999</c:v>
                      </c:pt>
                      <c:pt idx="1849">
                        <c:v>11.4025</c:v>
                      </c:pt>
                      <c:pt idx="1850">
                        <c:v>11.388</c:v>
                      </c:pt>
                      <c:pt idx="1851">
                        <c:v>11.390499999999999</c:v>
                      </c:pt>
                      <c:pt idx="1852">
                        <c:v>11.362500000000001</c:v>
                      </c:pt>
                      <c:pt idx="1853">
                        <c:v>11.3485</c:v>
                      </c:pt>
                      <c:pt idx="1854">
                        <c:v>11.333</c:v>
                      </c:pt>
                      <c:pt idx="1855">
                        <c:v>11.306999999999899</c:v>
                      </c:pt>
                      <c:pt idx="1856">
                        <c:v>11.3245</c:v>
                      </c:pt>
                      <c:pt idx="1857">
                        <c:v>11.2715</c:v>
                      </c:pt>
                      <c:pt idx="1858">
                        <c:v>11.281499999999999</c:v>
                      </c:pt>
                      <c:pt idx="1859">
                        <c:v>11.2555</c:v>
                      </c:pt>
                      <c:pt idx="1860">
                        <c:v>11.214</c:v>
                      </c:pt>
                      <c:pt idx="1861">
                        <c:v>11.1945</c:v>
                      </c:pt>
                      <c:pt idx="1862">
                        <c:v>11.134499999999999</c:v>
                      </c:pt>
                      <c:pt idx="1863">
                        <c:v>11.079000000000001</c:v>
                      </c:pt>
                      <c:pt idx="1864">
                        <c:v>11.0105</c:v>
                      </c:pt>
                      <c:pt idx="1865">
                        <c:v>10.95</c:v>
                      </c:pt>
                      <c:pt idx="1866">
                        <c:v>10.8485</c:v>
                      </c:pt>
                      <c:pt idx="1867">
                        <c:v>10.776499999999899</c:v>
                      </c:pt>
                      <c:pt idx="1868">
                        <c:v>10.672000000000001</c:v>
                      </c:pt>
                      <c:pt idx="1869">
                        <c:v>10.634</c:v>
                      </c:pt>
                      <c:pt idx="1870">
                        <c:v>10.515499999999999</c:v>
                      </c:pt>
                      <c:pt idx="1871">
                        <c:v>10.4439999999999</c:v>
                      </c:pt>
                      <c:pt idx="1872">
                        <c:v>10.363499999999901</c:v>
                      </c:pt>
                      <c:pt idx="1873">
                        <c:v>10.285</c:v>
                      </c:pt>
                      <c:pt idx="1874">
                        <c:v>10.202</c:v>
                      </c:pt>
                      <c:pt idx="1875">
                        <c:v>10.135999999999999</c:v>
                      </c:pt>
                      <c:pt idx="1876">
                        <c:v>10.058999999999999</c:v>
                      </c:pt>
                      <c:pt idx="1877">
                        <c:v>9.9710000000000001</c:v>
                      </c:pt>
                      <c:pt idx="1878">
                        <c:v>9.9009999999999998</c:v>
                      </c:pt>
                      <c:pt idx="1879">
                        <c:v>9.8290000000000006</c:v>
                      </c:pt>
                      <c:pt idx="1880">
                        <c:v>9.75</c:v>
                      </c:pt>
                      <c:pt idx="1881">
                        <c:v>9.6679999999999993</c:v>
                      </c:pt>
                      <c:pt idx="1882">
                        <c:v>9.5860000000000003</c:v>
                      </c:pt>
                      <c:pt idx="1883">
                        <c:v>9.5314999999999994</c:v>
                      </c:pt>
                      <c:pt idx="1884">
                        <c:v>9.4450000000000003</c:v>
                      </c:pt>
                      <c:pt idx="1885">
                        <c:v>9.3695000000000004</c:v>
                      </c:pt>
                      <c:pt idx="1886">
                        <c:v>9.3140000000000001</c:v>
                      </c:pt>
                      <c:pt idx="1887">
                        <c:v>9.2454999999999998</c:v>
                      </c:pt>
                      <c:pt idx="1888">
                        <c:v>9.1739999999999995</c:v>
                      </c:pt>
                      <c:pt idx="1889">
                        <c:v>9.1225000000000005</c:v>
                      </c:pt>
                      <c:pt idx="1890">
                        <c:v>9.0730000000000004</c:v>
                      </c:pt>
                      <c:pt idx="1891">
                        <c:v>8.9809999999999999</c:v>
                      </c:pt>
                      <c:pt idx="1892">
                        <c:v>8.9354999999999993</c:v>
                      </c:pt>
                      <c:pt idx="1893">
                        <c:v>8.8774999999999995</c:v>
                      </c:pt>
                      <c:pt idx="1894">
                        <c:v>8.8194999999999908</c:v>
                      </c:pt>
                      <c:pt idx="1895">
                        <c:v>8.7840000000000007</c:v>
                      </c:pt>
                      <c:pt idx="1896">
                        <c:v>8.7569999999999997</c:v>
                      </c:pt>
                      <c:pt idx="1897">
                        <c:v>8.6880000000000006</c:v>
                      </c:pt>
                      <c:pt idx="1898">
                        <c:v>8.6534999999999993</c:v>
                      </c:pt>
                      <c:pt idx="1899">
                        <c:v>8.6079999999999899</c:v>
                      </c:pt>
                      <c:pt idx="1900">
                        <c:v>8.57</c:v>
                      </c:pt>
                      <c:pt idx="1901">
                        <c:v>8.5399999999999991</c:v>
                      </c:pt>
                      <c:pt idx="1902">
                        <c:v>8.5150000000000006</c:v>
                      </c:pt>
                      <c:pt idx="1903">
                        <c:v>8.4604999999999997</c:v>
                      </c:pt>
                      <c:pt idx="1904">
                        <c:v>8.4254999999999995</c:v>
                      </c:pt>
                      <c:pt idx="1905">
                        <c:v>8.3670000000000009</c:v>
                      </c:pt>
                      <c:pt idx="1906">
                        <c:v>8.3064999999999998</c:v>
                      </c:pt>
                      <c:pt idx="1907">
                        <c:v>8.27</c:v>
                      </c:pt>
                      <c:pt idx="1908">
                        <c:v>8.2095000000000002</c:v>
                      </c:pt>
                      <c:pt idx="1909">
                        <c:v>8.1745000000000001</c:v>
                      </c:pt>
                      <c:pt idx="1910">
                        <c:v>8.1229999999999993</c:v>
                      </c:pt>
                      <c:pt idx="1911">
                        <c:v>8.0614999999999899</c:v>
                      </c:pt>
                      <c:pt idx="1912">
                        <c:v>8.0399999999999991</c:v>
                      </c:pt>
                      <c:pt idx="1913">
                        <c:v>7.9909999999999997</c:v>
                      </c:pt>
                      <c:pt idx="1914">
                        <c:v>7.9375</c:v>
                      </c:pt>
                      <c:pt idx="1915">
                        <c:v>7.9019999999999904</c:v>
                      </c:pt>
                      <c:pt idx="1916">
                        <c:v>7.851</c:v>
                      </c:pt>
                      <c:pt idx="1917">
                        <c:v>7.7904999999999998</c:v>
                      </c:pt>
                      <c:pt idx="1918">
                        <c:v>7.7284999999999897</c:v>
                      </c:pt>
                      <c:pt idx="1919">
                        <c:v>7.6674999999999898</c:v>
                      </c:pt>
                      <c:pt idx="1920">
                        <c:v>7.617</c:v>
                      </c:pt>
                      <c:pt idx="1921">
                        <c:v>7.5659999999999901</c:v>
                      </c:pt>
                      <c:pt idx="1922">
                        <c:v>7.5479999999999903</c:v>
                      </c:pt>
                      <c:pt idx="1923">
                        <c:v>7.4844999999999997</c:v>
                      </c:pt>
                      <c:pt idx="1924">
                        <c:v>7.4565000000000001</c:v>
                      </c:pt>
                      <c:pt idx="1925">
                        <c:v>7.3890000000000002</c:v>
                      </c:pt>
                      <c:pt idx="1926">
                        <c:v>7.3810000000000002</c:v>
                      </c:pt>
                      <c:pt idx="1927">
                        <c:v>7.3404999999999996</c:v>
                      </c:pt>
                      <c:pt idx="1928">
                        <c:v>7.3694999999999897</c:v>
                      </c:pt>
                      <c:pt idx="1929">
                        <c:v>7.4989999999999997</c:v>
                      </c:pt>
                      <c:pt idx="1930">
                        <c:v>7.6260000000000003</c:v>
                      </c:pt>
                      <c:pt idx="1931">
                        <c:v>7.7050000000000001</c:v>
                      </c:pt>
                      <c:pt idx="1932">
                        <c:v>7.7654999999999896</c:v>
                      </c:pt>
                      <c:pt idx="1933">
                        <c:v>7.8345000000000002</c:v>
                      </c:pt>
                      <c:pt idx="1934">
                        <c:v>7.875</c:v>
                      </c:pt>
                      <c:pt idx="1935">
                        <c:v>7.9109999999999996</c:v>
                      </c:pt>
                      <c:pt idx="1936">
                        <c:v>7.9949999999999903</c:v>
                      </c:pt>
                      <c:pt idx="1937">
                        <c:v>8.0914999999999999</c:v>
                      </c:pt>
                      <c:pt idx="1938">
                        <c:v>8.1974999999999998</c:v>
                      </c:pt>
                      <c:pt idx="1939">
                        <c:v>8.3879999999999999</c:v>
                      </c:pt>
                      <c:pt idx="1940">
                        <c:v>8.6784999999999997</c:v>
                      </c:pt>
                      <c:pt idx="1941">
                        <c:v>9.0419999999999998</c:v>
                      </c:pt>
                      <c:pt idx="1942">
                        <c:v>9.5039999999999996</c:v>
                      </c:pt>
                      <c:pt idx="1943">
                        <c:v>10.144500000000001</c:v>
                      </c:pt>
                      <c:pt idx="1944">
                        <c:v>10.926</c:v>
                      </c:pt>
                      <c:pt idx="1945">
                        <c:v>11.769500000000001</c:v>
                      </c:pt>
                      <c:pt idx="1946">
                        <c:v>12.616</c:v>
                      </c:pt>
                      <c:pt idx="1947">
                        <c:v>13.5055</c:v>
                      </c:pt>
                      <c:pt idx="1948">
                        <c:v>14.36</c:v>
                      </c:pt>
                      <c:pt idx="1949">
                        <c:v>15.2285</c:v>
                      </c:pt>
                      <c:pt idx="1950">
                        <c:v>16.067</c:v>
                      </c:pt>
                      <c:pt idx="1951">
                        <c:v>16.897500000000001</c:v>
                      </c:pt>
                      <c:pt idx="1952">
                        <c:v>17.708500000000001</c:v>
                      </c:pt>
                      <c:pt idx="1953">
                        <c:v>18.5335</c:v>
                      </c:pt>
                      <c:pt idx="1954">
                        <c:v>19.2225</c:v>
                      </c:pt>
                      <c:pt idx="1955">
                        <c:v>19.8445</c:v>
                      </c:pt>
                      <c:pt idx="1956">
                        <c:v>20.415500000000002</c:v>
                      </c:pt>
                      <c:pt idx="1957">
                        <c:v>20.955500000000001</c:v>
                      </c:pt>
                      <c:pt idx="1958">
                        <c:v>21.425000000000001</c:v>
                      </c:pt>
                      <c:pt idx="1959">
                        <c:v>21.952500000000001</c:v>
                      </c:pt>
                      <c:pt idx="1960">
                        <c:v>22.422000000000001</c:v>
                      </c:pt>
                      <c:pt idx="1961">
                        <c:v>22.797999999999998</c:v>
                      </c:pt>
                      <c:pt idx="1962">
                        <c:v>23.166999999999899</c:v>
                      </c:pt>
                      <c:pt idx="1963">
                        <c:v>23.550999999999998</c:v>
                      </c:pt>
                      <c:pt idx="1964">
                        <c:v>23.931999999999999</c:v>
                      </c:pt>
                      <c:pt idx="1965">
                        <c:v>24.259499999999999</c:v>
                      </c:pt>
                      <c:pt idx="1966">
                        <c:v>24.5275</c:v>
                      </c:pt>
                      <c:pt idx="1967">
                        <c:v>24.786999999999999</c:v>
                      </c:pt>
                      <c:pt idx="1968">
                        <c:v>25.036999999999999</c:v>
                      </c:pt>
                      <c:pt idx="1969">
                        <c:v>25.228499999999901</c:v>
                      </c:pt>
                      <c:pt idx="1970">
                        <c:v>25.305499999999999</c:v>
                      </c:pt>
                      <c:pt idx="1971">
                        <c:v>25.366499999999998</c:v>
                      </c:pt>
                      <c:pt idx="1972">
                        <c:v>25.5139999999999</c:v>
                      </c:pt>
                      <c:pt idx="1973">
                        <c:v>25.677</c:v>
                      </c:pt>
                      <c:pt idx="1974">
                        <c:v>25.769500000000001</c:v>
                      </c:pt>
                      <c:pt idx="1975">
                        <c:v>25.933499999999999</c:v>
                      </c:pt>
                      <c:pt idx="1976">
                        <c:v>26.014499999999899</c:v>
                      </c:pt>
                      <c:pt idx="1977">
                        <c:v>26.217500000000001</c:v>
                      </c:pt>
                      <c:pt idx="1978">
                        <c:v>26.588000000000001</c:v>
                      </c:pt>
                      <c:pt idx="1979">
                        <c:v>26.977499999999999</c:v>
                      </c:pt>
                      <c:pt idx="1980">
                        <c:v>27.299499999999998</c:v>
                      </c:pt>
                      <c:pt idx="1981">
                        <c:v>27.467500000000001</c:v>
                      </c:pt>
                      <c:pt idx="1982">
                        <c:v>27.669499999999999</c:v>
                      </c:pt>
                      <c:pt idx="1983">
                        <c:v>27.802499999999998</c:v>
                      </c:pt>
                      <c:pt idx="1984">
                        <c:v>27.9269999999999</c:v>
                      </c:pt>
                      <c:pt idx="1985">
                        <c:v>28.044499999999999</c:v>
                      </c:pt>
                      <c:pt idx="1986">
                        <c:v>28.266500000000001</c:v>
                      </c:pt>
                      <c:pt idx="1987">
                        <c:v>28.616</c:v>
                      </c:pt>
                      <c:pt idx="1988">
                        <c:v>28.983499999999999</c:v>
                      </c:pt>
                      <c:pt idx="1989">
                        <c:v>29.3414999999999</c:v>
                      </c:pt>
                      <c:pt idx="1990">
                        <c:v>29.697500000000002</c:v>
                      </c:pt>
                      <c:pt idx="1991">
                        <c:v>29.943999999999999</c:v>
                      </c:pt>
                      <c:pt idx="1992">
                        <c:v>30.167000000000002</c:v>
                      </c:pt>
                      <c:pt idx="1993">
                        <c:v>30.310500000000001</c:v>
                      </c:pt>
                      <c:pt idx="1994">
                        <c:v>30.523499999999999</c:v>
                      </c:pt>
                      <c:pt idx="1995">
                        <c:v>30.870999999999999</c:v>
                      </c:pt>
                      <c:pt idx="1996">
                        <c:v>31.091999999999899</c:v>
                      </c:pt>
                      <c:pt idx="1997">
                        <c:v>31.3215</c:v>
                      </c:pt>
                      <c:pt idx="1998">
                        <c:v>31.56</c:v>
                      </c:pt>
                      <c:pt idx="1999">
                        <c:v>31.821000000000002</c:v>
                      </c:pt>
                      <c:pt idx="2000">
                        <c:v>32.046999999999997</c:v>
                      </c:pt>
                      <c:pt idx="2001">
                        <c:v>32.307000000000002</c:v>
                      </c:pt>
                      <c:pt idx="2002">
                        <c:v>32.497999999999998</c:v>
                      </c:pt>
                      <c:pt idx="2003">
                        <c:v>32.703000000000003</c:v>
                      </c:pt>
                      <c:pt idx="2004">
                        <c:v>32.905000000000001</c:v>
                      </c:pt>
                      <c:pt idx="2005">
                        <c:v>33.064999999999998</c:v>
                      </c:pt>
                      <c:pt idx="2006">
                        <c:v>33.134999999999998</c:v>
                      </c:pt>
                      <c:pt idx="2007">
                        <c:v>33.189</c:v>
                      </c:pt>
                      <c:pt idx="2008">
                        <c:v>33.256500000000003</c:v>
                      </c:pt>
                      <c:pt idx="2009">
                        <c:v>33.280499999999897</c:v>
                      </c:pt>
                      <c:pt idx="2010">
                        <c:v>33.301000000000002</c:v>
                      </c:pt>
                      <c:pt idx="2011">
                        <c:v>33.292499999999997</c:v>
                      </c:pt>
                      <c:pt idx="2012">
                        <c:v>33.244500000000002</c:v>
                      </c:pt>
                      <c:pt idx="2013">
                        <c:v>33.084499999999998</c:v>
                      </c:pt>
                      <c:pt idx="2014">
                        <c:v>32.902500000000003</c:v>
                      </c:pt>
                      <c:pt idx="2015">
                        <c:v>32.741500000000002</c:v>
                      </c:pt>
                      <c:pt idx="2016">
                        <c:v>32.6265</c:v>
                      </c:pt>
                      <c:pt idx="2017">
                        <c:v>32.575000000000003</c:v>
                      </c:pt>
                      <c:pt idx="2018">
                        <c:v>32.545499999999997</c:v>
                      </c:pt>
                      <c:pt idx="2019">
                        <c:v>32.341499999999897</c:v>
                      </c:pt>
                      <c:pt idx="2020">
                        <c:v>32.091000000000001</c:v>
                      </c:pt>
                      <c:pt idx="2021">
                        <c:v>31.848999999999901</c:v>
                      </c:pt>
                      <c:pt idx="2022">
                        <c:v>31.7</c:v>
                      </c:pt>
                      <c:pt idx="2023">
                        <c:v>31.607499999999899</c:v>
                      </c:pt>
                      <c:pt idx="2024">
                        <c:v>31.397499999999901</c:v>
                      </c:pt>
                      <c:pt idx="2025">
                        <c:v>31.1604999999999</c:v>
                      </c:pt>
                      <c:pt idx="2026">
                        <c:v>30.95</c:v>
                      </c:pt>
                      <c:pt idx="2027">
                        <c:v>30.696000000000002</c:v>
                      </c:pt>
                      <c:pt idx="2028">
                        <c:v>30.455500000000001</c:v>
                      </c:pt>
                      <c:pt idx="2029">
                        <c:v>30.159499999999898</c:v>
                      </c:pt>
                      <c:pt idx="2030">
                        <c:v>29.866</c:v>
                      </c:pt>
                      <c:pt idx="2031">
                        <c:v>29.557500000000001</c:v>
                      </c:pt>
                      <c:pt idx="2032">
                        <c:v>29.203499999999998</c:v>
                      </c:pt>
                      <c:pt idx="2033">
                        <c:v>28.672000000000001</c:v>
                      </c:pt>
                      <c:pt idx="2034">
                        <c:v>27.9255</c:v>
                      </c:pt>
                      <c:pt idx="2035">
                        <c:v>27.111499999999999</c:v>
                      </c:pt>
                      <c:pt idx="2036">
                        <c:v>26.294499999999999</c:v>
                      </c:pt>
                      <c:pt idx="2037">
                        <c:v>25.524000000000001</c:v>
                      </c:pt>
                      <c:pt idx="2038">
                        <c:v>24.783999999999999</c:v>
                      </c:pt>
                      <c:pt idx="2039">
                        <c:v>24.075500000000002</c:v>
                      </c:pt>
                      <c:pt idx="2040">
                        <c:v>23.429499999999901</c:v>
                      </c:pt>
                      <c:pt idx="2041">
                        <c:v>22.833500000000001</c:v>
                      </c:pt>
                      <c:pt idx="2042">
                        <c:v>22.295500000000001</c:v>
                      </c:pt>
                      <c:pt idx="2043">
                        <c:v>21.774000000000001</c:v>
                      </c:pt>
                      <c:pt idx="2044">
                        <c:v>21.3065</c:v>
                      </c:pt>
                      <c:pt idx="2045">
                        <c:v>20.841999999999999</c:v>
                      </c:pt>
                      <c:pt idx="2046">
                        <c:v>20.423999999999999</c:v>
                      </c:pt>
                      <c:pt idx="2047">
                        <c:v>20.038</c:v>
                      </c:pt>
                      <c:pt idx="2048">
                        <c:v>19.684999999999999</c:v>
                      </c:pt>
                      <c:pt idx="2049">
                        <c:v>19.305</c:v>
                      </c:pt>
                      <c:pt idx="2050">
                        <c:v>19.0015</c:v>
                      </c:pt>
                      <c:pt idx="2051">
                        <c:v>18.689</c:v>
                      </c:pt>
                      <c:pt idx="2052">
                        <c:v>18.414999999999999</c:v>
                      </c:pt>
                      <c:pt idx="2053">
                        <c:v>18.141500000000001</c:v>
                      </c:pt>
                      <c:pt idx="2054">
                        <c:v>17.909500000000001</c:v>
                      </c:pt>
                      <c:pt idx="2055">
                        <c:v>17.625</c:v>
                      </c:pt>
                      <c:pt idx="2056">
                        <c:v>17.377499999999898</c:v>
                      </c:pt>
                      <c:pt idx="2057">
                        <c:v>17.167999999999999</c:v>
                      </c:pt>
                      <c:pt idx="2058">
                        <c:v>16.95</c:v>
                      </c:pt>
                      <c:pt idx="2059">
                        <c:v>16.748999999999999</c:v>
                      </c:pt>
                      <c:pt idx="2060">
                        <c:v>16.540999999999901</c:v>
                      </c:pt>
                      <c:pt idx="2061">
                        <c:v>16.372499999999999</c:v>
                      </c:pt>
                      <c:pt idx="2062">
                        <c:v>16.195</c:v>
                      </c:pt>
                      <c:pt idx="2063">
                        <c:v>16.042999999999999</c:v>
                      </c:pt>
                      <c:pt idx="2064">
                        <c:v>15.858499999999999</c:v>
                      </c:pt>
                      <c:pt idx="2065">
                        <c:v>15.681999999999899</c:v>
                      </c:pt>
                      <c:pt idx="2066">
                        <c:v>15.518000000000001</c:v>
                      </c:pt>
                      <c:pt idx="2067">
                        <c:v>15.368499999999999</c:v>
                      </c:pt>
                      <c:pt idx="2068">
                        <c:v>15.212499999999901</c:v>
                      </c:pt>
                      <c:pt idx="2069">
                        <c:v>15.065</c:v>
                      </c:pt>
                      <c:pt idx="2070">
                        <c:v>14.907499999999899</c:v>
                      </c:pt>
                      <c:pt idx="2071">
                        <c:v>14.763500000000001</c:v>
                      </c:pt>
                      <c:pt idx="2072">
                        <c:v>14.648999999999999</c:v>
                      </c:pt>
                      <c:pt idx="2073">
                        <c:v>14.5365</c:v>
                      </c:pt>
                      <c:pt idx="2074">
                        <c:v>14.4184999999999</c:v>
                      </c:pt>
                      <c:pt idx="2075">
                        <c:v>14.249000000000001</c:v>
                      </c:pt>
                      <c:pt idx="2076">
                        <c:v>14.1455</c:v>
                      </c:pt>
                      <c:pt idx="2077">
                        <c:v>14.017999999999899</c:v>
                      </c:pt>
                      <c:pt idx="2078">
                        <c:v>13.891999999999999</c:v>
                      </c:pt>
                      <c:pt idx="2079">
                        <c:v>13.7735</c:v>
                      </c:pt>
                      <c:pt idx="2080">
                        <c:v>13.651499999999899</c:v>
                      </c:pt>
                      <c:pt idx="2081">
                        <c:v>13.5465</c:v>
                      </c:pt>
                      <c:pt idx="2082">
                        <c:v>13.432</c:v>
                      </c:pt>
                      <c:pt idx="2083">
                        <c:v>13.3285</c:v>
                      </c:pt>
                      <c:pt idx="2084">
                        <c:v>13.2125</c:v>
                      </c:pt>
                      <c:pt idx="2085">
                        <c:v>13.083500000000001</c:v>
                      </c:pt>
                      <c:pt idx="2086">
                        <c:v>12.974</c:v>
                      </c:pt>
                      <c:pt idx="2087">
                        <c:v>12.8635</c:v>
                      </c:pt>
                      <c:pt idx="2088">
                        <c:v>12.7564999999999</c:v>
                      </c:pt>
                      <c:pt idx="2089">
                        <c:v>12.6639999999999</c:v>
                      </c:pt>
                      <c:pt idx="2090">
                        <c:v>12.560499999999999</c:v>
                      </c:pt>
                      <c:pt idx="2091">
                        <c:v>12.4495</c:v>
                      </c:pt>
                      <c:pt idx="2092">
                        <c:v>12.372999999999999</c:v>
                      </c:pt>
                      <c:pt idx="2093">
                        <c:v>12.298500000000001</c:v>
                      </c:pt>
                      <c:pt idx="2094">
                        <c:v>12.237500000000001</c:v>
                      </c:pt>
                      <c:pt idx="2095">
                        <c:v>12.157</c:v>
                      </c:pt>
                      <c:pt idx="2096">
                        <c:v>12.134</c:v>
                      </c:pt>
                      <c:pt idx="2097">
                        <c:v>12.083500000000001</c:v>
                      </c:pt>
                      <c:pt idx="2098">
                        <c:v>12.024999999999901</c:v>
                      </c:pt>
                      <c:pt idx="2099">
                        <c:v>11.958500000000001</c:v>
                      </c:pt>
                      <c:pt idx="2100">
                        <c:v>11.8955</c:v>
                      </c:pt>
                      <c:pt idx="2101">
                        <c:v>11.843999999999999</c:v>
                      </c:pt>
                      <c:pt idx="2102">
                        <c:v>11.7724999999999</c:v>
                      </c:pt>
                      <c:pt idx="2103">
                        <c:v>11.6995</c:v>
                      </c:pt>
                      <c:pt idx="2104">
                        <c:v>11.632999999999999</c:v>
                      </c:pt>
                      <c:pt idx="2105">
                        <c:v>11.574</c:v>
                      </c:pt>
                      <c:pt idx="2106">
                        <c:v>11.523499999999901</c:v>
                      </c:pt>
                      <c:pt idx="2107">
                        <c:v>11.456499999999901</c:v>
                      </c:pt>
                      <c:pt idx="2108">
                        <c:v>11.384</c:v>
                      </c:pt>
                      <c:pt idx="2109">
                        <c:v>11.292999999999999</c:v>
                      </c:pt>
                      <c:pt idx="2110">
                        <c:v>11.231</c:v>
                      </c:pt>
                      <c:pt idx="2111">
                        <c:v>11.1634999999999</c:v>
                      </c:pt>
                      <c:pt idx="2112">
                        <c:v>11.076499999999999</c:v>
                      </c:pt>
                      <c:pt idx="2113">
                        <c:v>11.013500000000001</c:v>
                      </c:pt>
                      <c:pt idx="2114">
                        <c:v>10.916499999999999</c:v>
                      </c:pt>
                      <c:pt idx="2115">
                        <c:v>10.824</c:v>
                      </c:pt>
                      <c:pt idx="2116">
                        <c:v>10.7425</c:v>
                      </c:pt>
                      <c:pt idx="2117">
                        <c:v>10.6755</c:v>
                      </c:pt>
                      <c:pt idx="2118">
                        <c:v>10.571999999999999</c:v>
                      </c:pt>
                      <c:pt idx="2119">
                        <c:v>10.509499999999999</c:v>
                      </c:pt>
                      <c:pt idx="2120">
                        <c:v>10.4605</c:v>
                      </c:pt>
                      <c:pt idx="2121">
                        <c:v>10.407500000000001</c:v>
                      </c:pt>
                      <c:pt idx="2122">
                        <c:v>10.3565</c:v>
                      </c:pt>
                      <c:pt idx="2123">
                        <c:v>10.3325</c:v>
                      </c:pt>
                      <c:pt idx="2124">
                        <c:v>10.2875</c:v>
                      </c:pt>
                      <c:pt idx="2125">
                        <c:v>10.243</c:v>
                      </c:pt>
                      <c:pt idx="2126">
                        <c:v>10.211499999999999</c:v>
                      </c:pt>
                      <c:pt idx="2127">
                        <c:v>10.145</c:v>
                      </c:pt>
                      <c:pt idx="2128">
                        <c:v>10.086499999999999</c:v>
                      </c:pt>
                      <c:pt idx="2129">
                        <c:v>10.045</c:v>
                      </c:pt>
                      <c:pt idx="2130">
                        <c:v>9.9839999999999893</c:v>
                      </c:pt>
                      <c:pt idx="2131">
                        <c:v>9.9314999999999998</c:v>
                      </c:pt>
                      <c:pt idx="2132">
                        <c:v>9.8559999999999999</c:v>
                      </c:pt>
                      <c:pt idx="2133">
                        <c:v>9.81</c:v>
                      </c:pt>
                      <c:pt idx="2134">
                        <c:v>9.7229999999999901</c:v>
                      </c:pt>
                      <c:pt idx="2135">
                        <c:v>9.6664999999999992</c:v>
                      </c:pt>
                      <c:pt idx="2136">
                        <c:v>9.5890000000000004</c:v>
                      </c:pt>
                      <c:pt idx="2137">
                        <c:v>9.5024999999999995</c:v>
                      </c:pt>
                      <c:pt idx="2138">
                        <c:v>9.4169999999999998</c:v>
                      </c:pt>
                      <c:pt idx="2139">
                        <c:v>9.3390000000000004</c:v>
                      </c:pt>
                      <c:pt idx="2140">
                        <c:v>9.2479999999999993</c:v>
                      </c:pt>
                      <c:pt idx="2141">
                        <c:v>9.1679999999999993</c:v>
                      </c:pt>
                      <c:pt idx="2142">
                        <c:v>9.0844999999999896</c:v>
                      </c:pt>
                      <c:pt idx="2143">
                        <c:v>9.0069999999999997</c:v>
                      </c:pt>
                      <c:pt idx="2144">
                        <c:v>8.9169999999999998</c:v>
                      </c:pt>
                      <c:pt idx="2145">
                        <c:v>8.8529999999999998</c:v>
                      </c:pt>
                      <c:pt idx="2146">
                        <c:v>8.7884999999999902</c:v>
                      </c:pt>
                      <c:pt idx="2147">
                        <c:v>8.7264999999999997</c:v>
                      </c:pt>
                      <c:pt idx="2148">
                        <c:v>8.65749999999999</c:v>
                      </c:pt>
                      <c:pt idx="2149">
                        <c:v>8.6150000000000002</c:v>
                      </c:pt>
                      <c:pt idx="2150">
                        <c:v>8.5530000000000008</c:v>
                      </c:pt>
                      <c:pt idx="2151">
                        <c:v>8.4804999999999993</c:v>
                      </c:pt>
                      <c:pt idx="2152">
                        <c:v>8.4495000000000005</c:v>
                      </c:pt>
                      <c:pt idx="2153">
                        <c:v>8.3984999999999896</c:v>
                      </c:pt>
                      <c:pt idx="2154">
                        <c:v>8.3285</c:v>
                      </c:pt>
                      <c:pt idx="2155">
                        <c:v>8.2569999999999997</c:v>
                      </c:pt>
                      <c:pt idx="2156">
                        <c:v>8.2144999999999992</c:v>
                      </c:pt>
                      <c:pt idx="2157">
                        <c:v>8.1654999999999998</c:v>
                      </c:pt>
                      <c:pt idx="2158">
                        <c:v>8.1155000000000008</c:v>
                      </c:pt>
                      <c:pt idx="2159">
                        <c:v>8.0860000000000003</c:v>
                      </c:pt>
                      <c:pt idx="2160">
                        <c:v>8.0335000000000001</c:v>
                      </c:pt>
                      <c:pt idx="2161">
                        <c:v>7.9939999999999998</c:v>
                      </c:pt>
                      <c:pt idx="2162">
                        <c:v>7.97</c:v>
                      </c:pt>
                      <c:pt idx="2163">
                        <c:v>7.9240000000000004</c:v>
                      </c:pt>
                      <c:pt idx="2164">
                        <c:v>7.8739999999999997</c:v>
                      </c:pt>
                      <c:pt idx="2165">
                        <c:v>7.86</c:v>
                      </c:pt>
                      <c:pt idx="2166">
                        <c:v>7.7865000000000002</c:v>
                      </c:pt>
                      <c:pt idx="2167">
                        <c:v>7.7195</c:v>
                      </c:pt>
                      <c:pt idx="2168">
                        <c:v>7.694</c:v>
                      </c:pt>
                      <c:pt idx="2169">
                        <c:v>7.6544999999999996</c:v>
                      </c:pt>
                      <c:pt idx="2170">
                        <c:v>7.6059999999999999</c:v>
                      </c:pt>
                      <c:pt idx="2171">
                        <c:v>7.5880000000000001</c:v>
                      </c:pt>
                      <c:pt idx="2172">
                        <c:v>7.53249999999999</c:v>
                      </c:pt>
                      <c:pt idx="2173">
                        <c:v>7.5030000000000001</c:v>
                      </c:pt>
                      <c:pt idx="2174">
                        <c:v>7.4669999999999996</c:v>
                      </c:pt>
                      <c:pt idx="2175">
                        <c:v>7.423</c:v>
                      </c:pt>
                      <c:pt idx="2176">
                        <c:v>7.3964999999999996</c:v>
                      </c:pt>
                      <c:pt idx="2177">
                        <c:v>7.37</c:v>
                      </c:pt>
                      <c:pt idx="2178">
                        <c:v>7.3205</c:v>
                      </c:pt>
                      <c:pt idx="2179">
                        <c:v>7.3159999999999998</c:v>
                      </c:pt>
                      <c:pt idx="2180">
                        <c:v>7.2779999999999996</c:v>
                      </c:pt>
                      <c:pt idx="2181">
                        <c:v>7.2454999999999998</c:v>
                      </c:pt>
                      <c:pt idx="2182">
                        <c:v>7.2290000000000001</c:v>
                      </c:pt>
                      <c:pt idx="2183">
                        <c:v>7.1829999999999901</c:v>
                      </c:pt>
                      <c:pt idx="2184">
                        <c:v>7.1870000000000003</c:v>
                      </c:pt>
                      <c:pt idx="2185">
                        <c:v>7.1355000000000004</c:v>
                      </c:pt>
                      <c:pt idx="2186">
                        <c:v>7.1120000000000001</c:v>
                      </c:pt>
                      <c:pt idx="2187">
                        <c:v>7.0794999999999897</c:v>
                      </c:pt>
                      <c:pt idx="2188">
                        <c:v>7.0854999999999997</c:v>
                      </c:pt>
                      <c:pt idx="2189">
                        <c:v>7.0644999999999998</c:v>
                      </c:pt>
                      <c:pt idx="2190">
                        <c:v>7.0279999999999996</c:v>
                      </c:pt>
                      <c:pt idx="2191">
                        <c:v>7.0045000000000002</c:v>
                      </c:pt>
                      <c:pt idx="2192">
                        <c:v>6.9675000000000002</c:v>
                      </c:pt>
                      <c:pt idx="2193">
                        <c:v>6.9675000000000002</c:v>
                      </c:pt>
                      <c:pt idx="2194">
                        <c:v>6.9559999999999897</c:v>
                      </c:pt>
                      <c:pt idx="2195">
                        <c:v>6.90749999999999</c:v>
                      </c:pt>
                      <c:pt idx="2196">
                        <c:v>6.891</c:v>
                      </c:pt>
                      <c:pt idx="2197">
                        <c:v>6.8375000000000004</c:v>
                      </c:pt>
                      <c:pt idx="2198">
                        <c:v>6.8179999999999996</c:v>
                      </c:pt>
                      <c:pt idx="2199">
                        <c:v>6.7705000000000002</c:v>
                      </c:pt>
                      <c:pt idx="2200">
                        <c:v>6.7720000000000002</c:v>
                      </c:pt>
                      <c:pt idx="2201">
                        <c:v>6.7324999999999999</c:v>
                      </c:pt>
                      <c:pt idx="2202">
                        <c:v>6.694</c:v>
                      </c:pt>
                      <c:pt idx="2203">
                        <c:v>6.6619999999999902</c:v>
                      </c:pt>
                      <c:pt idx="2204">
                        <c:v>6.6524999999999999</c:v>
                      </c:pt>
                      <c:pt idx="2205">
                        <c:v>6.6459999999999999</c:v>
                      </c:pt>
                      <c:pt idx="2206">
                        <c:v>6.6455000000000002</c:v>
                      </c:pt>
                      <c:pt idx="2207">
                        <c:v>6.601</c:v>
                      </c:pt>
                      <c:pt idx="2208">
                        <c:v>6.5709999999999997</c:v>
                      </c:pt>
                      <c:pt idx="2209">
                        <c:v>6.5544999999999902</c:v>
                      </c:pt>
                      <c:pt idx="2210">
                        <c:v>6.5350000000000001</c:v>
                      </c:pt>
                      <c:pt idx="2211">
                        <c:v>6.5250000000000004</c:v>
                      </c:pt>
                      <c:pt idx="2212">
                        <c:v>6.4939999999999998</c:v>
                      </c:pt>
                      <c:pt idx="2213">
                        <c:v>6.4660000000000002</c:v>
                      </c:pt>
                      <c:pt idx="2214">
                        <c:v>6.4704999999999897</c:v>
                      </c:pt>
                      <c:pt idx="2215">
                        <c:v>6.4394999999999998</c:v>
                      </c:pt>
                      <c:pt idx="2216">
                        <c:v>6.4594999999999896</c:v>
                      </c:pt>
                      <c:pt idx="2217">
                        <c:v>6.4629999999999903</c:v>
                      </c:pt>
                      <c:pt idx="2218">
                        <c:v>6.4529999999999896</c:v>
                      </c:pt>
                      <c:pt idx="2219">
                        <c:v>6.4894999999999996</c:v>
                      </c:pt>
                      <c:pt idx="2220">
                        <c:v>6.5404999999999998</c:v>
                      </c:pt>
                      <c:pt idx="2221">
                        <c:v>6.5794999999999897</c:v>
                      </c:pt>
                      <c:pt idx="2222">
                        <c:v>6.6265000000000001</c:v>
                      </c:pt>
                      <c:pt idx="2223">
                        <c:v>6.7079999999999904</c:v>
                      </c:pt>
                      <c:pt idx="2224">
                        <c:v>6.8505000000000003</c:v>
                      </c:pt>
                      <c:pt idx="2225">
                        <c:v>7.0009999999999897</c:v>
                      </c:pt>
                      <c:pt idx="2226">
                        <c:v>7.1355000000000004</c:v>
                      </c:pt>
                      <c:pt idx="2227">
                        <c:v>7.3345000000000002</c:v>
                      </c:pt>
                      <c:pt idx="2228">
                        <c:v>7.6414999999999997</c:v>
                      </c:pt>
                      <c:pt idx="2229">
                        <c:v>8.06</c:v>
                      </c:pt>
                      <c:pt idx="2230">
                        <c:v>8.5525000000000002</c:v>
                      </c:pt>
                      <c:pt idx="2231">
                        <c:v>9.2085000000000008</c:v>
                      </c:pt>
                      <c:pt idx="2232">
                        <c:v>9.9579999999999895</c:v>
                      </c:pt>
                      <c:pt idx="2233">
                        <c:v>10.776</c:v>
                      </c:pt>
                      <c:pt idx="2234">
                        <c:v>11.592499999999999</c:v>
                      </c:pt>
                      <c:pt idx="2235">
                        <c:v>12.400499999999999</c:v>
                      </c:pt>
                      <c:pt idx="2236">
                        <c:v>13.215</c:v>
                      </c:pt>
                      <c:pt idx="2237">
                        <c:v>14.001999999999899</c:v>
                      </c:pt>
                      <c:pt idx="2238">
                        <c:v>14.735999999999899</c:v>
                      </c:pt>
                      <c:pt idx="2239">
                        <c:v>15.404</c:v>
                      </c:pt>
                      <c:pt idx="2240">
                        <c:v>16.055499999999999</c:v>
                      </c:pt>
                      <c:pt idx="2241">
                        <c:v>16.630499999999898</c:v>
                      </c:pt>
                      <c:pt idx="2242">
                        <c:v>17.2805</c:v>
                      </c:pt>
                      <c:pt idx="2243">
                        <c:v>17.88</c:v>
                      </c:pt>
                      <c:pt idx="2244">
                        <c:v>18.278500000000001</c:v>
                      </c:pt>
                      <c:pt idx="2245">
                        <c:v>18.626999999999999</c:v>
                      </c:pt>
                      <c:pt idx="2246">
                        <c:v>19.055</c:v>
                      </c:pt>
                      <c:pt idx="2247">
                        <c:v>19.54</c:v>
                      </c:pt>
                      <c:pt idx="2248">
                        <c:v>20.035499999999999</c:v>
                      </c:pt>
                      <c:pt idx="2249">
                        <c:v>20.58</c:v>
                      </c:pt>
                      <c:pt idx="2250">
                        <c:v>21.206499999999998</c:v>
                      </c:pt>
                      <c:pt idx="2251">
                        <c:v>21.8035</c:v>
                      </c:pt>
                      <c:pt idx="2252">
                        <c:v>22.462</c:v>
                      </c:pt>
                      <c:pt idx="2253">
                        <c:v>23.1065</c:v>
                      </c:pt>
                      <c:pt idx="2254">
                        <c:v>23.597000000000001</c:v>
                      </c:pt>
                      <c:pt idx="2255">
                        <c:v>24.0685</c:v>
                      </c:pt>
                      <c:pt idx="2256">
                        <c:v>24.541</c:v>
                      </c:pt>
                      <c:pt idx="2257">
                        <c:v>25.051499999999901</c:v>
                      </c:pt>
                      <c:pt idx="2258">
                        <c:v>25.477499999999999</c:v>
                      </c:pt>
                      <c:pt idx="2259">
                        <c:v>25.933</c:v>
                      </c:pt>
                      <c:pt idx="2260">
                        <c:v>26.463999999999999</c:v>
                      </c:pt>
                      <c:pt idx="2261">
                        <c:v>27.020499999999998</c:v>
                      </c:pt>
                      <c:pt idx="2262">
                        <c:v>27.594000000000001</c:v>
                      </c:pt>
                      <c:pt idx="2263">
                        <c:v>28.131499999999999</c:v>
                      </c:pt>
                      <c:pt idx="2264">
                        <c:v>28.650500000000001</c:v>
                      </c:pt>
                      <c:pt idx="2265">
                        <c:v>29.099</c:v>
                      </c:pt>
                      <c:pt idx="2266">
                        <c:v>29.395499999999998</c:v>
                      </c:pt>
                      <c:pt idx="2267">
                        <c:v>29.7409999999999</c:v>
                      </c:pt>
                      <c:pt idx="2268">
                        <c:v>30.032499999999999</c:v>
                      </c:pt>
                      <c:pt idx="2269">
                        <c:v>30.263500000000001</c:v>
                      </c:pt>
                      <c:pt idx="2270">
                        <c:v>30.4604999999999</c:v>
                      </c:pt>
                      <c:pt idx="2271">
                        <c:v>30.722999999999999</c:v>
                      </c:pt>
                      <c:pt idx="2272">
                        <c:v>31.022499999999901</c:v>
                      </c:pt>
                      <c:pt idx="2273">
                        <c:v>31.376999999999999</c:v>
                      </c:pt>
                      <c:pt idx="2274">
                        <c:v>31.599</c:v>
                      </c:pt>
                      <c:pt idx="2275">
                        <c:v>31.860499999999998</c:v>
                      </c:pt>
                      <c:pt idx="2276">
                        <c:v>32.159999999999997</c:v>
                      </c:pt>
                      <c:pt idx="2277">
                        <c:v>32.374000000000002</c:v>
                      </c:pt>
                      <c:pt idx="2278">
                        <c:v>32.593999999999902</c:v>
                      </c:pt>
                      <c:pt idx="2279">
                        <c:v>32.799999999999997</c:v>
                      </c:pt>
                      <c:pt idx="2280">
                        <c:v>32.942</c:v>
                      </c:pt>
                      <c:pt idx="2281">
                        <c:v>33.091499999999897</c:v>
                      </c:pt>
                      <c:pt idx="2282">
                        <c:v>33.126999999999903</c:v>
                      </c:pt>
                      <c:pt idx="2283">
                        <c:v>33.164000000000001</c:v>
                      </c:pt>
                      <c:pt idx="2284">
                        <c:v>33.205500000000001</c:v>
                      </c:pt>
                      <c:pt idx="2285">
                        <c:v>33.436999999999998</c:v>
                      </c:pt>
                      <c:pt idx="2286">
                        <c:v>33.610500000000002</c:v>
                      </c:pt>
                      <c:pt idx="2287">
                        <c:v>33.790500000000002</c:v>
                      </c:pt>
                      <c:pt idx="2288">
                        <c:v>33.923999999999999</c:v>
                      </c:pt>
                      <c:pt idx="2289">
                        <c:v>33.993499999999997</c:v>
                      </c:pt>
                      <c:pt idx="2290">
                        <c:v>34.031999999999996</c:v>
                      </c:pt>
                      <c:pt idx="2291">
                        <c:v>34.097499999999997</c:v>
                      </c:pt>
                      <c:pt idx="2292">
                        <c:v>34.229999999999997</c:v>
                      </c:pt>
                      <c:pt idx="2293">
                        <c:v>34.3125</c:v>
                      </c:pt>
                      <c:pt idx="2294">
                        <c:v>34.290499999999902</c:v>
                      </c:pt>
                      <c:pt idx="2295">
                        <c:v>34.265500000000003</c:v>
                      </c:pt>
                      <c:pt idx="2296">
                        <c:v>34.198999999999998</c:v>
                      </c:pt>
                      <c:pt idx="2297">
                        <c:v>34.061499999999903</c:v>
                      </c:pt>
                      <c:pt idx="2298">
                        <c:v>33.893500000000003</c:v>
                      </c:pt>
                      <c:pt idx="2299">
                        <c:v>33.8125</c:v>
                      </c:pt>
                      <c:pt idx="2300">
                        <c:v>33.763999999999903</c:v>
                      </c:pt>
                      <c:pt idx="2301">
                        <c:v>33.631999999999998</c:v>
                      </c:pt>
                      <c:pt idx="2302">
                        <c:v>33.519499999999901</c:v>
                      </c:pt>
                      <c:pt idx="2303">
                        <c:v>33.463999999999999</c:v>
                      </c:pt>
                      <c:pt idx="2304">
                        <c:v>33.4179999999999</c:v>
                      </c:pt>
                      <c:pt idx="2305">
                        <c:v>33.333500000000001</c:v>
                      </c:pt>
                      <c:pt idx="2306">
                        <c:v>33.093499999999999</c:v>
                      </c:pt>
                      <c:pt idx="2307">
                        <c:v>32.905500000000004</c:v>
                      </c:pt>
                      <c:pt idx="2308">
                        <c:v>32.749499999999998</c:v>
                      </c:pt>
                      <c:pt idx="2309">
                        <c:v>32.631500000000003</c:v>
                      </c:pt>
                      <c:pt idx="2310">
                        <c:v>32.563000000000002</c:v>
                      </c:pt>
                      <c:pt idx="2311">
                        <c:v>32.406500000000001</c:v>
                      </c:pt>
                      <c:pt idx="2312">
                        <c:v>32.222999999999999</c:v>
                      </c:pt>
                      <c:pt idx="2313">
                        <c:v>32.020499999999998</c:v>
                      </c:pt>
                      <c:pt idx="2314">
                        <c:v>31.756499999999999</c:v>
                      </c:pt>
                      <c:pt idx="2315">
                        <c:v>31.4285</c:v>
                      </c:pt>
                      <c:pt idx="2316">
                        <c:v>31.1935</c:v>
                      </c:pt>
                      <c:pt idx="2317">
                        <c:v>30.988</c:v>
                      </c:pt>
                      <c:pt idx="2318">
                        <c:v>30.791499999999999</c:v>
                      </c:pt>
                      <c:pt idx="2319">
                        <c:v>30.515499999999999</c:v>
                      </c:pt>
                      <c:pt idx="2320">
                        <c:v>30.184000000000001</c:v>
                      </c:pt>
                      <c:pt idx="2321">
                        <c:v>29.739000000000001</c:v>
                      </c:pt>
                      <c:pt idx="2322">
                        <c:v>29.016999999999999</c:v>
                      </c:pt>
                      <c:pt idx="2323">
                        <c:v>28.218499999999999</c:v>
                      </c:pt>
                      <c:pt idx="2324">
                        <c:v>27.369999999999902</c:v>
                      </c:pt>
                      <c:pt idx="2325">
                        <c:v>26.593499999999999</c:v>
                      </c:pt>
                      <c:pt idx="2326">
                        <c:v>25.885999999999999</c:v>
                      </c:pt>
                      <c:pt idx="2327">
                        <c:v>25.231499999999901</c:v>
                      </c:pt>
                      <c:pt idx="2328">
                        <c:v>24.576999999999899</c:v>
                      </c:pt>
                      <c:pt idx="2329">
                        <c:v>23.981999999999999</c:v>
                      </c:pt>
                      <c:pt idx="2330">
                        <c:v>23.448</c:v>
                      </c:pt>
                      <c:pt idx="2331">
                        <c:v>22.923499999999901</c:v>
                      </c:pt>
                      <c:pt idx="2332">
                        <c:v>22.453499999999998</c:v>
                      </c:pt>
                      <c:pt idx="2333">
                        <c:v>22.0215</c:v>
                      </c:pt>
                      <c:pt idx="2334">
                        <c:v>21.608000000000001</c:v>
                      </c:pt>
                      <c:pt idx="2335">
                        <c:v>21.219000000000001</c:v>
                      </c:pt>
                      <c:pt idx="2336">
                        <c:v>20.8735</c:v>
                      </c:pt>
                      <c:pt idx="2337">
                        <c:v>20.526</c:v>
                      </c:pt>
                      <c:pt idx="2338">
                        <c:v>20.210999999999999</c:v>
                      </c:pt>
                      <c:pt idx="2339">
                        <c:v>19.908999999999999</c:v>
                      </c:pt>
                      <c:pt idx="2340">
                        <c:v>19.623999999999999</c:v>
                      </c:pt>
                      <c:pt idx="2341">
                        <c:v>19.336500000000001</c:v>
                      </c:pt>
                      <c:pt idx="2342">
                        <c:v>19.097000000000001</c:v>
                      </c:pt>
                      <c:pt idx="2343">
                        <c:v>18.849</c:v>
                      </c:pt>
                      <c:pt idx="2344">
                        <c:v>18.605499999999999</c:v>
                      </c:pt>
                      <c:pt idx="2345">
                        <c:v>18.423999999999999</c:v>
                      </c:pt>
                      <c:pt idx="2346">
                        <c:v>18.175999999999998</c:v>
                      </c:pt>
                      <c:pt idx="2347">
                        <c:v>17.97</c:v>
                      </c:pt>
                      <c:pt idx="2348">
                        <c:v>17.730499999999999</c:v>
                      </c:pt>
                      <c:pt idx="2349">
                        <c:v>17.522500000000001</c:v>
                      </c:pt>
                      <c:pt idx="2350">
                        <c:v>17.350999999999999</c:v>
                      </c:pt>
                      <c:pt idx="2351">
                        <c:v>17.160499999999999</c:v>
                      </c:pt>
                      <c:pt idx="2352">
                        <c:v>16.9985</c:v>
                      </c:pt>
                      <c:pt idx="2353">
                        <c:v>16.800999999999998</c:v>
                      </c:pt>
                      <c:pt idx="2354">
                        <c:v>16.644500000000001</c:v>
                      </c:pt>
                      <c:pt idx="2355">
                        <c:v>16.491499999999998</c:v>
                      </c:pt>
                      <c:pt idx="2356">
                        <c:v>16.337999999999901</c:v>
                      </c:pt>
                      <c:pt idx="2357">
                        <c:v>16.1845</c:v>
                      </c:pt>
                      <c:pt idx="2358">
                        <c:v>16.040499999999899</c:v>
                      </c:pt>
                      <c:pt idx="2359">
                        <c:v>15.9034999999999</c:v>
                      </c:pt>
                      <c:pt idx="2360">
                        <c:v>15.765000000000001</c:v>
                      </c:pt>
                      <c:pt idx="2361">
                        <c:v>15.624499999999999</c:v>
                      </c:pt>
                      <c:pt idx="2362">
                        <c:v>15.4915</c:v>
                      </c:pt>
                      <c:pt idx="2363">
                        <c:v>15.378499999999899</c:v>
                      </c:pt>
                      <c:pt idx="2364">
                        <c:v>15.269</c:v>
                      </c:pt>
                      <c:pt idx="2365">
                        <c:v>15.114999999999901</c:v>
                      </c:pt>
                      <c:pt idx="2366">
                        <c:v>15.020499999999901</c:v>
                      </c:pt>
                      <c:pt idx="2367">
                        <c:v>14.904500000000001</c:v>
                      </c:pt>
                      <c:pt idx="2368">
                        <c:v>14.767499999999901</c:v>
                      </c:pt>
                      <c:pt idx="2369">
                        <c:v>14.662000000000001</c:v>
                      </c:pt>
                      <c:pt idx="2370">
                        <c:v>14.5685</c:v>
                      </c:pt>
                      <c:pt idx="2371">
                        <c:v>14.493499999999999</c:v>
                      </c:pt>
                      <c:pt idx="2372">
                        <c:v>14.3669999999999</c:v>
                      </c:pt>
                      <c:pt idx="2373">
                        <c:v>14.257</c:v>
                      </c:pt>
                      <c:pt idx="2374">
                        <c:v>14.178000000000001</c:v>
                      </c:pt>
                      <c:pt idx="2375">
                        <c:v>14.061999999999999</c:v>
                      </c:pt>
                      <c:pt idx="2376">
                        <c:v>13.962999999999999</c:v>
                      </c:pt>
                      <c:pt idx="2377">
                        <c:v>13.8895</c:v>
                      </c:pt>
                      <c:pt idx="2378">
                        <c:v>13.766999999999999</c:v>
                      </c:pt>
                      <c:pt idx="2379">
                        <c:v>13.657499999999899</c:v>
                      </c:pt>
                      <c:pt idx="2380">
                        <c:v>13.561999999999999</c:v>
                      </c:pt>
                      <c:pt idx="2381">
                        <c:v>13.4765</c:v>
                      </c:pt>
                      <c:pt idx="2382">
                        <c:v>13.382</c:v>
                      </c:pt>
                      <c:pt idx="2383">
                        <c:v>13.273999999999999</c:v>
                      </c:pt>
                      <c:pt idx="2384">
                        <c:v>13.188000000000001</c:v>
                      </c:pt>
                      <c:pt idx="2385">
                        <c:v>13.074499999999899</c:v>
                      </c:pt>
                      <c:pt idx="2386">
                        <c:v>12.986999999999901</c:v>
                      </c:pt>
                      <c:pt idx="2387">
                        <c:v>12.891</c:v>
                      </c:pt>
                      <c:pt idx="2388">
                        <c:v>12.7865</c:v>
                      </c:pt>
                      <c:pt idx="2389">
                        <c:v>12.7165</c:v>
                      </c:pt>
                      <c:pt idx="2390">
                        <c:v>12.612500000000001</c:v>
                      </c:pt>
                      <c:pt idx="2391">
                        <c:v>12.525499999999999</c:v>
                      </c:pt>
                      <c:pt idx="2392">
                        <c:v>12.458</c:v>
                      </c:pt>
                      <c:pt idx="2393">
                        <c:v>12.345499999999999</c:v>
                      </c:pt>
                      <c:pt idx="2394">
                        <c:v>12.268000000000001</c:v>
                      </c:pt>
                      <c:pt idx="2395">
                        <c:v>12.1845</c:v>
                      </c:pt>
                      <c:pt idx="2396">
                        <c:v>12.095000000000001</c:v>
                      </c:pt>
                      <c:pt idx="2397">
                        <c:v>12.019500000000001</c:v>
                      </c:pt>
                      <c:pt idx="2398">
                        <c:v>11.935499999999999</c:v>
                      </c:pt>
                      <c:pt idx="2399">
                        <c:v>11.855</c:v>
                      </c:pt>
                      <c:pt idx="2400">
                        <c:v>11.7685</c:v>
                      </c:pt>
                      <c:pt idx="2401">
                        <c:v>11.691999999999901</c:v>
                      </c:pt>
                      <c:pt idx="2402">
                        <c:v>11.596499999999899</c:v>
                      </c:pt>
                      <c:pt idx="2403">
                        <c:v>11.516999999999999</c:v>
                      </c:pt>
                      <c:pt idx="2404">
                        <c:v>11.452</c:v>
                      </c:pt>
                      <c:pt idx="2405">
                        <c:v>11.371</c:v>
                      </c:pt>
                      <c:pt idx="2406">
                        <c:v>11.300999999999901</c:v>
                      </c:pt>
                      <c:pt idx="2407">
                        <c:v>11.2219999999999</c:v>
                      </c:pt>
                      <c:pt idx="2408">
                        <c:v>11.141499999999899</c:v>
                      </c:pt>
                      <c:pt idx="2409">
                        <c:v>11.0685</c:v>
                      </c:pt>
                      <c:pt idx="2410">
                        <c:v>11.003</c:v>
                      </c:pt>
                      <c:pt idx="2411">
                        <c:v>10.936</c:v>
                      </c:pt>
                      <c:pt idx="2412">
                        <c:v>10.86</c:v>
                      </c:pt>
                      <c:pt idx="2413">
                        <c:v>10.808999999999999</c:v>
                      </c:pt>
                      <c:pt idx="2414">
                        <c:v>10.728</c:v>
                      </c:pt>
                      <c:pt idx="2415">
                        <c:v>10.67</c:v>
                      </c:pt>
                      <c:pt idx="2416">
                        <c:v>10.582000000000001</c:v>
                      </c:pt>
                      <c:pt idx="2417">
                        <c:v>10.551500000000001</c:v>
                      </c:pt>
                      <c:pt idx="2418">
                        <c:v>10.461499999999999</c:v>
                      </c:pt>
                      <c:pt idx="2419">
                        <c:v>10.396999999999901</c:v>
                      </c:pt>
                      <c:pt idx="2420">
                        <c:v>10.3255</c:v>
                      </c:pt>
                      <c:pt idx="2421">
                        <c:v>10.246499999999999</c:v>
                      </c:pt>
                      <c:pt idx="2422">
                        <c:v>10.195499999999999</c:v>
                      </c:pt>
                      <c:pt idx="2423">
                        <c:v>10.1205</c:v>
                      </c:pt>
                      <c:pt idx="2424">
                        <c:v>10.0595</c:v>
                      </c:pt>
                      <c:pt idx="2425">
                        <c:v>9.9945000000000004</c:v>
                      </c:pt>
                      <c:pt idx="2426">
                        <c:v>9.9344999999999999</c:v>
                      </c:pt>
                      <c:pt idx="2427">
                        <c:v>9.8725000000000005</c:v>
                      </c:pt>
                      <c:pt idx="2428">
                        <c:v>9.8094999999999999</c:v>
                      </c:pt>
                      <c:pt idx="2429">
                        <c:v>9.7539999999999996</c:v>
                      </c:pt>
                      <c:pt idx="2430">
                        <c:v>9.68</c:v>
                      </c:pt>
                      <c:pt idx="2431">
                        <c:v>9.6494999999999997</c:v>
                      </c:pt>
                      <c:pt idx="2432">
                        <c:v>9.6024999999999991</c:v>
                      </c:pt>
                      <c:pt idx="2433">
                        <c:v>9.5350000000000001</c:v>
                      </c:pt>
                      <c:pt idx="2434">
                        <c:v>9.5214999999999996</c:v>
                      </c:pt>
                      <c:pt idx="2435">
                        <c:v>9.4634999999999998</c:v>
                      </c:pt>
                      <c:pt idx="2436">
                        <c:v>9.4349999999999898</c:v>
                      </c:pt>
                      <c:pt idx="2437">
                        <c:v>9.3784999999999901</c:v>
                      </c:pt>
                      <c:pt idx="2438">
                        <c:v>9.3479999999999901</c:v>
                      </c:pt>
                      <c:pt idx="2439">
                        <c:v>9.2874999999999908</c:v>
                      </c:pt>
                      <c:pt idx="2440">
                        <c:v>9.2494999999999994</c:v>
                      </c:pt>
                      <c:pt idx="2441">
                        <c:v>9.2014999999999993</c:v>
                      </c:pt>
                      <c:pt idx="2442">
                        <c:v>9.1709999999999994</c:v>
                      </c:pt>
                      <c:pt idx="2443">
                        <c:v>9.1425000000000001</c:v>
                      </c:pt>
                      <c:pt idx="2444">
                        <c:v>9.1044999999999998</c:v>
                      </c:pt>
                      <c:pt idx="2445">
                        <c:v>9.0554999999999897</c:v>
                      </c:pt>
                      <c:pt idx="2446">
                        <c:v>8.9830000000000005</c:v>
                      </c:pt>
                      <c:pt idx="2447">
                        <c:v>8.9469999999999992</c:v>
                      </c:pt>
                      <c:pt idx="2448">
                        <c:v>8.9254999999999995</c:v>
                      </c:pt>
                      <c:pt idx="2449">
                        <c:v>8.8659999999999997</c:v>
                      </c:pt>
                      <c:pt idx="2450">
                        <c:v>8.8490000000000002</c:v>
                      </c:pt>
                      <c:pt idx="2451">
                        <c:v>8.7995000000000001</c:v>
                      </c:pt>
                      <c:pt idx="2452">
                        <c:v>8.7629999999999999</c:v>
                      </c:pt>
                      <c:pt idx="2453">
                        <c:v>8.7345000000000006</c:v>
                      </c:pt>
                      <c:pt idx="2454">
                        <c:v>8.7144999999999992</c:v>
                      </c:pt>
                      <c:pt idx="2455">
                        <c:v>8.6814999999999998</c:v>
                      </c:pt>
                      <c:pt idx="2456">
                        <c:v>8.6419999999999995</c:v>
                      </c:pt>
                      <c:pt idx="2457">
                        <c:v>8.5984999999999996</c:v>
                      </c:pt>
                      <c:pt idx="2458">
                        <c:v>8.5545000000000009</c:v>
                      </c:pt>
                      <c:pt idx="2459">
                        <c:v>8.5264999999999898</c:v>
                      </c:pt>
                      <c:pt idx="2460">
                        <c:v>8.4975000000000005</c:v>
                      </c:pt>
                      <c:pt idx="2461">
                        <c:v>8.4644999999999992</c:v>
                      </c:pt>
                      <c:pt idx="2462">
                        <c:v>8.4254999999999995</c:v>
                      </c:pt>
                      <c:pt idx="2463">
                        <c:v>8.3834999999999997</c:v>
                      </c:pt>
                      <c:pt idx="2464">
                        <c:v>8.3550000000000004</c:v>
                      </c:pt>
                      <c:pt idx="2465">
                        <c:v>8.3260000000000005</c:v>
                      </c:pt>
                      <c:pt idx="2466">
                        <c:v>8.2825000000000006</c:v>
                      </c:pt>
                      <c:pt idx="2467">
                        <c:v>8.2424999999999997</c:v>
                      </c:pt>
                      <c:pt idx="2468">
                        <c:v>8.2110000000000003</c:v>
                      </c:pt>
                      <c:pt idx="2469">
                        <c:v>8.1909999999999901</c:v>
                      </c:pt>
                      <c:pt idx="2470">
                        <c:v>8.1499999999999897</c:v>
                      </c:pt>
                      <c:pt idx="2471">
                        <c:v>8.0820000000000007</c:v>
                      </c:pt>
                      <c:pt idx="2472">
                        <c:v>8.0404999999999998</c:v>
                      </c:pt>
                      <c:pt idx="2473">
                        <c:v>8.0225000000000009</c:v>
                      </c:pt>
                      <c:pt idx="2474">
                        <c:v>7.9859999999999998</c:v>
                      </c:pt>
                      <c:pt idx="2475">
                        <c:v>7.95</c:v>
                      </c:pt>
                      <c:pt idx="2476">
                        <c:v>7.8695000000000004</c:v>
                      </c:pt>
                      <c:pt idx="2477">
                        <c:v>7.8274999999999997</c:v>
                      </c:pt>
                      <c:pt idx="2478">
                        <c:v>7.78</c:v>
                      </c:pt>
                      <c:pt idx="2479">
                        <c:v>7.7305000000000001</c:v>
                      </c:pt>
                      <c:pt idx="2480">
                        <c:v>7.6959999999999997</c:v>
                      </c:pt>
                      <c:pt idx="2481">
                        <c:v>7.6520000000000001</c:v>
                      </c:pt>
                      <c:pt idx="2482">
                        <c:v>7.6050000000000004</c:v>
                      </c:pt>
                      <c:pt idx="2483">
                        <c:v>7.5609999999999999</c:v>
                      </c:pt>
                      <c:pt idx="2484">
                        <c:v>7.5109999999999904</c:v>
                      </c:pt>
                      <c:pt idx="2485">
                        <c:v>7.4930000000000003</c:v>
                      </c:pt>
                      <c:pt idx="2486">
                        <c:v>7.4444999999999997</c:v>
                      </c:pt>
                      <c:pt idx="2487">
                        <c:v>7.3925000000000001</c:v>
                      </c:pt>
                      <c:pt idx="2488">
                        <c:v>7.3605</c:v>
                      </c:pt>
                      <c:pt idx="2489">
                        <c:v>7.3254999999999999</c:v>
                      </c:pt>
                      <c:pt idx="2490">
                        <c:v>7.2909999999999897</c:v>
                      </c:pt>
                      <c:pt idx="2491">
                        <c:v>7.2415000000000003</c:v>
                      </c:pt>
                      <c:pt idx="2492">
                        <c:v>7.2154999999999996</c:v>
                      </c:pt>
                      <c:pt idx="2493">
                        <c:v>7.1615000000000002</c:v>
                      </c:pt>
                      <c:pt idx="2494">
                        <c:v>7.1470000000000002</c:v>
                      </c:pt>
                      <c:pt idx="2495">
                        <c:v>7.1124999999999998</c:v>
                      </c:pt>
                      <c:pt idx="2496">
                        <c:v>7.0744999999999898</c:v>
                      </c:pt>
                      <c:pt idx="2497">
                        <c:v>7.0060000000000002</c:v>
                      </c:pt>
                      <c:pt idx="2498">
                        <c:v>6.9870000000000001</c:v>
                      </c:pt>
                      <c:pt idx="2499">
                        <c:v>6.9589999999999996</c:v>
                      </c:pt>
                      <c:pt idx="2500">
                        <c:v>6.9429999999999996</c:v>
                      </c:pt>
                      <c:pt idx="2501">
                        <c:v>6.9175000000000004</c:v>
                      </c:pt>
                      <c:pt idx="2502">
                        <c:v>6.9115000000000002</c:v>
                      </c:pt>
                      <c:pt idx="2503">
                        <c:v>6.9349999999999996</c:v>
                      </c:pt>
                      <c:pt idx="2504">
                        <c:v>6.9714999999999998</c:v>
                      </c:pt>
                      <c:pt idx="2505">
                        <c:v>6.9959999999999898</c:v>
                      </c:pt>
                      <c:pt idx="2506">
                        <c:v>7.0484999999999998</c:v>
                      </c:pt>
                      <c:pt idx="2507">
                        <c:v>7.117</c:v>
                      </c:pt>
                      <c:pt idx="2508">
                        <c:v>7.1829999999999998</c:v>
                      </c:pt>
                      <c:pt idx="2509">
                        <c:v>7.2539999999999996</c:v>
                      </c:pt>
                      <c:pt idx="2510">
                        <c:v>7.3624999999999998</c:v>
                      </c:pt>
                      <c:pt idx="2511">
                        <c:v>7.4664999999999999</c:v>
                      </c:pt>
                      <c:pt idx="2512">
                        <c:v>7.601</c:v>
                      </c:pt>
                      <c:pt idx="2513">
                        <c:v>7.7714999999999996</c:v>
                      </c:pt>
                      <c:pt idx="2514">
                        <c:v>7.9269999999999996</c:v>
                      </c:pt>
                      <c:pt idx="2515">
                        <c:v>8.1059999999999999</c:v>
                      </c:pt>
                      <c:pt idx="2516">
                        <c:v>8.3409999999999993</c:v>
                      </c:pt>
                      <c:pt idx="2517">
                        <c:v>8.6669999999999998</c:v>
                      </c:pt>
                      <c:pt idx="2518">
                        <c:v>9.0370000000000008</c:v>
                      </c:pt>
                      <c:pt idx="2519">
                        <c:v>9.49</c:v>
                      </c:pt>
                      <c:pt idx="2520">
                        <c:v>10.0145</c:v>
                      </c:pt>
                      <c:pt idx="2521">
                        <c:v>10.576499999999999</c:v>
                      </c:pt>
                      <c:pt idx="2522">
                        <c:v>11.1875</c:v>
                      </c:pt>
                      <c:pt idx="2523">
                        <c:v>11.7685</c:v>
                      </c:pt>
                      <c:pt idx="2524">
                        <c:v>12.318</c:v>
                      </c:pt>
                      <c:pt idx="2525">
                        <c:v>12.838999999999899</c:v>
                      </c:pt>
                      <c:pt idx="2526">
                        <c:v>13.3605</c:v>
                      </c:pt>
                      <c:pt idx="2527">
                        <c:v>13.875500000000001</c:v>
                      </c:pt>
                      <c:pt idx="2528">
                        <c:v>14.353999999999999</c:v>
                      </c:pt>
                      <c:pt idx="2529">
                        <c:v>14.811500000000001</c:v>
                      </c:pt>
                      <c:pt idx="2530">
                        <c:v>15.326499999999999</c:v>
                      </c:pt>
                      <c:pt idx="2531">
                        <c:v>15.837</c:v>
                      </c:pt>
                      <c:pt idx="2532">
                        <c:v>16.393999999999998</c:v>
                      </c:pt>
                      <c:pt idx="2533">
                        <c:v>17.003</c:v>
                      </c:pt>
                      <c:pt idx="2534">
                        <c:v>17.576499999999999</c:v>
                      </c:pt>
                      <c:pt idx="2535">
                        <c:v>18.1645</c:v>
                      </c:pt>
                      <c:pt idx="2536">
                        <c:v>18.717499999999902</c:v>
                      </c:pt>
                      <c:pt idx="2537">
                        <c:v>19.3385</c:v>
                      </c:pt>
                      <c:pt idx="2538">
                        <c:v>19.934999999999999</c:v>
                      </c:pt>
                      <c:pt idx="2539">
                        <c:v>20.4725</c:v>
                      </c:pt>
                      <c:pt idx="2540">
                        <c:v>20.954499999999999</c:v>
                      </c:pt>
                      <c:pt idx="2541">
                        <c:v>21.433499999999999</c:v>
                      </c:pt>
                      <c:pt idx="2542">
                        <c:v>21.878499999999999</c:v>
                      </c:pt>
                      <c:pt idx="2543">
                        <c:v>22.347000000000001</c:v>
                      </c:pt>
                      <c:pt idx="2544">
                        <c:v>22.876000000000001</c:v>
                      </c:pt>
                      <c:pt idx="2545">
                        <c:v>23.423999999999999</c:v>
                      </c:pt>
                      <c:pt idx="2546">
                        <c:v>23.994</c:v>
                      </c:pt>
                      <c:pt idx="2547">
                        <c:v>24.477</c:v>
                      </c:pt>
                      <c:pt idx="2548">
                        <c:v>24.99</c:v>
                      </c:pt>
                      <c:pt idx="2549">
                        <c:v>25.506</c:v>
                      </c:pt>
                      <c:pt idx="2550">
                        <c:v>25.988999999999901</c:v>
                      </c:pt>
                      <c:pt idx="2551">
                        <c:v>26.3964999999999</c:v>
                      </c:pt>
                      <c:pt idx="2552">
                        <c:v>26.871500000000001</c:v>
                      </c:pt>
                      <c:pt idx="2553">
                        <c:v>27.2715</c:v>
                      </c:pt>
                      <c:pt idx="2554">
                        <c:v>27.672999999999998</c:v>
                      </c:pt>
                      <c:pt idx="2555">
                        <c:v>28.071999999999999</c:v>
                      </c:pt>
                      <c:pt idx="2556">
                        <c:v>28.430499999999999</c:v>
                      </c:pt>
                      <c:pt idx="2557">
                        <c:v>28.762499999999999</c:v>
                      </c:pt>
                      <c:pt idx="2558">
                        <c:v>28.980499999999999</c:v>
                      </c:pt>
                      <c:pt idx="2559">
                        <c:v>29.183</c:v>
                      </c:pt>
                      <c:pt idx="2560">
                        <c:v>29.397500000000001</c:v>
                      </c:pt>
                      <c:pt idx="2561">
                        <c:v>29.600999999999999</c:v>
                      </c:pt>
                      <c:pt idx="2562">
                        <c:v>29.758499999999898</c:v>
                      </c:pt>
                      <c:pt idx="2563">
                        <c:v>29.905000000000001</c:v>
                      </c:pt>
                      <c:pt idx="2564">
                        <c:v>30.041499999999999</c:v>
                      </c:pt>
                      <c:pt idx="2565">
                        <c:v>30.175999999999998</c:v>
                      </c:pt>
                      <c:pt idx="2566">
                        <c:v>30.303000000000001</c:v>
                      </c:pt>
                      <c:pt idx="2567">
                        <c:v>30.357500000000002</c:v>
                      </c:pt>
                      <c:pt idx="2568">
                        <c:v>30.342500000000001</c:v>
                      </c:pt>
                      <c:pt idx="2569">
                        <c:v>30.259999999999899</c:v>
                      </c:pt>
                      <c:pt idx="2570">
                        <c:v>30.050999999999998</c:v>
                      </c:pt>
                      <c:pt idx="2571">
                        <c:v>29.872</c:v>
                      </c:pt>
                      <c:pt idx="2572">
                        <c:v>29.792000000000002</c:v>
                      </c:pt>
                      <c:pt idx="2573">
                        <c:v>29.729500000000002</c:v>
                      </c:pt>
                      <c:pt idx="2574">
                        <c:v>29.762999999999899</c:v>
                      </c:pt>
                      <c:pt idx="2575">
                        <c:v>29.869</c:v>
                      </c:pt>
                      <c:pt idx="2576">
                        <c:v>30.063500000000001</c:v>
                      </c:pt>
                      <c:pt idx="2577">
                        <c:v>30.305499999999999</c:v>
                      </c:pt>
                      <c:pt idx="2578">
                        <c:v>30.453499999999998</c:v>
                      </c:pt>
                      <c:pt idx="2579">
                        <c:v>30.545999999999999</c:v>
                      </c:pt>
                      <c:pt idx="2580">
                        <c:v>30.3855</c:v>
                      </c:pt>
                      <c:pt idx="2581">
                        <c:v>29.887</c:v>
                      </c:pt>
                      <c:pt idx="2582">
                        <c:v>29.163</c:v>
                      </c:pt>
                      <c:pt idx="2583">
                        <c:v>28.324999999999999</c:v>
                      </c:pt>
                      <c:pt idx="2584">
                        <c:v>27.477499999999999</c:v>
                      </c:pt>
                      <c:pt idx="2585">
                        <c:v>26.6969999999999</c:v>
                      </c:pt>
                      <c:pt idx="2586">
                        <c:v>26.06</c:v>
                      </c:pt>
                      <c:pt idx="2587">
                        <c:v>25.49</c:v>
                      </c:pt>
                      <c:pt idx="2588">
                        <c:v>25.048999999999999</c:v>
                      </c:pt>
                      <c:pt idx="2589">
                        <c:v>24.844000000000001</c:v>
                      </c:pt>
                      <c:pt idx="2590">
                        <c:v>24.724</c:v>
                      </c:pt>
                      <c:pt idx="2591">
                        <c:v>24.649000000000001</c:v>
                      </c:pt>
                      <c:pt idx="2592">
                        <c:v>24.634</c:v>
                      </c:pt>
                      <c:pt idx="2593">
                        <c:v>24.55125</c:v>
                      </c:pt>
                      <c:pt idx="2594">
                        <c:v>24.397500000000001</c:v>
                      </c:pt>
                      <c:pt idx="2595">
                        <c:v>24.24</c:v>
                      </c:pt>
                      <c:pt idx="2596">
                        <c:v>24.128999999999898</c:v>
                      </c:pt>
                      <c:pt idx="2597">
                        <c:v>24.067999999999898</c:v>
                      </c:pt>
                      <c:pt idx="2598">
                        <c:v>23.868500000000001</c:v>
                      </c:pt>
                      <c:pt idx="2599">
                        <c:v>23.544499999999999</c:v>
                      </c:pt>
                      <c:pt idx="2600">
                        <c:v>23.195999999999898</c:v>
                      </c:pt>
                      <c:pt idx="2601">
                        <c:v>22.877499999999898</c:v>
                      </c:pt>
                      <c:pt idx="2602">
                        <c:v>22.567</c:v>
                      </c:pt>
                      <c:pt idx="2603">
                        <c:v>22.395</c:v>
                      </c:pt>
                      <c:pt idx="2604">
                        <c:v>22.286000000000001</c:v>
                      </c:pt>
                      <c:pt idx="2605">
                        <c:v>22.257999999999999</c:v>
                      </c:pt>
                      <c:pt idx="2606">
                        <c:v>22.2485</c:v>
                      </c:pt>
                      <c:pt idx="2607">
                        <c:v>22.128</c:v>
                      </c:pt>
                      <c:pt idx="2608">
                        <c:v>21.944500000000001</c:v>
                      </c:pt>
                      <c:pt idx="2609">
                        <c:v>21.769500000000001</c:v>
                      </c:pt>
                      <c:pt idx="2610">
                        <c:v>21.496499999999902</c:v>
                      </c:pt>
                      <c:pt idx="2611">
                        <c:v>21.28</c:v>
                      </c:pt>
                      <c:pt idx="2612">
                        <c:v>21.003999999999898</c:v>
                      </c:pt>
                      <c:pt idx="2613">
                        <c:v>20.723999999999901</c:v>
                      </c:pt>
                      <c:pt idx="2614">
                        <c:v>20.4375</c:v>
                      </c:pt>
                      <c:pt idx="2615">
                        <c:v>20.155999999999999</c:v>
                      </c:pt>
                      <c:pt idx="2616">
                        <c:v>19.913999999999898</c:v>
                      </c:pt>
                      <c:pt idx="2617">
                        <c:v>19.650499999999901</c:v>
                      </c:pt>
                      <c:pt idx="2618">
                        <c:v>19.402999999999999</c:v>
                      </c:pt>
                      <c:pt idx="2619">
                        <c:v>19.1755</c:v>
                      </c:pt>
                      <c:pt idx="2620">
                        <c:v>18.974499999999999</c:v>
                      </c:pt>
                      <c:pt idx="2621">
                        <c:v>18.762999999999899</c:v>
                      </c:pt>
                      <c:pt idx="2622">
                        <c:v>18.561499999999999</c:v>
                      </c:pt>
                      <c:pt idx="2623">
                        <c:v>18.3795</c:v>
                      </c:pt>
                      <c:pt idx="2624">
                        <c:v>18.209499999999998</c:v>
                      </c:pt>
                      <c:pt idx="2625">
                        <c:v>18.0565</c:v>
                      </c:pt>
                      <c:pt idx="2626">
                        <c:v>17.88</c:v>
                      </c:pt>
                      <c:pt idx="2627">
                        <c:v>17.734999999999999</c:v>
                      </c:pt>
                      <c:pt idx="2628">
                        <c:v>17.59</c:v>
                      </c:pt>
                      <c:pt idx="2629">
                        <c:v>17.483499999999999</c:v>
                      </c:pt>
                      <c:pt idx="2630">
                        <c:v>17.360999999999901</c:v>
                      </c:pt>
                      <c:pt idx="2631">
                        <c:v>17.246500000000001</c:v>
                      </c:pt>
                      <c:pt idx="2632">
                        <c:v>17.122999999999902</c:v>
                      </c:pt>
                      <c:pt idx="2633">
                        <c:v>17.013999999999999</c:v>
                      </c:pt>
                      <c:pt idx="2634">
                        <c:v>16.9085</c:v>
                      </c:pt>
                      <c:pt idx="2635">
                        <c:v>16.798500000000001</c:v>
                      </c:pt>
                      <c:pt idx="2636">
                        <c:v>16.744499999999999</c:v>
                      </c:pt>
                      <c:pt idx="2637">
                        <c:v>16.631499999999999</c:v>
                      </c:pt>
                      <c:pt idx="2638">
                        <c:v>16.529499999999999</c:v>
                      </c:pt>
                      <c:pt idx="2639">
                        <c:v>16.462</c:v>
                      </c:pt>
                      <c:pt idx="2640">
                        <c:v>16.372999999999902</c:v>
                      </c:pt>
                      <c:pt idx="2641">
                        <c:v>16.282</c:v>
                      </c:pt>
                      <c:pt idx="2642">
                        <c:v>16.207999999999998</c:v>
                      </c:pt>
                      <c:pt idx="2643">
                        <c:v>16.120999999999999</c:v>
                      </c:pt>
                      <c:pt idx="2644">
                        <c:v>16.05</c:v>
                      </c:pt>
                      <c:pt idx="2645">
                        <c:v>15.970499999999999</c:v>
                      </c:pt>
                      <c:pt idx="2646">
                        <c:v>15.8805</c:v>
                      </c:pt>
                      <c:pt idx="2647">
                        <c:v>15.808999999999999</c:v>
                      </c:pt>
                      <c:pt idx="2648">
                        <c:v>15.7225</c:v>
                      </c:pt>
                      <c:pt idx="2649">
                        <c:v>15.6265</c:v>
                      </c:pt>
                      <c:pt idx="2650">
                        <c:v>15.564499999999899</c:v>
                      </c:pt>
                      <c:pt idx="2651">
                        <c:v>15.506</c:v>
                      </c:pt>
                      <c:pt idx="2652">
                        <c:v>15.427</c:v>
                      </c:pt>
                      <c:pt idx="2653">
                        <c:v>15.344999999999899</c:v>
                      </c:pt>
                      <c:pt idx="2654">
                        <c:v>15.275499999999999</c:v>
                      </c:pt>
                      <c:pt idx="2655">
                        <c:v>15.207000000000001</c:v>
                      </c:pt>
                      <c:pt idx="2656">
                        <c:v>15.1259999999999</c:v>
                      </c:pt>
                      <c:pt idx="2657">
                        <c:v>15.047000000000001</c:v>
                      </c:pt>
                      <c:pt idx="2658">
                        <c:v>14.962999999999999</c:v>
                      </c:pt>
                      <c:pt idx="2659">
                        <c:v>14.8734999999999</c:v>
                      </c:pt>
                      <c:pt idx="2660">
                        <c:v>14.813999999999901</c:v>
                      </c:pt>
                      <c:pt idx="2661">
                        <c:v>14.7255</c:v>
                      </c:pt>
                      <c:pt idx="2662">
                        <c:v>14.7075</c:v>
                      </c:pt>
                      <c:pt idx="2663">
                        <c:v>14.595000000000001</c:v>
                      </c:pt>
                      <c:pt idx="2664">
                        <c:v>14.529</c:v>
                      </c:pt>
                      <c:pt idx="2665">
                        <c:v>14.491</c:v>
                      </c:pt>
                      <c:pt idx="2666">
                        <c:v>14.448</c:v>
                      </c:pt>
                      <c:pt idx="2667">
                        <c:v>14.4025</c:v>
                      </c:pt>
                      <c:pt idx="2668">
                        <c:v>14.338999999999899</c:v>
                      </c:pt>
                      <c:pt idx="2669">
                        <c:v>14.2584999999999</c:v>
                      </c:pt>
                      <c:pt idx="2670">
                        <c:v>14.195</c:v>
                      </c:pt>
                      <c:pt idx="2671">
                        <c:v>14.1305</c:v>
                      </c:pt>
                      <c:pt idx="2672">
                        <c:v>14.064</c:v>
                      </c:pt>
                      <c:pt idx="2673">
                        <c:v>13.9955</c:v>
                      </c:pt>
                      <c:pt idx="2674">
                        <c:v>13.9435</c:v>
                      </c:pt>
                      <c:pt idx="2675">
                        <c:v>13.913</c:v>
                      </c:pt>
                      <c:pt idx="2676">
                        <c:v>13.816000000000001</c:v>
                      </c:pt>
                      <c:pt idx="2677">
                        <c:v>13.797499999999999</c:v>
                      </c:pt>
                      <c:pt idx="2678">
                        <c:v>13.686</c:v>
                      </c:pt>
                      <c:pt idx="2679">
                        <c:v>13.651499999999899</c:v>
                      </c:pt>
                      <c:pt idx="2680">
                        <c:v>13.5975</c:v>
                      </c:pt>
                      <c:pt idx="2681">
                        <c:v>13.5559999999999</c:v>
                      </c:pt>
                      <c:pt idx="2682">
                        <c:v>13.4885</c:v>
                      </c:pt>
                      <c:pt idx="2683">
                        <c:v>13.422000000000001</c:v>
                      </c:pt>
                      <c:pt idx="2684">
                        <c:v>13.39</c:v>
                      </c:pt>
                      <c:pt idx="2685">
                        <c:v>13.3255</c:v>
                      </c:pt>
                      <c:pt idx="2686">
                        <c:v>13.28</c:v>
                      </c:pt>
                      <c:pt idx="2687">
                        <c:v>13.2355</c:v>
                      </c:pt>
                      <c:pt idx="2688">
                        <c:v>13.1965</c:v>
                      </c:pt>
                      <c:pt idx="2689">
                        <c:v>13.1619999999999</c:v>
                      </c:pt>
                      <c:pt idx="2690">
                        <c:v>13.12</c:v>
                      </c:pt>
                      <c:pt idx="2691">
                        <c:v>13.0815</c:v>
                      </c:pt>
                      <c:pt idx="2692">
                        <c:v>13.036</c:v>
                      </c:pt>
                      <c:pt idx="2693">
                        <c:v>12.9885</c:v>
                      </c:pt>
                      <c:pt idx="2694">
                        <c:v>12.949</c:v>
                      </c:pt>
                      <c:pt idx="2695">
                        <c:v>12.8995</c:v>
                      </c:pt>
                      <c:pt idx="2696">
                        <c:v>12.8575</c:v>
                      </c:pt>
                      <c:pt idx="2697">
                        <c:v>12.792999999999999</c:v>
                      </c:pt>
                      <c:pt idx="2698">
                        <c:v>12.734</c:v>
                      </c:pt>
                      <c:pt idx="2699">
                        <c:v>12.6669999999999</c:v>
                      </c:pt>
                      <c:pt idx="2700">
                        <c:v>12.598000000000001</c:v>
                      </c:pt>
                      <c:pt idx="2701">
                        <c:v>12.5565</c:v>
                      </c:pt>
                      <c:pt idx="2702">
                        <c:v>12.513</c:v>
                      </c:pt>
                      <c:pt idx="2703">
                        <c:v>12.472</c:v>
                      </c:pt>
                      <c:pt idx="2704">
                        <c:v>12.407999999999999</c:v>
                      </c:pt>
                      <c:pt idx="2705">
                        <c:v>12.392999999999899</c:v>
                      </c:pt>
                      <c:pt idx="2706">
                        <c:v>12.3224999999999</c:v>
                      </c:pt>
                      <c:pt idx="2707">
                        <c:v>12.272500000000001</c:v>
                      </c:pt>
                      <c:pt idx="2708">
                        <c:v>12.228</c:v>
                      </c:pt>
                      <c:pt idx="2709">
                        <c:v>12.206</c:v>
                      </c:pt>
                      <c:pt idx="2710">
                        <c:v>12.14</c:v>
                      </c:pt>
                      <c:pt idx="2711">
                        <c:v>12.1045</c:v>
                      </c:pt>
                      <c:pt idx="2712">
                        <c:v>12.086499999999999</c:v>
                      </c:pt>
                      <c:pt idx="2713">
                        <c:v>12.0289999999999</c:v>
                      </c:pt>
                      <c:pt idx="2714">
                        <c:v>12.0275</c:v>
                      </c:pt>
                      <c:pt idx="2715">
                        <c:v>11.9954999999999</c:v>
                      </c:pt>
                      <c:pt idx="2716">
                        <c:v>11.965999999999999</c:v>
                      </c:pt>
                      <c:pt idx="2717">
                        <c:v>11.9405</c:v>
                      </c:pt>
                      <c:pt idx="2718">
                        <c:v>11.907</c:v>
                      </c:pt>
                      <c:pt idx="2719">
                        <c:v>11.8675</c:v>
                      </c:pt>
                      <c:pt idx="2720">
                        <c:v>11.837499999999901</c:v>
                      </c:pt>
                      <c:pt idx="2721">
                        <c:v>11.802</c:v>
                      </c:pt>
                      <c:pt idx="2722">
                        <c:v>11.7715</c:v>
                      </c:pt>
                      <c:pt idx="2723">
                        <c:v>11.7315</c:v>
                      </c:pt>
                      <c:pt idx="2724">
                        <c:v>11.689</c:v>
                      </c:pt>
                      <c:pt idx="2725">
                        <c:v>11.679500000000001</c:v>
                      </c:pt>
                      <c:pt idx="2726">
                        <c:v>11.64</c:v>
                      </c:pt>
                      <c:pt idx="2727">
                        <c:v>11.609</c:v>
                      </c:pt>
                      <c:pt idx="2728">
                        <c:v>11.609500000000001</c:v>
                      </c:pt>
                      <c:pt idx="2729">
                        <c:v>11.545</c:v>
                      </c:pt>
                      <c:pt idx="2730">
                        <c:v>11.497</c:v>
                      </c:pt>
                      <c:pt idx="2731">
                        <c:v>11.484999999999999</c:v>
                      </c:pt>
                      <c:pt idx="2732">
                        <c:v>11.458500000000001</c:v>
                      </c:pt>
                      <c:pt idx="2733">
                        <c:v>11.3925</c:v>
                      </c:pt>
                      <c:pt idx="2734">
                        <c:v>11.367000000000001</c:v>
                      </c:pt>
                      <c:pt idx="2735">
                        <c:v>11.3085</c:v>
                      </c:pt>
                      <c:pt idx="2736">
                        <c:v>11.262</c:v>
                      </c:pt>
                      <c:pt idx="2737">
                        <c:v>11.221499999999899</c:v>
                      </c:pt>
                      <c:pt idx="2738">
                        <c:v>11.173</c:v>
                      </c:pt>
                      <c:pt idx="2739">
                        <c:v>11.1335</c:v>
                      </c:pt>
                      <c:pt idx="2740">
                        <c:v>11.134</c:v>
                      </c:pt>
                      <c:pt idx="2741">
                        <c:v>11.0535</c:v>
                      </c:pt>
                      <c:pt idx="2742">
                        <c:v>11.013999999999999</c:v>
                      </c:pt>
                      <c:pt idx="2743">
                        <c:v>10.942</c:v>
                      </c:pt>
                      <c:pt idx="2744">
                        <c:v>10.861499999999999</c:v>
                      </c:pt>
                      <c:pt idx="2745">
                        <c:v>10.8195</c:v>
                      </c:pt>
                      <c:pt idx="2746">
                        <c:v>10.733499999999999</c:v>
                      </c:pt>
                      <c:pt idx="2747">
                        <c:v>10.657500000000001</c:v>
                      </c:pt>
                      <c:pt idx="2748">
                        <c:v>10.581</c:v>
                      </c:pt>
                      <c:pt idx="2749">
                        <c:v>10.5105</c:v>
                      </c:pt>
                      <c:pt idx="2750">
                        <c:v>10.419</c:v>
                      </c:pt>
                      <c:pt idx="2751">
                        <c:v>10.355499999999999</c:v>
                      </c:pt>
                      <c:pt idx="2752">
                        <c:v>10.294</c:v>
                      </c:pt>
                      <c:pt idx="2753">
                        <c:v>10.24</c:v>
                      </c:pt>
                      <c:pt idx="2754">
                        <c:v>10.170500000000001</c:v>
                      </c:pt>
                      <c:pt idx="2755">
                        <c:v>10.119</c:v>
                      </c:pt>
                      <c:pt idx="2756">
                        <c:v>10.076000000000001</c:v>
                      </c:pt>
                      <c:pt idx="2757">
                        <c:v>10.0405</c:v>
                      </c:pt>
                      <c:pt idx="2758">
                        <c:v>10.050000000000001</c:v>
                      </c:pt>
                      <c:pt idx="2759">
                        <c:v>10.041499999999999</c:v>
                      </c:pt>
                      <c:pt idx="2760">
                        <c:v>10.039</c:v>
                      </c:pt>
                      <c:pt idx="2761">
                        <c:v>10.044</c:v>
                      </c:pt>
                      <c:pt idx="2762">
                        <c:v>10.033999999999899</c:v>
                      </c:pt>
                      <c:pt idx="2763">
                        <c:v>10.048999999999999</c:v>
                      </c:pt>
                      <c:pt idx="2764">
                        <c:v>10.044</c:v>
                      </c:pt>
                      <c:pt idx="2765">
                        <c:v>10.022500000000001</c:v>
                      </c:pt>
                      <c:pt idx="2766">
                        <c:v>9.9919999999999902</c:v>
                      </c:pt>
                      <c:pt idx="2767">
                        <c:v>9.9435000000000002</c:v>
                      </c:pt>
                      <c:pt idx="2768">
                        <c:v>9.8699999999999992</c:v>
                      </c:pt>
                      <c:pt idx="2769">
                        <c:v>9.8219999999999992</c:v>
                      </c:pt>
                      <c:pt idx="2770">
                        <c:v>9.7375000000000007</c:v>
                      </c:pt>
                      <c:pt idx="2771">
                        <c:v>9.6579999999999995</c:v>
                      </c:pt>
                      <c:pt idx="2772">
                        <c:v>9.5879999999999992</c:v>
                      </c:pt>
                      <c:pt idx="2773">
                        <c:v>9.5449999999999999</c:v>
                      </c:pt>
                      <c:pt idx="2774">
                        <c:v>9.4535</c:v>
                      </c:pt>
                      <c:pt idx="2775">
                        <c:v>9.4030000000000005</c:v>
                      </c:pt>
                      <c:pt idx="2776">
                        <c:v>9.3309999999999995</c:v>
                      </c:pt>
                      <c:pt idx="2777">
                        <c:v>9.3179999999999996</c:v>
                      </c:pt>
                      <c:pt idx="2778">
                        <c:v>9.2799999999999994</c:v>
                      </c:pt>
                      <c:pt idx="2779">
                        <c:v>9.2874999999999996</c:v>
                      </c:pt>
                      <c:pt idx="2780">
                        <c:v>9.29849999999999</c:v>
                      </c:pt>
                      <c:pt idx="2781">
                        <c:v>9.3119999999999994</c:v>
                      </c:pt>
                      <c:pt idx="2782">
                        <c:v>9.3279999999999994</c:v>
                      </c:pt>
                      <c:pt idx="2783">
                        <c:v>9.3435000000000006</c:v>
                      </c:pt>
                      <c:pt idx="2784">
                        <c:v>9.3435000000000006</c:v>
                      </c:pt>
                      <c:pt idx="2785">
                        <c:v>9.3825000000000003</c:v>
                      </c:pt>
                      <c:pt idx="2786">
                        <c:v>9.3964999999999996</c:v>
                      </c:pt>
                      <c:pt idx="2787">
                        <c:v>9.3969999999999896</c:v>
                      </c:pt>
                      <c:pt idx="2788">
                        <c:v>9.4115000000000002</c:v>
                      </c:pt>
                      <c:pt idx="2789">
                        <c:v>9.4275000000000002</c:v>
                      </c:pt>
                      <c:pt idx="2790">
                        <c:v>9.4369999999999994</c:v>
                      </c:pt>
                      <c:pt idx="2791">
                        <c:v>9.4465000000000003</c:v>
                      </c:pt>
                      <c:pt idx="2792">
                        <c:v>9.468</c:v>
                      </c:pt>
                      <c:pt idx="2793">
                        <c:v>9.4909999999999997</c:v>
                      </c:pt>
                      <c:pt idx="2794">
                        <c:v>9.4610000000000003</c:v>
                      </c:pt>
                      <c:pt idx="2795">
                        <c:v>9.4729999999999901</c:v>
                      </c:pt>
                      <c:pt idx="2796">
                        <c:v>9.4954999999999998</c:v>
                      </c:pt>
                      <c:pt idx="2797">
                        <c:v>9.4905000000000008</c:v>
                      </c:pt>
                      <c:pt idx="2798">
                        <c:v>9.4909999999999997</c:v>
                      </c:pt>
                      <c:pt idx="2799">
                        <c:v>9.5024999999999995</c:v>
                      </c:pt>
                      <c:pt idx="2800">
                        <c:v>9.5084999999999997</c:v>
                      </c:pt>
                      <c:pt idx="2801">
                        <c:v>9.5284999999999993</c:v>
                      </c:pt>
                      <c:pt idx="2802">
                        <c:v>9.53399999999999</c:v>
                      </c:pt>
                      <c:pt idx="2803">
                        <c:v>9.5584999999999898</c:v>
                      </c:pt>
                      <c:pt idx="2804">
                        <c:v>9.5920000000000005</c:v>
                      </c:pt>
                      <c:pt idx="2805">
                        <c:v>9.6194999999999897</c:v>
                      </c:pt>
                      <c:pt idx="2806">
                        <c:v>9.6295000000000002</c:v>
                      </c:pt>
                      <c:pt idx="2807">
                        <c:v>9.6995000000000005</c:v>
                      </c:pt>
                      <c:pt idx="2808">
                        <c:v>9.7149999999999999</c:v>
                      </c:pt>
                      <c:pt idx="2809">
                        <c:v>9.7829999999999995</c:v>
                      </c:pt>
                      <c:pt idx="2810">
                        <c:v>9.8260000000000005</c:v>
                      </c:pt>
                      <c:pt idx="2811">
                        <c:v>9.8734999999999999</c:v>
                      </c:pt>
                      <c:pt idx="2812">
                        <c:v>9.9589999999999996</c:v>
                      </c:pt>
                      <c:pt idx="2813">
                        <c:v>9.9710000000000001</c:v>
                      </c:pt>
                      <c:pt idx="2814">
                        <c:v>9.9849999999999994</c:v>
                      </c:pt>
                      <c:pt idx="2815">
                        <c:v>10.01</c:v>
                      </c:pt>
                      <c:pt idx="2816">
                        <c:v>10.016999999999999</c:v>
                      </c:pt>
                      <c:pt idx="2817">
                        <c:v>10.028</c:v>
                      </c:pt>
                      <c:pt idx="2818">
                        <c:v>10.0075</c:v>
                      </c:pt>
                      <c:pt idx="2819">
                        <c:v>10.029999999999999</c:v>
                      </c:pt>
                      <c:pt idx="2820">
                        <c:v>10.035</c:v>
                      </c:pt>
                      <c:pt idx="2821">
                        <c:v>10.0565</c:v>
                      </c:pt>
                      <c:pt idx="2822">
                        <c:v>10.09</c:v>
                      </c:pt>
                      <c:pt idx="2823">
                        <c:v>10.142499999999901</c:v>
                      </c:pt>
                      <c:pt idx="2824">
                        <c:v>10.264999999999899</c:v>
                      </c:pt>
                      <c:pt idx="2825">
                        <c:v>10.5544999999999</c:v>
                      </c:pt>
                      <c:pt idx="2826">
                        <c:v>10.9175</c:v>
                      </c:pt>
                      <c:pt idx="2827">
                        <c:v>11.406499999999999</c:v>
                      </c:pt>
                      <c:pt idx="2828">
                        <c:v>12.2425</c:v>
                      </c:pt>
                      <c:pt idx="2829">
                        <c:v>13.344999999999899</c:v>
                      </c:pt>
                      <c:pt idx="2830">
                        <c:v>14.2105</c:v>
                      </c:pt>
                      <c:pt idx="2831">
                        <c:v>14.6875</c:v>
                      </c:pt>
                      <c:pt idx="2832">
                        <c:v>15.275</c:v>
                      </c:pt>
                      <c:pt idx="2833">
                        <c:v>16.060500000000001</c:v>
                      </c:pt>
                      <c:pt idx="2834">
                        <c:v>17</c:v>
                      </c:pt>
                      <c:pt idx="2835">
                        <c:v>17.875499999999999</c:v>
                      </c:pt>
                      <c:pt idx="2836">
                        <c:v>18.763999999999999</c:v>
                      </c:pt>
                      <c:pt idx="2837">
                        <c:v>19.591999999999999</c:v>
                      </c:pt>
                      <c:pt idx="2838">
                        <c:v>20.195499999999999</c:v>
                      </c:pt>
                      <c:pt idx="2839">
                        <c:v>20.634</c:v>
                      </c:pt>
                      <c:pt idx="2840">
                        <c:v>21.083500000000001</c:v>
                      </c:pt>
                      <c:pt idx="2841">
                        <c:v>21.4469999999999</c:v>
                      </c:pt>
                      <c:pt idx="2842">
                        <c:v>21.707999999999998</c:v>
                      </c:pt>
                      <c:pt idx="2843">
                        <c:v>21.955500000000001</c:v>
                      </c:pt>
                      <c:pt idx="2844">
                        <c:v>22.197499999999899</c:v>
                      </c:pt>
                      <c:pt idx="2845">
                        <c:v>22.503499999999999</c:v>
                      </c:pt>
                      <c:pt idx="2846">
                        <c:v>22.827499999999901</c:v>
                      </c:pt>
                      <c:pt idx="2847">
                        <c:v>23.211500000000001</c:v>
                      </c:pt>
                      <c:pt idx="2848">
                        <c:v>23.577500000000001</c:v>
                      </c:pt>
                      <c:pt idx="2849">
                        <c:v>23.964499999999902</c:v>
                      </c:pt>
                      <c:pt idx="2850">
                        <c:v>24.32</c:v>
                      </c:pt>
                      <c:pt idx="2851">
                        <c:v>24.840499999999999</c:v>
                      </c:pt>
                      <c:pt idx="2852">
                        <c:v>25.369</c:v>
                      </c:pt>
                      <c:pt idx="2853">
                        <c:v>25.808499999999999</c:v>
                      </c:pt>
                      <c:pt idx="2854">
                        <c:v>26.038499999999999</c:v>
                      </c:pt>
                      <c:pt idx="2855">
                        <c:v>26.1905</c:v>
                      </c:pt>
                      <c:pt idx="2856">
                        <c:v>26.32</c:v>
                      </c:pt>
                      <c:pt idx="2857">
                        <c:v>26.462499999999999</c:v>
                      </c:pt>
                      <c:pt idx="2858">
                        <c:v>26.5945</c:v>
                      </c:pt>
                      <c:pt idx="2859">
                        <c:v>26.777000000000001</c:v>
                      </c:pt>
                      <c:pt idx="2860">
                        <c:v>26.928000000000001</c:v>
                      </c:pt>
                      <c:pt idx="2861">
                        <c:v>27.166999999999899</c:v>
                      </c:pt>
                      <c:pt idx="2862">
                        <c:v>27.47</c:v>
                      </c:pt>
                      <c:pt idx="2863">
                        <c:v>27.802</c:v>
                      </c:pt>
                      <c:pt idx="2864">
                        <c:v>28.053999999999998</c:v>
                      </c:pt>
                      <c:pt idx="2865">
                        <c:v>28.242999999999999</c:v>
                      </c:pt>
                      <c:pt idx="2866">
                        <c:v>28.398499999999999</c:v>
                      </c:pt>
                      <c:pt idx="2867">
                        <c:v>28.640499999999999</c:v>
                      </c:pt>
                      <c:pt idx="2868">
                        <c:v>28.7425</c:v>
                      </c:pt>
                      <c:pt idx="2869">
                        <c:v>28.789499999999901</c:v>
                      </c:pt>
                      <c:pt idx="2870">
                        <c:v>28.908999999999999</c:v>
                      </c:pt>
                      <c:pt idx="2871">
                        <c:v>29.045999999999999</c:v>
                      </c:pt>
                      <c:pt idx="2872">
                        <c:v>29.103999999999999</c:v>
                      </c:pt>
                      <c:pt idx="2873">
                        <c:v>29.0929999999999</c:v>
                      </c:pt>
                      <c:pt idx="2874">
                        <c:v>29.06</c:v>
                      </c:pt>
                      <c:pt idx="2875">
                        <c:v>28.986000000000001</c:v>
                      </c:pt>
                      <c:pt idx="2876">
                        <c:v>28.856999999999999</c:v>
                      </c:pt>
                      <c:pt idx="2877">
                        <c:v>28.747499999999999</c:v>
                      </c:pt>
                      <c:pt idx="2878">
                        <c:v>28.631999999999898</c:v>
                      </c:pt>
                      <c:pt idx="2879">
                        <c:v>28.542999999999999</c:v>
                      </c:pt>
                      <c:pt idx="2880">
                        <c:v>28.4375</c:v>
                      </c:pt>
                      <c:pt idx="2881">
                        <c:v>28.343499999999999</c:v>
                      </c:pt>
                      <c:pt idx="2882">
                        <c:v>28.308</c:v>
                      </c:pt>
                      <c:pt idx="2883">
                        <c:v>28.279499999999999</c:v>
                      </c:pt>
                      <c:pt idx="2884">
                        <c:v>28.282</c:v>
                      </c:pt>
                      <c:pt idx="2885">
                        <c:v>28.3005</c:v>
                      </c:pt>
                      <c:pt idx="2886">
                        <c:v>28.350999999999999</c:v>
                      </c:pt>
                      <c:pt idx="2887">
                        <c:v>28.452000000000002</c:v>
                      </c:pt>
                      <c:pt idx="2888">
                        <c:v>28.566500000000001</c:v>
                      </c:pt>
                      <c:pt idx="2889">
                        <c:v>28.454000000000001</c:v>
                      </c:pt>
                      <c:pt idx="2890">
                        <c:v>28.290999999999901</c:v>
                      </c:pt>
                      <c:pt idx="2891">
                        <c:v>28.183499999999999</c:v>
                      </c:pt>
                      <c:pt idx="2892">
                        <c:v>28.0519999999999</c:v>
                      </c:pt>
                      <c:pt idx="2893">
                        <c:v>27.861999999999998</c:v>
                      </c:pt>
                      <c:pt idx="2894">
                        <c:v>27.652000000000001</c:v>
                      </c:pt>
                      <c:pt idx="2895">
                        <c:v>27.447500000000002</c:v>
                      </c:pt>
                      <c:pt idx="2896">
                        <c:v>27.215</c:v>
                      </c:pt>
                      <c:pt idx="2897">
                        <c:v>26.898</c:v>
                      </c:pt>
                      <c:pt idx="2898">
                        <c:v>26.357500000000002</c:v>
                      </c:pt>
                      <c:pt idx="2899">
                        <c:v>25.591999999999999</c:v>
                      </c:pt>
                      <c:pt idx="2900">
                        <c:v>24.7759999999999</c:v>
                      </c:pt>
                      <c:pt idx="2901">
                        <c:v>23.968499999999999</c:v>
                      </c:pt>
                      <c:pt idx="2902">
                        <c:v>23.1875</c:v>
                      </c:pt>
                      <c:pt idx="2903">
                        <c:v>22.419</c:v>
                      </c:pt>
                      <c:pt idx="2904">
                        <c:v>21.745999999999999</c:v>
                      </c:pt>
                      <c:pt idx="2905">
                        <c:v>21.119999999999902</c:v>
                      </c:pt>
                      <c:pt idx="2906">
                        <c:v>20.527000000000001</c:v>
                      </c:pt>
                      <c:pt idx="2907">
                        <c:v>19.984000000000002</c:v>
                      </c:pt>
                      <c:pt idx="2908">
                        <c:v>19.480499999999999</c:v>
                      </c:pt>
                      <c:pt idx="2909">
                        <c:v>19.04</c:v>
                      </c:pt>
                      <c:pt idx="2910">
                        <c:v>18.585999999999999</c:v>
                      </c:pt>
                      <c:pt idx="2911">
                        <c:v>18.223500000000001</c:v>
                      </c:pt>
                      <c:pt idx="2912">
                        <c:v>17.8645</c:v>
                      </c:pt>
                      <c:pt idx="2913">
                        <c:v>17.504000000000001</c:v>
                      </c:pt>
                      <c:pt idx="2914">
                        <c:v>17.180499999999999</c:v>
                      </c:pt>
                      <c:pt idx="2915">
                        <c:v>16.875</c:v>
                      </c:pt>
                      <c:pt idx="2916">
                        <c:v>16.595999999999901</c:v>
                      </c:pt>
                      <c:pt idx="2917">
                        <c:v>16.3245</c:v>
                      </c:pt>
                      <c:pt idx="2918">
                        <c:v>16.094000000000001</c:v>
                      </c:pt>
                      <c:pt idx="2919">
                        <c:v>15.862500000000001</c:v>
                      </c:pt>
                      <c:pt idx="2920">
                        <c:v>15.642999999999899</c:v>
                      </c:pt>
                      <c:pt idx="2921">
                        <c:v>15.420999999999999</c:v>
                      </c:pt>
                      <c:pt idx="2922">
                        <c:v>15.2125</c:v>
                      </c:pt>
                      <c:pt idx="2923">
                        <c:v>15.021000000000001</c:v>
                      </c:pt>
                      <c:pt idx="2924">
                        <c:v>14.8415</c:v>
                      </c:pt>
                      <c:pt idx="2925">
                        <c:v>14.65</c:v>
                      </c:pt>
                      <c:pt idx="2926">
                        <c:v>14.467499999999999</c:v>
                      </c:pt>
                      <c:pt idx="2927">
                        <c:v>14.320499999999999</c:v>
                      </c:pt>
                      <c:pt idx="2928">
                        <c:v>14.129</c:v>
                      </c:pt>
                      <c:pt idx="2929">
                        <c:v>14.0075</c:v>
                      </c:pt>
                      <c:pt idx="2930">
                        <c:v>13.8669999999999</c:v>
                      </c:pt>
                      <c:pt idx="2931">
                        <c:v>13.725</c:v>
                      </c:pt>
                      <c:pt idx="2932">
                        <c:v>13.603999999999999</c:v>
                      </c:pt>
                      <c:pt idx="2933">
                        <c:v>13.470499999999999</c:v>
                      </c:pt>
                      <c:pt idx="2934">
                        <c:v>13.347499999999901</c:v>
                      </c:pt>
                      <c:pt idx="2935">
                        <c:v>13.192500000000001</c:v>
                      </c:pt>
                      <c:pt idx="2936">
                        <c:v>13.085000000000001</c:v>
                      </c:pt>
                      <c:pt idx="2937">
                        <c:v>12.9424999999999</c:v>
                      </c:pt>
                      <c:pt idx="2938">
                        <c:v>12.823499999999999</c:v>
                      </c:pt>
                      <c:pt idx="2939">
                        <c:v>12.718999999999999</c:v>
                      </c:pt>
                      <c:pt idx="2940">
                        <c:v>12.594999999999899</c:v>
                      </c:pt>
                      <c:pt idx="2941">
                        <c:v>12.4735</c:v>
                      </c:pt>
                      <c:pt idx="2942">
                        <c:v>12.364000000000001</c:v>
                      </c:pt>
                      <c:pt idx="2943">
                        <c:v>12.253</c:v>
                      </c:pt>
                      <c:pt idx="2944">
                        <c:v>12.1299999999999</c:v>
                      </c:pt>
                      <c:pt idx="2945">
                        <c:v>12.020499999999901</c:v>
                      </c:pt>
                      <c:pt idx="2946">
                        <c:v>11.916499999999999</c:v>
                      </c:pt>
                      <c:pt idx="2947">
                        <c:v>11.843</c:v>
                      </c:pt>
                      <c:pt idx="2948">
                        <c:v>11.7195</c:v>
                      </c:pt>
                      <c:pt idx="2949">
                        <c:v>11.605</c:v>
                      </c:pt>
                      <c:pt idx="2950">
                        <c:v>11.5175</c:v>
                      </c:pt>
                      <c:pt idx="2951">
                        <c:v>11.4125</c:v>
                      </c:pt>
                      <c:pt idx="2952">
                        <c:v>11.3405</c:v>
                      </c:pt>
                      <c:pt idx="2953">
                        <c:v>11.2455</c:v>
                      </c:pt>
                      <c:pt idx="2954">
                        <c:v>11.180999999999999</c:v>
                      </c:pt>
                      <c:pt idx="2955">
                        <c:v>11.108499999999999</c:v>
                      </c:pt>
                      <c:pt idx="2956">
                        <c:v>11.013999999999999</c:v>
                      </c:pt>
                      <c:pt idx="2957">
                        <c:v>10.9415</c:v>
                      </c:pt>
                      <c:pt idx="2958">
                        <c:v>10.830500000000001</c:v>
                      </c:pt>
                      <c:pt idx="2959">
                        <c:v>10.7259999999999</c:v>
                      </c:pt>
                      <c:pt idx="2960">
                        <c:v>10.653</c:v>
                      </c:pt>
                      <c:pt idx="2961">
                        <c:v>10.571</c:v>
                      </c:pt>
                      <c:pt idx="2962">
                        <c:v>10.477499999999999</c:v>
                      </c:pt>
                      <c:pt idx="2963">
                        <c:v>10.390499999999999</c:v>
                      </c:pt>
                      <c:pt idx="2964">
                        <c:v>10.310499999999999</c:v>
                      </c:pt>
                      <c:pt idx="2965">
                        <c:v>10.2315</c:v>
                      </c:pt>
                      <c:pt idx="2966">
                        <c:v>10.153499999999999</c:v>
                      </c:pt>
                      <c:pt idx="2967">
                        <c:v>10.0849999999999</c:v>
                      </c:pt>
                      <c:pt idx="2968">
                        <c:v>10.006500000000001</c:v>
                      </c:pt>
                      <c:pt idx="2969">
                        <c:v>9.9179999999999993</c:v>
                      </c:pt>
                      <c:pt idx="2970">
                        <c:v>9.8434999999999899</c:v>
                      </c:pt>
                      <c:pt idx="2971">
                        <c:v>9.7605000000000004</c:v>
                      </c:pt>
                      <c:pt idx="2972">
                        <c:v>9.6999999999999993</c:v>
                      </c:pt>
                      <c:pt idx="2973">
                        <c:v>9.6289999999999996</c:v>
                      </c:pt>
                      <c:pt idx="2974">
                        <c:v>9.5374999999999908</c:v>
                      </c:pt>
                      <c:pt idx="2975">
                        <c:v>9.4574999999999996</c:v>
                      </c:pt>
                      <c:pt idx="2976">
                        <c:v>9.3565000000000005</c:v>
                      </c:pt>
                      <c:pt idx="2977">
                        <c:v>9.2759999999999998</c:v>
                      </c:pt>
                      <c:pt idx="2978">
                        <c:v>9.1924999999999901</c:v>
                      </c:pt>
                      <c:pt idx="2979">
                        <c:v>9.1044999999999998</c:v>
                      </c:pt>
                      <c:pt idx="2980">
                        <c:v>9.0084999999999997</c:v>
                      </c:pt>
                      <c:pt idx="2981">
                        <c:v>8.9344999999999999</c:v>
                      </c:pt>
                      <c:pt idx="2982">
                        <c:v>8.8550000000000004</c:v>
                      </c:pt>
                      <c:pt idx="2983">
                        <c:v>8.7765000000000004</c:v>
                      </c:pt>
                      <c:pt idx="2984">
                        <c:v>8.6850000000000005</c:v>
                      </c:pt>
                      <c:pt idx="2985">
                        <c:v>8.6065000000000005</c:v>
                      </c:pt>
                      <c:pt idx="2986">
                        <c:v>8.5380000000000003</c:v>
                      </c:pt>
                      <c:pt idx="2987">
                        <c:v>8.44</c:v>
                      </c:pt>
                      <c:pt idx="2988">
                        <c:v>8.3544999999999998</c:v>
                      </c:pt>
                      <c:pt idx="2989">
                        <c:v>8.2650000000000006</c:v>
                      </c:pt>
                      <c:pt idx="2990">
                        <c:v>8.19</c:v>
                      </c:pt>
                      <c:pt idx="2991">
                        <c:v>8.1150000000000002</c:v>
                      </c:pt>
                      <c:pt idx="2992">
                        <c:v>8.0410000000000004</c:v>
                      </c:pt>
                      <c:pt idx="2993">
                        <c:v>7.9604999999999997</c:v>
                      </c:pt>
                      <c:pt idx="2994">
                        <c:v>7.8929999999999998</c:v>
                      </c:pt>
                      <c:pt idx="2995">
                        <c:v>7.8040000000000003</c:v>
                      </c:pt>
                      <c:pt idx="2996">
                        <c:v>7.73</c:v>
                      </c:pt>
                      <c:pt idx="2997">
                        <c:v>7.6494999999999997</c:v>
                      </c:pt>
                      <c:pt idx="2998">
                        <c:v>7.5774999999999997</c:v>
                      </c:pt>
                      <c:pt idx="2999">
                        <c:v>7.5034999999999998</c:v>
                      </c:pt>
                      <c:pt idx="3000">
                        <c:v>7.4424999999999999</c:v>
                      </c:pt>
                      <c:pt idx="3001">
                        <c:v>7.3760000000000003</c:v>
                      </c:pt>
                      <c:pt idx="3002">
                        <c:v>7.2960000000000003</c:v>
                      </c:pt>
                      <c:pt idx="3003">
                        <c:v>7.2365000000000004</c:v>
                      </c:pt>
                      <c:pt idx="3004">
                        <c:v>7.1369999999999996</c:v>
                      </c:pt>
                      <c:pt idx="3005">
                        <c:v>7.1059999999999999</c:v>
                      </c:pt>
                      <c:pt idx="3006">
                        <c:v>7.0424999999999898</c:v>
                      </c:pt>
                      <c:pt idx="3007">
                        <c:v>6.9805000000000001</c:v>
                      </c:pt>
                      <c:pt idx="3008">
                        <c:v>6.9124999999999996</c:v>
                      </c:pt>
                      <c:pt idx="3009">
                        <c:v>6.8744999999999896</c:v>
                      </c:pt>
                      <c:pt idx="3010">
                        <c:v>6.806</c:v>
                      </c:pt>
                      <c:pt idx="3011">
                        <c:v>6.7480000000000002</c:v>
                      </c:pt>
                      <c:pt idx="3012">
                        <c:v>6.71</c:v>
                      </c:pt>
                      <c:pt idx="3013">
                        <c:v>6.6359999999999904</c:v>
                      </c:pt>
                      <c:pt idx="3014">
                        <c:v>6.5744999999999996</c:v>
                      </c:pt>
                      <c:pt idx="3015">
                        <c:v>6.5164999999999997</c:v>
                      </c:pt>
                      <c:pt idx="3016">
                        <c:v>6.4584999999999901</c:v>
                      </c:pt>
                      <c:pt idx="3017">
                        <c:v>6.4044999999999996</c:v>
                      </c:pt>
                      <c:pt idx="3018">
                        <c:v>6.3484999999999996</c:v>
                      </c:pt>
                      <c:pt idx="3019">
                        <c:v>6.2869999999999999</c:v>
                      </c:pt>
                      <c:pt idx="3020">
                        <c:v>6.2314999999999996</c:v>
                      </c:pt>
                      <c:pt idx="3021">
                        <c:v>6.1760000000000002</c:v>
                      </c:pt>
                      <c:pt idx="3022">
                        <c:v>6.1104999999999903</c:v>
                      </c:pt>
                      <c:pt idx="3023">
                        <c:v>6.0619999999999896</c:v>
                      </c:pt>
                      <c:pt idx="3024">
                        <c:v>6.0229999999999997</c:v>
                      </c:pt>
                      <c:pt idx="3025">
                        <c:v>5.9554999999999998</c:v>
                      </c:pt>
                      <c:pt idx="3026">
                        <c:v>5.915</c:v>
                      </c:pt>
                      <c:pt idx="3027">
                        <c:v>5.8659999999999997</c:v>
                      </c:pt>
                      <c:pt idx="3028">
                        <c:v>5.7974999999999897</c:v>
                      </c:pt>
                      <c:pt idx="3029">
                        <c:v>5.7770000000000001</c:v>
                      </c:pt>
                      <c:pt idx="3030">
                        <c:v>5.7349999999999897</c:v>
                      </c:pt>
                      <c:pt idx="3031">
                        <c:v>5.6604999999999999</c:v>
                      </c:pt>
                      <c:pt idx="3032">
                        <c:v>5.6604999999999999</c:v>
                      </c:pt>
                      <c:pt idx="3033">
                        <c:v>5.6239999999999997</c:v>
                      </c:pt>
                      <c:pt idx="3034">
                        <c:v>5.5879999999999903</c:v>
                      </c:pt>
                      <c:pt idx="3035">
                        <c:v>5.5574999999999903</c:v>
                      </c:pt>
                      <c:pt idx="3036">
                        <c:v>5.5084999999999997</c:v>
                      </c:pt>
                      <c:pt idx="3037">
                        <c:v>5.4684999999999997</c:v>
                      </c:pt>
                      <c:pt idx="3038">
                        <c:v>5.4359999999999999</c:v>
                      </c:pt>
                      <c:pt idx="3039">
                        <c:v>5.4044999999999996</c:v>
                      </c:pt>
                      <c:pt idx="3040">
                        <c:v>5.3695000000000004</c:v>
                      </c:pt>
                      <c:pt idx="3041">
                        <c:v>5.3259999999999996</c:v>
                      </c:pt>
                      <c:pt idx="3042">
                        <c:v>5.2844999999999898</c:v>
                      </c:pt>
                      <c:pt idx="3043">
                        <c:v>5.2669999999999897</c:v>
                      </c:pt>
                      <c:pt idx="3044">
                        <c:v>5.2359999999999998</c:v>
                      </c:pt>
                      <c:pt idx="3045">
                        <c:v>5.2109999999999896</c:v>
                      </c:pt>
                      <c:pt idx="3046">
                        <c:v>5.1769999999999996</c:v>
                      </c:pt>
                      <c:pt idx="3047">
                        <c:v>5.1539999999999999</c:v>
                      </c:pt>
                      <c:pt idx="3048">
                        <c:v>5.1440000000000001</c:v>
                      </c:pt>
                      <c:pt idx="3049">
                        <c:v>5.12</c:v>
                      </c:pt>
                      <c:pt idx="3050">
                        <c:v>5.1150000000000002</c:v>
                      </c:pt>
                      <c:pt idx="3051">
                        <c:v>5.0969999999999898</c:v>
                      </c:pt>
                      <c:pt idx="3052">
                        <c:v>5.0824999999999996</c:v>
                      </c:pt>
                      <c:pt idx="3053">
                        <c:v>5.0869999999999997</c:v>
                      </c:pt>
                      <c:pt idx="3054">
                        <c:v>5.0540000000000003</c:v>
                      </c:pt>
                      <c:pt idx="3055">
                        <c:v>5.0495000000000001</c:v>
                      </c:pt>
                      <c:pt idx="3056">
                        <c:v>5.0179999999999998</c:v>
                      </c:pt>
                      <c:pt idx="3057">
                        <c:v>5.0049999999999999</c:v>
                      </c:pt>
                      <c:pt idx="3058">
                        <c:v>4.9749999999999996</c:v>
                      </c:pt>
                      <c:pt idx="3059">
                        <c:v>4.9354999999999896</c:v>
                      </c:pt>
                      <c:pt idx="3060">
                        <c:v>4.9109999999999996</c:v>
                      </c:pt>
                      <c:pt idx="3061">
                        <c:v>4.8949999999999996</c:v>
                      </c:pt>
                      <c:pt idx="3062">
                        <c:v>4.8659999999999997</c:v>
                      </c:pt>
                      <c:pt idx="3063">
                        <c:v>4.8394999999999904</c:v>
                      </c:pt>
                      <c:pt idx="3064">
                        <c:v>4.8310000000000004</c:v>
                      </c:pt>
                      <c:pt idx="3065">
                        <c:v>4.8109999999999999</c:v>
                      </c:pt>
                      <c:pt idx="3066">
                        <c:v>4.7829999999999897</c:v>
                      </c:pt>
                      <c:pt idx="3067">
                        <c:v>4.7610000000000001</c:v>
                      </c:pt>
                      <c:pt idx="3068">
                        <c:v>4.7349999999999897</c:v>
                      </c:pt>
                      <c:pt idx="3069">
                        <c:v>4.694</c:v>
                      </c:pt>
                      <c:pt idx="3070">
                        <c:v>4.7069999999999999</c:v>
                      </c:pt>
                      <c:pt idx="3071">
                        <c:v>4.6529999999999996</c:v>
                      </c:pt>
                      <c:pt idx="3072">
                        <c:v>4.6150000000000002</c:v>
                      </c:pt>
                      <c:pt idx="3073">
                        <c:v>4.5904999999999996</c:v>
                      </c:pt>
                      <c:pt idx="3074">
                        <c:v>4.5540000000000003</c:v>
                      </c:pt>
                      <c:pt idx="3075">
                        <c:v>4.54</c:v>
                      </c:pt>
                      <c:pt idx="3076">
                        <c:v>4.4969999999999999</c:v>
                      </c:pt>
                      <c:pt idx="3077">
                        <c:v>4.4595000000000002</c:v>
                      </c:pt>
                      <c:pt idx="3078">
                        <c:v>4.4399999999999897</c:v>
                      </c:pt>
                      <c:pt idx="3079">
                        <c:v>4.4369999999999896</c:v>
                      </c:pt>
                      <c:pt idx="3080">
                        <c:v>4.4184999999999999</c:v>
                      </c:pt>
                      <c:pt idx="3081">
                        <c:v>4.4325000000000001</c:v>
                      </c:pt>
                      <c:pt idx="3082">
                        <c:v>4.4569999999999999</c:v>
                      </c:pt>
                      <c:pt idx="3083">
                        <c:v>4.4989999999999997</c:v>
                      </c:pt>
                      <c:pt idx="3084">
                        <c:v>4.5459999999999896</c:v>
                      </c:pt>
                      <c:pt idx="3085">
                        <c:v>4.5839999999999996</c:v>
                      </c:pt>
                      <c:pt idx="3086">
                        <c:v>4.641</c:v>
                      </c:pt>
                      <c:pt idx="3087">
                        <c:v>4.6999999999999904</c:v>
                      </c:pt>
                      <c:pt idx="3088">
                        <c:v>4.7694999999999999</c:v>
                      </c:pt>
                      <c:pt idx="3089">
                        <c:v>4.8025000000000002</c:v>
                      </c:pt>
                      <c:pt idx="3090">
                        <c:v>4.8564999999999996</c:v>
                      </c:pt>
                      <c:pt idx="3091">
                        <c:v>4.9245000000000001</c:v>
                      </c:pt>
                      <c:pt idx="3092">
                        <c:v>4.9649999999999999</c:v>
                      </c:pt>
                      <c:pt idx="3093">
                        <c:v>5.0164999999999997</c:v>
                      </c:pt>
                      <c:pt idx="3094">
                        <c:v>5.0729999999999897</c:v>
                      </c:pt>
                      <c:pt idx="3095">
                        <c:v>5.1309999999999896</c:v>
                      </c:pt>
                      <c:pt idx="3096">
                        <c:v>5.1839999999999904</c:v>
                      </c:pt>
                      <c:pt idx="3097">
                        <c:v>5.2709999999999999</c:v>
                      </c:pt>
                      <c:pt idx="3098">
                        <c:v>5.3689999999999998</c:v>
                      </c:pt>
                      <c:pt idx="3099">
                        <c:v>5.468</c:v>
                      </c:pt>
                      <c:pt idx="3100">
                        <c:v>5.6094999999999997</c:v>
                      </c:pt>
                      <c:pt idx="3101">
                        <c:v>5.7480000000000002</c:v>
                      </c:pt>
                      <c:pt idx="3102">
                        <c:v>5.8704999999999998</c:v>
                      </c:pt>
                      <c:pt idx="3103">
                        <c:v>6</c:v>
                      </c:pt>
                      <c:pt idx="3104">
                        <c:v>6.1440000000000001</c:v>
                      </c:pt>
                      <c:pt idx="3105">
                        <c:v>6.3295000000000003</c:v>
                      </c:pt>
                      <c:pt idx="3106">
                        <c:v>6.6284999999999998</c:v>
                      </c:pt>
                      <c:pt idx="3107">
                        <c:v>6.9454999999999902</c:v>
                      </c:pt>
                      <c:pt idx="3108">
                        <c:v>7.29</c:v>
                      </c:pt>
                      <c:pt idx="3109">
                        <c:v>7.6124999999999998</c:v>
                      </c:pt>
                      <c:pt idx="3110">
                        <c:v>7.9449999999999896</c:v>
                      </c:pt>
                      <c:pt idx="3111">
                        <c:v>8.1854999999999993</c:v>
                      </c:pt>
                      <c:pt idx="3112">
                        <c:v>8.3855000000000004</c:v>
                      </c:pt>
                      <c:pt idx="3113">
                        <c:v>8.5760000000000005</c:v>
                      </c:pt>
                      <c:pt idx="3114">
                        <c:v>8.7434999999999992</c:v>
                      </c:pt>
                      <c:pt idx="3115">
                        <c:v>8.8945000000000007</c:v>
                      </c:pt>
                      <c:pt idx="3116">
                        <c:v>9.1084999999999994</c:v>
                      </c:pt>
                      <c:pt idx="3117">
                        <c:v>9.3814999999999902</c:v>
                      </c:pt>
                      <c:pt idx="3118">
                        <c:v>9.7799999999999994</c:v>
                      </c:pt>
                      <c:pt idx="3119">
                        <c:v>10.2865</c:v>
                      </c:pt>
                      <c:pt idx="3120">
                        <c:v>10.8505</c:v>
                      </c:pt>
                      <c:pt idx="3121">
                        <c:v>11.461499999999999</c:v>
                      </c:pt>
                      <c:pt idx="3122">
                        <c:v>12.2884999999999</c:v>
                      </c:pt>
                      <c:pt idx="3123">
                        <c:v>13.217000000000001</c:v>
                      </c:pt>
                      <c:pt idx="3124">
                        <c:v>14.1805</c:v>
                      </c:pt>
                      <c:pt idx="3125">
                        <c:v>15.045500000000001</c:v>
                      </c:pt>
                      <c:pt idx="3126">
                        <c:v>15.913500000000001</c:v>
                      </c:pt>
                      <c:pt idx="3127">
                        <c:v>16.751000000000001</c:v>
                      </c:pt>
                      <c:pt idx="3128">
                        <c:v>17.5565</c:v>
                      </c:pt>
                      <c:pt idx="3129">
                        <c:v>18.332999999999998</c:v>
                      </c:pt>
                      <c:pt idx="3130">
                        <c:v>18.953499999999998</c:v>
                      </c:pt>
                      <c:pt idx="3131">
                        <c:v>19.497499999999999</c:v>
                      </c:pt>
                      <c:pt idx="3132">
                        <c:v>19.968</c:v>
                      </c:pt>
                      <c:pt idx="3133">
                        <c:v>20.337</c:v>
                      </c:pt>
                      <c:pt idx="3134">
                        <c:v>20.467500000000001</c:v>
                      </c:pt>
                      <c:pt idx="3135">
                        <c:v>20.4575</c:v>
                      </c:pt>
                      <c:pt idx="3136">
                        <c:v>20.36</c:v>
                      </c:pt>
                      <c:pt idx="3137">
                        <c:v>20.253</c:v>
                      </c:pt>
                      <c:pt idx="3138">
                        <c:v>20.140499999999999</c:v>
                      </c:pt>
                      <c:pt idx="3139">
                        <c:v>20.111499999999999</c:v>
                      </c:pt>
                      <c:pt idx="3140">
                        <c:v>20.263999999999999</c:v>
                      </c:pt>
                      <c:pt idx="3141">
                        <c:v>20.666999999999899</c:v>
                      </c:pt>
                      <c:pt idx="3142">
                        <c:v>21.204499999999999</c:v>
                      </c:pt>
                      <c:pt idx="3143">
                        <c:v>21.885000000000002</c:v>
                      </c:pt>
                      <c:pt idx="3144">
                        <c:v>22.597999999999999</c:v>
                      </c:pt>
                      <c:pt idx="3145">
                        <c:v>23.092500000000001</c:v>
                      </c:pt>
                      <c:pt idx="3146">
                        <c:v>23.547999999999998</c:v>
                      </c:pt>
                      <c:pt idx="3147">
                        <c:v>24.074000000000002</c:v>
                      </c:pt>
                      <c:pt idx="3148">
                        <c:v>24.545499999999901</c:v>
                      </c:pt>
                      <c:pt idx="3149">
                        <c:v>25.110499999999899</c:v>
                      </c:pt>
                      <c:pt idx="3150">
                        <c:v>25.597000000000001</c:v>
                      </c:pt>
                      <c:pt idx="3151">
                        <c:v>26.097000000000001</c:v>
                      </c:pt>
                      <c:pt idx="3152">
                        <c:v>26.541</c:v>
                      </c:pt>
                      <c:pt idx="3153">
                        <c:v>26.9</c:v>
                      </c:pt>
                      <c:pt idx="3154">
                        <c:v>27.277000000000001</c:v>
                      </c:pt>
                      <c:pt idx="3155">
                        <c:v>27.664499999999901</c:v>
                      </c:pt>
                      <c:pt idx="3156">
                        <c:v>28.023</c:v>
                      </c:pt>
                      <c:pt idx="3157">
                        <c:v>28.341999999999999</c:v>
                      </c:pt>
                      <c:pt idx="3158">
                        <c:v>28.605</c:v>
                      </c:pt>
                      <c:pt idx="3159">
                        <c:v>28.7225</c:v>
                      </c:pt>
                      <c:pt idx="3160">
                        <c:v>28.791499999999999</c:v>
                      </c:pt>
                      <c:pt idx="3161">
                        <c:v>28.8855</c:v>
                      </c:pt>
                      <c:pt idx="3162">
                        <c:v>28.883500000000002</c:v>
                      </c:pt>
                      <c:pt idx="3163">
                        <c:v>28.832999999999998</c:v>
                      </c:pt>
                      <c:pt idx="3164">
                        <c:v>28.786999999999999</c:v>
                      </c:pt>
                      <c:pt idx="3165">
                        <c:v>28.798500000000001</c:v>
                      </c:pt>
                      <c:pt idx="3166">
                        <c:v>28.817</c:v>
                      </c:pt>
                      <c:pt idx="3167">
                        <c:v>28.619999999999902</c:v>
                      </c:pt>
                      <c:pt idx="3168">
                        <c:v>28.328499999999998</c:v>
                      </c:pt>
                      <c:pt idx="3169">
                        <c:v>28.048999999999999</c:v>
                      </c:pt>
                      <c:pt idx="3170">
                        <c:v>27.888500000000001</c:v>
                      </c:pt>
                      <c:pt idx="3171">
                        <c:v>27.795999999999999</c:v>
                      </c:pt>
                      <c:pt idx="3172">
                        <c:v>27.698</c:v>
                      </c:pt>
                      <c:pt idx="3173">
                        <c:v>27.580500000000001</c:v>
                      </c:pt>
                      <c:pt idx="3174">
                        <c:v>27.446000000000002</c:v>
                      </c:pt>
                      <c:pt idx="3175">
                        <c:v>27.293499999999899</c:v>
                      </c:pt>
                      <c:pt idx="3176">
                        <c:v>27.140999999999998</c:v>
                      </c:pt>
                      <c:pt idx="3177">
                        <c:v>26.998999999999899</c:v>
                      </c:pt>
                      <c:pt idx="3178">
                        <c:v>26.862500000000001</c:v>
                      </c:pt>
                      <c:pt idx="3179">
                        <c:v>26.645499999999998</c:v>
                      </c:pt>
                      <c:pt idx="3180">
                        <c:v>26.373000000000001</c:v>
                      </c:pt>
                      <c:pt idx="3181">
                        <c:v>26.003499999999999</c:v>
                      </c:pt>
                      <c:pt idx="3182">
                        <c:v>25.600999999999999</c:v>
                      </c:pt>
                      <c:pt idx="3183">
                        <c:v>25.183999999999902</c:v>
                      </c:pt>
                      <c:pt idx="3184">
                        <c:v>24.671500000000002</c:v>
                      </c:pt>
                      <c:pt idx="3185">
                        <c:v>24.097000000000001</c:v>
                      </c:pt>
                      <c:pt idx="3186">
                        <c:v>23.461500000000001</c:v>
                      </c:pt>
                      <c:pt idx="3187">
                        <c:v>22.780999999999999</c:v>
                      </c:pt>
                      <c:pt idx="3188">
                        <c:v>22.115500000000001</c:v>
                      </c:pt>
                      <c:pt idx="3189">
                        <c:v>21.414999999999999</c:v>
                      </c:pt>
                      <c:pt idx="3190">
                        <c:v>20.769500000000001</c:v>
                      </c:pt>
                      <c:pt idx="3191">
                        <c:v>20.201999999999899</c:v>
                      </c:pt>
                      <c:pt idx="3192">
                        <c:v>19.636500000000002</c:v>
                      </c:pt>
                      <c:pt idx="3193">
                        <c:v>19.102999999999899</c:v>
                      </c:pt>
                      <c:pt idx="3194">
                        <c:v>18.592500000000001</c:v>
                      </c:pt>
                      <c:pt idx="3195">
                        <c:v>18.174499999999998</c:v>
                      </c:pt>
                      <c:pt idx="3196">
                        <c:v>17.7605</c:v>
                      </c:pt>
                      <c:pt idx="3197">
                        <c:v>17.402000000000001</c:v>
                      </c:pt>
                      <c:pt idx="3198">
                        <c:v>16.980499999999999</c:v>
                      </c:pt>
                      <c:pt idx="3199">
                        <c:v>16.622999999999902</c:v>
                      </c:pt>
                      <c:pt idx="3200">
                        <c:v>16.280999999999999</c:v>
                      </c:pt>
                      <c:pt idx="3201">
                        <c:v>15.964</c:v>
                      </c:pt>
                      <c:pt idx="3202">
                        <c:v>15.712</c:v>
                      </c:pt>
                      <c:pt idx="3203">
                        <c:v>15.417999999999999</c:v>
                      </c:pt>
                      <c:pt idx="3204">
                        <c:v>15.157999999999999</c:v>
                      </c:pt>
                      <c:pt idx="3205">
                        <c:v>14.925000000000001</c:v>
                      </c:pt>
                      <c:pt idx="3206">
                        <c:v>14.682499999999999</c:v>
                      </c:pt>
                      <c:pt idx="3207">
                        <c:v>14.4735</c:v>
                      </c:pt>
                      <c:pt idx="3208">
                        <c:v>14.2765</c:v>
                      </c:pt>
                      <c:pt idx="3209">
                        <c:v>14.096</c:v>
                      </c:pt>
                      <c:pt idx="3210">
                        <c:v>13.878499999999899</c:v>
                      </c:pt>
                      <c:pt idx="3211">
                        <c:v>13.731999999999999</c:v>
                      </c:pt>
                      <c:pt idx="3212">
                        <c:v>13.5555</c:v>
                      </c:pt>
                      <c:pt idx="3213">
                        <c:v>13.3654999999999</c:v>
                      </c:pt>
                      <c:pt idx="3214">
                        <c:v>13.224500000000001</c:v>
                      </c:pt>
                      <c:pt idx="3215">
                        <c:v>13.061</c:v>
                      </c:pt>
                      <c:pt idx="3216">
                        <c:v>12.901999999999999</c:v>
                      </c:pt>
                      <c:pt idx="3217">
                        <c:v>12.77</c:v>
                      </c:pt>
                      <c:pt idx="3218">
                        <c:v>12.631500000000001</c:v>
                      </c:pt>
                      <c:pt idx="3219">
                        <c:v>12.5354999999999</c:v>
                      </c:pt>
                      <c:pt idx="3220">
                        <c:v>12.3814999999999</c:v>
                      </c:pt>
                      <c:pt idx="3221">
                        <c:v>12.297999999999901</c:v>
                      </c:pt>
                      <c:pt idx="3222">
                        <c:v>12.170999999999999</c:v>
                      </c:pt>
                      <c:pt idx="3223">
                        <c:v>12.045999999999999</c:v>
                      </c:pt>
                      <c:pt idx="3224">
                        <c:v>11.920999999999999</c:v>
                      </c:pt>
                      <c:pt idx="3225">
                        <c:v>11.821999999999999</c:v>
                      </c:pt>
                      <c:pt idx="3226">
                        <c:v>11.6915</c:v>
                      </c:pt>
                      <c:pt idx="3227">
                        <c:v>11.583500000000001</c:v>
                      </c:pt>
                      <c:pt idx="3228">
                        <c:v>11.478499999999899</c:v>
                      </c:pt>
                      <c:pt idx="3229">
                        <c:v>11.367999999999901</c:v>
                      </c:pt>
                      <c:pt idx="3230">
                        <c:v>11.2555</c:v>
                      </c:pt>
                      <c:pt idx="3231">
                        <c:v>11.135</c:v>
                      </c:pt>
                      <c:pt idx="3232">
                        <c:v>11.0369999999999</c:v>
                      </c:pt>
                      <c:pt idx="3233">
                        <c:v>10.9254999999999</c:v>
                      </c:pt>
                      <c:pt idx="3234">
                        <c:v>10.839499999999999</c:v>
                      </c:pt>
                      <c:pt idx="3235">
                        <c:v>10.722</c:v>
                      </c:pt>
                      <c:pt idx="3236">
                        <c:v>10.6335</c:v>
                      </c:pt>
                      <c:pt idx="3237">
                        <c:v>10.532</c:v>
                      </c:pt>
                      <c:pt idx="3238">
                        <c:v>10.432499999999999</c:v>
                      </c:pt>
                      <c:pt idx="3239">
                        <c:v>10.321</c:v>
                      </c:pt>
                      <c:pt idx="3240">
                        <c:v>10.247999999999999</c:v>
                      </c:pt>
                      <c:pt idx="3241">
                        <c:v>10.147500000000001</c:v>
                      </c:pt>
                      <c:pt idx="3242">
                        <c:v>10.0495</c:v>
                      </c:pt>
                      <c:pt idx="3243">
                        <c:v>9.9719999999999995</c:v>
                      </c:pt>
                      <c:pt idx="3244">
                        <c:v>9.8710000000000004</c:v>
                      </c:pt>
                      <c:pt idx="3245">
                        <c:v>9.7859999999999996</c:v>
                      </c:pt>
                      <c:pt idx="3246">
                        <c:v>9.7040000000000006</c:v>
                      </c:pt>
                      <c:pt idx="3247">
                        <c:v>9.61</c:v>
                      </c:pt>
                      <c:pt idx="3248">
                        <c:v>9.5184999999999995</c:v>
                      </c:pt>
                      <c:pt idx="3249">
                        <c:v>9.4344999999999999</c:v>
                      </c:pt>
                      <c:pt idx="3250">
                        <c:v>9.3505000000000003</c:v>
                      </c:pt>
                      <c:pt idx="3251">
                        <c:v>9.2575000000000003</c:v>
                      </c:pt>
                      <c:pt idx="3252">
                        <c:v>9.1750000000000007</c:v>
                      </c:pt>
                      <c:pt idx="3253">
                        <c:v>9.0914999999999999</c:v>
                      </c:pt>
                      <c:pt idx="3254">
                        <c:v>9.0195000000000007</c:v>
                      </c:pt>
                      <c:pt idx="3255">
                        <c:v>8.9365000000000006</c:v>
                      </c:pt>
                      <c:pt idx="3256">
                        <c:v>8.8610000000000007</c:v>
                      </c:pt>
                      <c:pt idx="3257">
                        <c:v>8.7714999999999996</c:v>
                      </c:pt>
                      <c:pt idx="3258">
                        <c:v>8.7274999999999991</c:v>
                      </c:pt>
                      <c:pt idx="3259">
                        <c:v>8.6494999999999997</c:v>
                      </c:pt>
                      <c:pt idx="3260">
                        <c:v>8.5749999999999993</c:v>
                      </c:pt>
                      <c:pt idx="3261">
                        <c:v>8.5030000000000001</c:v>
                      </c:pt>
                      <c:pt idx="3262">
                        <c:v>8.43</c:v>
                      </c:pt>
                      <c:pt idx="3263">
                        <c:v>8.3445</c:v>
                      </c:pt>
                      <c:pt idx="3264">
                        <c:v>8.3010000000000002</c:v>
                      </c:pt>
                      <c:pt idx="3265">
                        <c:v>8.2285000000000004</c:v>
                      </c:pt>
                      <c:pt idx="3266">
                        <c:v>8.1529999999999898</c:v>
                      </c:pt>
                      <c:pt idx="3267">
                        <c:v>8.0835000000000008</c:v>
                      </c:pt>
                      <c:pt idx="3268">
                        <c:v>8.0239999999999991</c:v>
                      </c:pt>
                      <c:pt idx="3269">
                        <c:v>7.9664999999999999</c:v>
                      </c:pt>
                      <c:pt idx="3270">
                        <c:v>7.9009999999999998</c:v>
                      </c:pt>
                      <c:pt idx="3271">
                        <c:v>7.8470000000000004</c:v>
                      </c:pt>
                      <c:pt idx="3272">
                        <c:v>7.7879999999999896</c:v>
                      </c:pt>
                      <c:pt idx="3273">
                        <c:v>7.7174999999999896</c:v>
                      </c:pt>
                      <c:pt idx="3274">
                        <c:v>7.6704999999999997</c:v>
                      </c:pt>
                      <c:pt idx="3275">
                        <c:v>7.601</c:v>
                      </c:pt>
                      <c:pt idx="3276">
                        <c:v>7.5664999999999996</c:v>
                      </c:pt>
                      <c:pt idx="3277">
                        <c:v>7.4885000000000002</c:v>
                      </c:pt>
                      <c:pt idx="3278">
                        <c:v>7.4429999999999996</c:v>
                      </c:pt>
                      <c:pt idx="3279">
                        <c:v>7.3654999999999999</c:v>
                      </c:pt>
                      <c:pt idx="3280">
                        <c:v>7.3164999999999996</c:v>
                      </c:pt>
                      <c:pt idx="3281">
                        <c:v>7.2735000000000003</c:v>
                      </c:pt>
                      <c:pt idx="3282">
                        <c:v>7.2184999999999997</c:v>
                      </c:pt>
                      <c:pt idx="3283">
                        <c:v>7.1635</c:v>
                      </c:pt>
                      <c:pt idx="3284">
                        <c:v>7.1165000000000003</c:v>
                      </c:pt>
                      <c:pt idx="3285">
                        <c:v>7.0795000000000003</c:v>
                      </c:pt>
                      <c:pt idx="3286">
                        <c:v>7.0114999999999998</c:v>
                      </c:pt>
                      <c:pt idx="3287">
                        <c:v>6.9814999999999996</c:v>
                      </c:pt>
                      <c:pt idx="3288">
                        <c:v>6.9294999999999902</c:v>
                      </c:pt>
                      <c:pt idx="3289">
                        <c:v>6.8895</c:v>
                      </c:pt>
                      <c:pt idx="3290">
                        <c:v>6.8570000000000002</c:v>
                      </c:pt>
                      <c:pt idx="3291">
                        <c:v>6.8265000000000002</c:v>
                      </c:pt>
                      <c:pt idx="3292">
                        <c:v>6.8010000000000002</c:v>
                      </c:pt>
                      <c:pt idx="3293">
                        <c:v>6.7385000000000002</c:v>
                      </c:pt>
                      <c:pt idx="3294">
                        <c:v>6.7009999999999996</c:v>
                      </c:pt>
                      <c:pt idx="3295">
                        <c:v>6.6535000000000002</c:v>
                      </c:pt>
                      <c:pt idx="3296">
                        <c:v>6.6280000000000001</c:v>
                      </c:pt>
                      <c:pt idx="3297">
                        <c:v>6.5940000000000003</c:v>
                      </c:pt>
                      <c:pt idx="3298">
                        <c:v>6.5635000000000003</c:v>
                      </c:pt>
                      <c:pt idx="3299">
                        <c:v>6.5235000000000003</c:v>
                      </c:pt>
                      <c:pt idx="3300">
                        <c:v>6.5209999999999999</c:v>
                      </c:pt>
                      <c:pt idx="3301">
                        <c:v>6.4809999999999999</c:v>
                      </c:pt>
                      <c:pt idx="3302">
                        <c:v>6.4669999999999996</c:v>
                      </c:pt>
                      <c:pt idx="3303">
                        <c:v>6.4349999999999996</c:v>
                      </c:pt>
                      <c:pt idx="3304">
                        <c:v>6.415</c:v>
                      </c:pt>
                      <c:pt idx="3305">
                        <c:v>6.3784999999999998</c:v>
                      </c:pt>
                      <c:pt idx="3306">
                        <c:v>6.3674999999999997</c:v>
                      </c:pt>
                      <c:pt idx="3307">
                        <c:v>6.3559999999999999</c:v>
                      </c:pt>
                      <c:pt idx="3308">
                        <c:v>6.3339999999999996</c:v>
                      </c:pt>
                      <c:pt idx="3309">
                        <c:v>6.3085000000000004</c:v>
                      </c:pt>
                      <c:pt idx="3310">
                        <c:v>6.2779999999999996</c:v>
                      </c:pt>
                      <c:pt idx="3311">
                        <c:v>6.2489999999999997</c:v>
                      </c:pt>
                      <c:pt idx="3312">
                        <c:v>6.2530000000000001</c:v>
                      </c:pt>
                      <c:pt idx="3313">
                        <c:v>6.2154999999999996</c:v>
                      </c:pt>
                      <c:pt idx="3314">
                        <c:v>6.2009999999999996</c:v>
                      </c:pt>
                      <c:pt idx="3315">
                        <c:v>6.1585000000000001</c:v>
                      </c:pt>
                      <c:pt idx="3316">
                        <c:v>6.1449999999999996</c:v>
                      </c:pt>
                      <c:pt idx="3317">
                        <c:v>6.1165000000000003</c:v>
                      </c:pt>
                      <c:pt idx="3318">
                        <c:v>6.0910000000000002</c:v>
                      </c:pt>
                      <c:pt idx="3319">
                        <c:v>6.0579999999999998</c:v>
                      </c:pt>
                      <c:pt idx="3320">
                        <c:v>6.0365000000000002</c:v>
                      </c:pt>
                      <c:pt idx="3321">
                        <c:v>6.0155000000000003</c:v>
                      </c:pt>
                      <c:pt idx="3322">
                        <c:v>5.9779999999999998</c:v>
                      </c:pt>
                      <c:pt idx="3323">
                        <c:v>5.968</c:v>
                      </c:pt>
                      <c:pt idx="3324">
                        <c:v>5.9615</c:v>
                      </c:pt>
                      <c:pt idx="3325">
                        <c:v>5.9219999999999997</c:v>
                      </c:pt>
                      <c:pt idx="3326">
                        <c:v>5.9055</c:v>
                      </c:pt>
                      <c:pt idx="3327">
                        <c:v>5.8935000000000004</c:v>
                      </c:pt>
                      <c:pt idx="3328">
                        <c:v>5.8694999999999897</c:v>
                      </c:pt>
                      <c:pt idx="3329">
                        <c:v>5.8505000000000003</c:v>
                      </c:pt>
                      <c:pt idx="3330">
                        <c:v>5.8155000000000001</c:v>
                      </c:pt>
                      <c:pt idx="3331">
                        <c:v>5.8114999999999997</c:v>
                      </c:pt>
                      <c:pt idx="3332">
                        <c:v>5.7930000000000001</c:v>
                      </c:pt>
                      <c:pt idx="3333">
                        <c:v>5.7774999999999999</c:v>
                      </c:pt>
                      <c:pt idx="3334">
                        <c:v>5.7605000000000004</c:v>
                      </c:pt>
                      <c:pt idx="3335">
                        <c:v>5.7469999999999999</c:v>
                      </c:pt>
                      <c:pt idx="3336">
                        <c:v>5.7714999999999996</c:v>
                      </c:pt>
                      <c:pt idx="3337">
                        <c:v>5.7839999999999998</c:v>
                      </c:pt>
                      <c:pt idx="3338">
                        <c:v>5.8079999999999998</c:v>
                      </c:pt>
                      <c:pt idx="3339">
                        <c:v>5.8259999999999996</c:v>
                      </c:pt>
                      <c:pt idx="3340">
                        <c:v>5.8529999999999998</c:v>
                      </c:pt>
                      <c:pt idx="3341">
                        <c:v>5.8644999999999996</c:v>
                      </c:pt>
                      <c:pt idx="3342">
                        <c:v>5.8944999999999999</c:v>
                      </c:pt>
                      <c:pt idx="3343">
                        <c:v>5.8819999999999997</c:v>
                      </c:pt>
                      <c:pt idx="3344">
                        <c:v>5.907</c:v>
                      </c:pt>
                      <c:pt idx="3345">
                        <c:v>5.8774999999999897</c:v>
                      </c:pt>
                      <c:pt idx="3346">
                        <c:v>5.8929999999999998</c:v>
                      </c:pt>
                      <c:pt idx="3347">
                        <c:v>5.8775000000000004</c:v>
                      </c:pt>
                      <c:pt idx="3348">
                        <c:v>5.8864999999999998</c:v>
                      </c:pt>
                      <c:pt idx="3349">
                        <c:v>5.8620000000000001</c:v>
                      </c:pt>
                      <c:pt idx="3350">
                        <c:v>5.8449999999999998</c:v>
                      </c:pt>
                      <c:pt idx="3351">
                        <c:v>5.8689999999999998</c:v>
                      </c:pt>
                      <c:pt idx="3352">
                        <c:v>5.819</c:v>
                      </c:pt>
                      <c:pt idx="3353">
                        <c:v>5.835</c:v>
                      </c:pt>
                      <c:pt idx="3354">
                        <c:v>5.8114999999999997</c:v>
                      </c:pt>
                      <c:pt idx="3355">
                        <c:v>5.7930000000000001</c:v>
                      </c:pt>
                      <c:pt idx="3356">
                        <c:v>5.82</c:v>
                      </c:pt>
                      <c:pt idx="3357">
                        <c:v>5.8644999999999996</c:v>
                      </c:pt>
                      <c:pt idx="3358">
                        <c:v>5.8689999999999998</c:v>
                      </c:pt>
                      <c:pt idx="3359">
                        <c:v>5.8694999999999897</c:v>
                      </c:pt>
                      <c:pt idx="3360">
                        <c:v>5.8975</c:v>
                      </c:pt>
                      <c:pt idx="3361">
                        <c:v>5.8860000000000001</c:v>
                      </c:pt>
                      <c:pt idx="3362">
                        <c:v>5.8914999999999997</c:v>
                      </c:pt>
                      <c:pt idx="3363">
                        <c:v>5.8875000000000002</c:v>
                      </c:pt>
                      <c:pt idx="3364">
                        <c:v>5.8815</c:v>
                      </c:pt>
                      <c:pt idx="3365">
                        <c:v>5.8819999999999997</c:v>
                      </c:pt>
                      <c:pt idx="3366">
                        <c:v>5.9029999999999996</c:v>
                      </c:pt>
                      <c:pt idx="3367">
                        <c:v>5.9114999999999904</c:v>
                      </c:pt>
                      <c:pt idx="3368">
                        <c:v>5.9424999999999999</c:v>
                      </c:pt>
                      <c:pt idx="3369">
                        <c:v>6.0105000000000004</c:v>
                      </c:pt>
                      <c:pt idx="3370">
                        <c:v>6.0779999999999896</c:v>
                      </c:pt>
                      <c:pt idx="3371">
                        <c:v>6.1369999999999996</c:v>
                      </c:pt>
                      <c:pt idx="3372">
                        <c:v>6.2009999999999996</c:v>
                      </c:pt>
                      <c:pt idx="3373">
                        <c:v>6.2805</c:v>
                      </c:pt>
                      <c:pt idx="3374">
                        <c:v>6.3089999999999904</c:v>
                      </c:pt>
                      <c:pt idx="3375">
                        <c:v>6.4249999999999901</c:v>
                      </c:pt>
                      <c:pt idx="3376">
                        <c:v>6.5294999999999996</c:v>
                      </c:pt>
                      <c:pt idx="3377">
                        <c:v>6.6589999999999998</c:v>
                      </c:pt>
                      <c:pt idx="3378">
                        <c:v>6.79</c:v>
                      </c:pt>
                      <c:pt idx="3379">
                        <c:v>6.9640000000000004</c:v>
                      </c:pt>
                      <c:pt idx="3380">
                        <c:v>7.1985000000000001</c:v>
                      </c:pt>
                      <c:pt idx="3381">
                        <c:v>7.4124999999999996</c:v>
                      </c:pt>
                      <c:pt idx="3382">
                        <c:v>7.6849999999999996</c:v>
                      </c:pt>
                      <c:pt idx="3383">
                        <c:v>8.1140000000000008</c:v>
                      </c:pt>
                      <c:pt idx="3384">
                        <c:v>8.577</c:v>
                      </c:pt>
                      <c:pt idx="3385">
                        <c:v>9.1285000000000007</c:v>
                      </c:pt>
                      <c:pt idx="3386">
                        <c:v>9.6654999999999998</c:v>
                      </c:pt>
                      <c:pt idx="3387">
                        <c:v>10.150499999999999</c:v>
                      </c:pt>
                      <c:pt idx="3388">
                        <c:v>10.6625</c:v>
                      </c:pt>
                      <c:pt idx="3389">
                        <c:v>11.196999999999999</c:v>
                      </c:pt>
                      <c:pt idx="3390">
                        <c:v>11.757499999999901</c:v>
                      </c:pt>
                      <c:pt idx="3391">
                        <c:v>12.2949999999999</c:v>
                      </c:pt>
                      <c:pt idx="3392">
                        <c:v>12.831</c:v>
                      </c:pt>
                      <c:pt idx="3393">
                        <c:v>13.3134999999999</c:v>
                      </c:pt>
                      <c:pt idx="3394">
                        <c:v>13.793999999999899</c:v>
                      </c:pt>
                      <c:pt idx="3395">
                        <c:v>14.272</c:v>
                      </c:pt>
                      <c:pt idx="3396">
                        <c:v>14.7084999999999</c:v>
                      </c:pt>
                      <c:pt idx="3397">
                        <c:v>15.242999999999901</c:v>
                      </c:pt>
                      <c:pt idx="3398">
                        <c:v>15.715499999999899</c:v>
                      </c:pt>
                      <c:pt idx="3399">
                        <c:v>16.2715</c:v>
                      </c:pt>
                      <c:pt idx="3400">
                        <c:v>16.804500000000001</c:v>
                      </c:pt>
                      <c:pt idx="3401">
                        <c:v>17.387499999999999</c:v>
                      </c:pt>
                      <c:pt idx="3402">
                        <c:v>17.9605</c:v>
                      </c:pt>
                      <c:pt idx="3403">
                        <c:v>18.551499999999901</c:v>
                      </c:pt>
                      <c:pt idx="3404">
                        <c:v>18.9985</c:v>
                      </c:pt>
                      <c:pt idx="3405">
                        <c:v>19.515999999999998</c:v>
                      </c:pt>
                      <c:pt idx="3406">
                        <c:v>19.954499999999999</c:v>
                      </c:pt>
                      <c:pt idx="3407">
                        <c:v>20.3855</c:v>
                      </c:pt>
                      <c:pt idx="3408">
                        <c:v>20.777000000000001</c:v>
                      </c:pt>
                      <c:pt idx="3409">
                        <c:v>21.047999999999998</c:v>
                      </c:pt>
                      <c:pt idx="3410">
                        <c:v>21.268000000000001</c:v>
                      </c:pt>
                      <c:pt idx="3411">
                        <c:v>21.484000000000002</c:v>
                      </c:pt>
                      <c:pt idx="3412">
                        <c:v>21.773499999999999</c:v>
                      </c:pt>
                      <c:pt idx="3413">
                        <c:v>22.100999999999999</c:v>
                      </c:pt>
                      <c:pt idx="3414">
                        <c:v>22.355</c:v>
                      </c:pt>
                      <c:pt idx="3415">
                        <c:v>22.557500000000001</c:v>
                      </c:pt>
                      <c:pt idx="3416">
                        <c:v>22.637999999999899</c:v>
                      </c:pt>
                      <c:pt idx="3417">
                        <c:v>22.808999999999902</c:v>
                      </c:pt>
                      <c:pt idx="3418">
                        <c:v>23.0275</c:v>
                      </c:pt>
                      <c:pt idx="3419">
                        <c:v>23.241499999999998</c:v>
                      </c:pt>
                      <c:pt idx="3420">
                        <c:v>23.495999999999999</c:v>
                      </c:pt>
                      <c:pt idx="3421">
                        <c:v>23.809999999999899</c:v>
                      </c:pt>
                      <c:pt idx="3422">
                        <c:v>24.052</c:v>
                      </c:pt>
                      <c:pt idx="3423">
                        <c:v>24.297000000000001</c:v>
                      </c:pt>
                      <c:pt idx="3424">
                        <c:v>24.419499999999999</c:v>
                      </c:pt>
                      <c:pt idx="3425">
                        <c:v>24.504000000000001</c:v>
                      </c:pt>
                      <c:pt idx="3426">
                        <c:v>24.709</c:v>
                      </c:pt>
                      <c:pt idx="3427">
                        <c:v>24.829000000000001</c:v>
                      </c:pt>
                      <c:pt idx="3428">
                        <c:v>24.596</c:v>
                      </c:pt>
                      <c:pt idx="3429">
                        <c:v>24.346</c:v>
                      </c:pt>
                      <c:pt idx="3430">
                        <c:v>24.225999999999999</c:v>
                      </c:pt>
                      <c:pt idx="3431">
                        <c:v>24.024000000000001</c:v>
                      </c:pt>
                      <c:pt idx="3432">
                        <c:v>23.833500000000001</c:v>
                      </c:pt>
                      <c:pt idx="3433">
                        <c:v>23.675999999999998</c:v>
                      </c:pt>
                      <c:pt idx="3434">
                        <c:v>23.672000000000001</c:v>
                      </c:pt>
                      <c:pt idx="3435">
                        <c:v>23.741499999999998</c:v>
                      </c:pt>
                      <c:pt idx="3436">
                        <c:v>23.875</c:v>
                      </c:pt>
                      <c:pt idx="3437">
                        <c:v>23.988</c:v>
                      </c:pt>
                      <c:pt idx="3438">
                        <c:v>23.9695</c:v>
                      </c:pt>
                      <c:pt idx="3439">
                        <c:v>23.9465</c:v>
                      </c:pt>
                      <c:pt idx="3440">
                        <c:v>23.9755</c:v>
                      </c:pt>
                      <c:pt idx="3441">
                        <c:v>24.068999999999999</c:v>
                      </c:pt>
                      <c:pt idx="3442">
                        <c:v>24.159999999999901</c:v>
                      </c:pt>
                      <c:pt idx="3443">
                        <c:v>24.138500000000001</c:v>
                      </c:pt>
                      <c:pt idx="3444">
                        <c:v>24.072499999999899</c:v>
                      </c:pt>
                      <c:pt idx="3445">
                        <c:v>23.974499999999999</c:v>
                      </c:pt>
                      <c:pt idx="3446">
                        <c:v>23.795999999999999</c:v>
                      </c:pt>
                      <c:pt idx="3447">
                        <c:v>23.618499999999901</c:v>
                      </c:pt>
                      <c:pt idx="3448">
                        <c:v>23.376000000000001</c:v>
                      </c:pt>
                      <c:pt idx="3449">
                        <c:v>23.138500000000001</c:v>
                      </c:pt>
                      <c:pt idx="3450">
                        <c:v>22.971</c:v>
                      </c:pt>
                      <c:pt idx="3451">
                        <c:v>22.835999999999999</c:v>
                      </c:pt>
                      <c:pt idx="3452">
                        <c:v>22.626000000000001</c:v>
                      </c:pt>
                      <c:pt idx="3453">
                        <c:v>22.405999999999999</c:v>
                      </c:pt>
                      <c:pt idx="3454">
                        <c:v>22.201499999999999</c:v>
                      </c:pt>
                      <c:pt idx="3455">
                        <c:v>21.99</c:v>
                      </c:pt>
                      <c:pt idx="3456">
                        <c:v>21.817</c:v>
                      </c:pt>
                      <c:pt idx="3457">
                        <c:v>21.645999999999901</c:v>
                      </c:pt>
                      <c:pt idx="3458">
                        <c:v>21.479999999999901</c:v>
                      </c:pt>
                      <c:pt idx="3459">
                        <c:v>21.327999999999999</c:v>
                      </c:pt>
                      <c:pt idx="3460">
                        <c:v>21.157</c:v>
                      </c:pt>
                      <c:pt idx="3461">
                        <c:v>21.081499999999998</c:v>
                      </c:pt>
                      <c:pt idx="3462">
                        <c:v>21.08</c:v>
                      </c:pt>
                      <c:pt idx="3463">
                        <c:v>21.103000000000002</c:v>
                      </c:pt>
                      <c:pt idx="3464">
                        <c:v>21.007999999999999</c:v>
                      </c:pt>
                      <c:pt idx="3465">
                        <c:v>20.842500000000001</c:v>
                      </c:pt>
                      <c:pt idx="3466">
                        <c:v>20.619999999999902</c:v>
                      </c:pt>
                      <c:pt idx="3467">
                        <c:v>20.393999999999998</c:v>
                      </c:pt>
                      <c:pt idx="3468">
                        <c:v>20.177</c:v>
                      </c:pt>
                      <c:pt idx="3469">
                        <c:v>19.920000000000002</c:v>
                      </c:pt>
                      <c:pt idx="3470">
                        <c:v>19.6755</c:v>
                      </c:pt>
                      <c:pt idx="3471">
                        <c:v>19.448499999999999</c:v>
                      </c:pt>
                      <c:pt idx="3472">
                        <c:v>19.262499999999999</c:v>
                      </c:pt>
                      <c:pt idx="3473">
                        <c:v>19.049499999999998</c:v>
                      </c:pt>
                      <c:pt idx="3474">
                        <c:v>18.857999999999901</c:v>
                      </c:pt>
                      <c:pt idx="3475">
                        <c:v>18.688499999999902</c:v>
                      </c:pt>
                      <c:pt idx="3476">
                        <c:v>18.553000000000001</c:v>
                      </c:pt>
                      <c:pt idx="3477">
                        <c:v>18.3935</c:v>
                      </c:pt>
                      <c:pt idx="3478">
                        <c:v>18.279499999999999</c:v>
                      </c:pt>
                      <c:pt idx="3479">
                        <c:v>18.139499999999899</c:v>
                      </c:pt>
                      <c:pt idx="3480">
                        <c:v>18.022499999999901</c:v>
                      </c:pt>
                      <c:pt idx="3481">
                        <c:v>17.909500000000001</c:v>
                      </c:pt>
                      <c:pt idx="3482">
                        <c:v>17.8245</c:v>
                      </c:pt>
                      <c:pt idx="3483">
                        <c:v>17.724499999999999</c:v>
                      </c:pt>
                      <c:pt idx="3484">
                        <c:v>17.6005</c:v>
                      </c:pt>
                      <c:pt idx="3485">
                        <c:v>17.527999999999999</c:v>
                      </c:pt>
                      <c:pt idx="3486">
                        <c:v>17.425000000000001</c:v>
                      </c:pt>
                      <c:pt idx="3487">
                        <c:v>17.32</c:v>
                      </c:pt>
                      <c:pt idx="3488">
                        <c:v>17.2575</c:v>
                      </c:pt>
                      <c:pt idx="3489">
                        <c:v>17.154</c:v>
                      </c:pt>
                      <c:pt idx="3490">
                        <c:v>17.061999999999902</c:v>
                      </c:pt>
                      <c:pt idx="3491">
                        <c:v>16.994</c:v>
                      </c:pt>
                      <c:pt idx="3492">
                        <c:v>16.922000000000001</c:v>
                      </c:pt>
                      <c:pt idx="3493">
                        <c:v>16.807499999999902</c:v>
                      </c:pt>
                      <c:pt idx="3494">
                        <c:v>16.7455</c:v>
                      </c:pt>
                      <c:pt idx="3495">
                        <c:v>16.695</c:v>
                      </c:pt>
                      <c:pt idx="3496">
                        <c:v>16.612499999999901</c:v>
                      </c:pt>
                      <c:pt idx="3497">
                        <c:v>16.550999999999998</c:v>
                      </c:pt>
                      <c:pt idx="3498">
                        <c:v>16.528500000000001</c:v>
                      </c:pt>
                      <c:pt idx="3499">
                        <c:v>16.468</c:v>
                      </c:pt>
                      <c:pt idx="3500">
                        <c:v>16.440000000000001</c:v>
                      </c:pt>
                      <c:pt idx="3501">
                        <c:v>16.3705</c:v>
                      </c:pt>
                      <c:pt idx="3502">
                        <c:v>16.354500000000002</c:v>
                      </c:pt>
                      <c:pt idx="3503">
                        <c:v>16.327999999999999</c:v>
                      </c:pt>
                      <c:pt idx="3504">
                        <c:v>16.298999999999999</c:v>
                      </c:pt>
                      <c:pt idx="3505">
                        <c:v>16.273</c:v>
                      </c:pt>
                      <c:pt idx="3506">
                        <c:v>16.245999999999999</c:v>
                      </c:pt>
                      <c:pt idx="3507">
                        <c:v>16.256999999999898</c:v>
                      </c:pt>
                      <c:pt idx="3508">
                        <c:v>16.2</c:v>
                      </c:pt>
                      <c:pt idx="3509">
                        <c:v>16.161000000000001</c:v>
                      </c:pt>
                      <c:pt idx="3510">
                        <c:v>16.167999999999999</c:v>
                      </c:pt>
                      <c:pt idx="3511">
                        <c:v>16.163</c:v>
                      </c:pt>
                      <c:pt idx="3512">
                        <c:v>16.1645</c:v>
                      </c:pt>
                      <c:pt idx="3513">
                        <c:v>16.153500000000001</c:v>
                      </c:pt>
                      <c:pt idx="3514">
                        <c:v>16.133500000000002</c:v>
                      </c:pt>
                      <c:pt idx="3515">
                        <c:v>16.0625</c:v>
                      </c:pt>
                      <c:pt idx="3516">
                        <c:v>15.940499999999901</c:v>
                      </c:pt>
                      <c:pt idx="3517">
                        <c:v>15.8095</c:v>
                      </c:pt>
                      <c:pt idx="3518">
                        <c:v>15.734</c:v>
                      </c:pt>
                      <c:pt idx="3519">
                        <c:v>15.654499999999899</c:v>
                      </c:pt>
                      <c:pt idx="3520">
                        <c:v>15.553000000000001</c:v>
                      </c:pt>
                      <c:pt idx="3521">
                        <c:v>15.499499999999999</c:v>
                      </c:pt>
                      <c:pt idx="3522">
                        <c:v>15.400499999999999</c:v>
                      </c:pt>
                      <c:pt idx="3523">
                        <c:v>15.346</c:v>
                      </c:pt>
                      <c:pt idx="3524">
                        <c:v>15.282</c:v>
                      </c:pt>
                      <c:pt idx="3525">
                        <c:v>15.234999999999999</c:v>
                      </c:pt>
                      <c:pt idx="3526">
                        <c:v>15.208</c:v>
                      </c:pt>
                      <c:pt idx="3527">
                        <c:v>15.141500000000001</c:v>
                      </c:pt>
                      <c:pt idx="3528">
                        <c:v>15.124499999999999</c:v>
                      </c:pt>
                      <c:pt idx="3529">
                        <c:v>15.060499999999999</c:v>
                      </c:pt>
                      <c:pt idx="3530">
                        <c:v>15.0015</c:v>
                      </c:pt>
                      <c:pt idx="3531">
                        <c:v>14.921999999999899</c:v>
                      </c:pt>
                      <c:pt idx="3532">
                        <c:v>14.875</c:v>
                      </c:pt>
                      <c:pt idx="3533">
                        <c:v>14.840499999999899</c:v>
                      </c:pt>
                      <c:pt idx="3534">
                        <c:v>14.7835</c:v>
                      </c:pt>
                      <c:pt idx="3535">
                        <c:v>14.755999999999901</c:v>
                      </c:pt>
                      <c:pt idx="3536">
                        <c:v>14.706999999999899</c:v>
                      </c:pt>
                      <c:pt idx="3537">
                        <c:v>14.655999999999899</c:v>
                      </c:pt>
                      <c:pt idx="3538">
                        <c:v>14.6009999999999</c:v>
                      </c:pt>
                      <c:pt idx="3539">
                        <c:v>14.579499999999999</c:v>
                      </c:pt>
                      <c:pt idx="3540">
                        <c:v>14.515999999999901</c:v>
                      </c:pt>
                      <c:pt idx="3541">
                        <c:v>14.4495</c:v>
                      </c:pt>
                      <c:pt idx="3542">
                        <c:v>14.4109999999999</c:v>
                      </c:pt>
                      <c:pt idx="3543">
                        <c:v>14.361499999999999</c:v>
                      </c:pt>
                      <c:pt idx="3544">
                        <c:v>14.327</c:v>
                      </c:pt>
                      <c:pt idx="3545">
                        <c:v>14.311500000000001</c:v>
                      </c:pt>
                      <c:pt idx="3546">
                        <c:v>14.292999999999999</c:v>
                      </c:pt>
                      <c:pt idx="3547">
                        <c:v>14.281000000000001</c:v>
                      </c:pt>
                      <c:pt idx="3548">
                        <c:v>14.1944999999999</c:v>
                      </c:pt>
                      <c:pt idx="3549">
                        <c:v>14.180999999999999</c:v>
                      </c:pt>
                      <c:pt idx="3550">
                        <c:v>14.134499999999999</c:v>
                      </c:pt>
                      <c:pt idx="3551">
                        <c:v>14.0495</c:v>
                      </c:pt>
                      <c:pt idx="3552">
                        <c:v>13.997</c:v>
                      </c:pt>
                      <c:pt idx="3553">
                        <c:v>13.970499999999999</c:v>
                      </c:pt>
                      <c:pt idx="3554">
                        <c:v>13.942</c:v>
                      </c:pt>
                      <c:pt idx="3555">
                        <c:v>13.914999999999999</c:v>
                      </c:pt>
                      <c:pt idx="3556">
                        <c:v>13.870999999999899</c:v>
                      </c:pt>
                      <c:pt idx="3557">
                        <c:v>13.83</c:v>
                      </c:pt>
                      <c:pt idx="3558">
                        <c:v>13.8174999999999</c:v>
                      </c:pt>
                      <c:pt idx="3559">
                        <c:v>13.826499999999999</c:v>
                      </c:pt>
                      <c:pt idx="3560">
                        <c:v>13.7925</c:v>
                      </c:pt>
                      <c:pt idx="3561">
                        <c:v>13.7705</c:v>
                      </c:pt>
                      <c:pt idx="3562">
                        <c:v>13.750499999999899</c:v>
                      </c:pt>
                      <c:pt idx="3563">
                        <c:v>13.756</c:v>
                      </c:pt>
                      <c:pt idx="3564">
                        <c:v>13.73</c:v>
                      </c:pt>
                      <c:pt idx="3565">
                        <c:v>13.693</c:v>
                      </c:pt>
                      <c:pt idx="3566">
                        <c:v>13.688499999999999</c:v>
                      </c:pt>
                      <c:pt idx="3567">
                        <c:v>13.691000000000001</c:v>
                      </c:pt>
                      <c:pt idx="3568">
                        <c:v>13.6495</c:v>
                      </c:pt>
                      <c:pt idx="3569">
                        <c:v>13.603999999999999</c:v>
                      </c:pt>
                      <c:pt idx="3570">
                        <c:v>13.583500000000001</c:v>
                      </c:pt>
                      <c:pt idx="3571">
                        <c:v>13.570499999999999</c:v>
                      </c:pt>
                      <c:pt idx="3572">
                        <c:v>13.555</c:v>
                      </c:pt>
                      <c:pt idx="3573">
                        <c:v>13.5185</c:v>
                      </c:pt>
                      <c:pt idx="3574">
                        <c:v>13.515499999999999</c:v>
                      </c:pt>
                      <c:pt idx="3575">
                        <c:v>13.493</c:v>
                      </c:pt>
                      <c:pt idx="3576">
                        <c:v>13.4475</c:v>
                      </c:pt>
                      <c:pt idx="3577">
                        <c:v>13.4255</c:v>
                      </c:pt>
                      <c:pt idx="3578">
                        <c:v>13.374499999999999</c:v>
                      </c:pt>
                      <c:pt idx="3579">
                        <c:v>13.3155</c:v>
                      </c:pt>
                      <c:pt idx="3580">
                        <c:v>13.237500000000001</c:v>
                      </c:pt>
                      <c:pt idx="3581">
                        <c:v>13.134</c:v>
                      </c:pt>
                      <c:pt idx="3582">
                        <c:v>13.0544999999999</c:v>
                      </c:pt>
                      <c:pt idx="3583">
                        <c:v>12.969999999999899</c:v>
                      </c:pt>
                      <c:pt idx="3584">
                        <c:v>12.873999999999899</c:v>
                      </c:pt>
                      <c:pt idx="3585">
                        <c:v>12.8245</c:v>
                      </c:pt>
                      <c:pt idx="3586">
                        <c:v>12.733499999999999</c:v>
                      </c:pt>
                      <c:pt idx="3587">
                        <c:v>12.6965</c:v>
                      </c:pt>
                      <c:pt idx="3588">
                        <c:v>12.6299999999999</c:v>
                      </c:pt>
                      <c:pt idx="3589">
                        <c:v>12.5529999999999</c:v>
                      </c:pt>
                      <c:pt idx="3590">
                        <c:v>12.478</c:v>
                      </c:pt>
                      <c:pt idx="3591">
                        <c:v>12.42</c:v>
                      </c:pt>
                      <c:pt idx="3592">
                        <c:v>12.3545</c:v>
                      </c:pt>
                      <c:pt idx="3593">
                        <c:v>12.286</c:v>
                      </c:pt>
                      <c:pt idx="3594">
                        <c:v>12.242000000000001</c:v>
                      </c:pt>
                      <c:pt idx="3595">
                        <c:v>12.189500000000001</c:v>
                      </c:pt>
                      <c:pt idx="3596">
                        <c:v>12.157999999999999</c:v>
                      </c:pt>
                      <c:pt idx="3597">
                        <c:v>12.0945</c:v>
                      </c:pt>
                      <c:pt idx="3598">
                        <c:v>12.027999999999899</c:v>
                      </c:pt>
                      <c:pt idx="3599">
                        <c:v>11.9815</c:v>
                      </c:pt>
                      <c:pt idx="3600">
                        <c:v>11.964499999999999</c:v>
                      </c:pt>
                      <c:pt idx="3601">
                        <c:v>11.901</c:v>
                      </c:pt>
                      <c:pt idx="3602">
                        <c:v>11.878500000000001</c:v>
                      </c:pt>
                      <c:pt idx="3603">
                        <c:v>11.824499999999899</c:v>
                      </c:pt>
                      <c:pt idx="3604">
                        <c:v>11.776999999999999</c:v>
                      </c:pt>
                      <c:pt idx="3605">
                        <c:v>11.735499999999901</c:v>
                      </c:pt>
                      <c:pt idx="3606">
                        <c:v>11.7264999999999</c:v>
                      </c:pt>
                      <c:pt idx="3607">
                        <c:v>11.653499999999999</c:v>
                      </c:pt>
                      <c:pt idx="3608">
                        <c:v>11.625500000000001</c:v>
                      </c:pt>
                      <c:pt idx="3609">
                        <c:v>11.585999999999901</c:v>
                      </c:pt>
                      <c:pt idx="3610">
                        <c:v>11.5465</c:v>
                      </c:pt>
                      <c:pt idx="3611">
                        <c:v>11.5105</c:v>
                      </c:pt>
                      <c:pt idx="3612">
                        <c:v>11.477499999999999</c:v>
                      </c:pt>
                      <c:pt idx="3613">
                        <c:v>11.45</c:v>
                      </c:pt>
                      <c:pt idx="3614">
                        <c:v>11.4439999999999</c:v>
                      </c:pt>
                      <c:pt idx="3615">
                        <c:v>11.411</c:v>
                      </c:pt>
                      <c:pt idx="3616">
                        <c:v>11.368</c:v>
                      </c:pt>
                      <c:pt idx="3617">
                        <c:v>11.323499999999999</c:v>
                      </c:pt>
                      <c:pt idx="3618">
                        <c:v>11.3</c:v>
                      </c:pt>
                      <c:pt idx="3619">
                        <c:v>11.284000000000001</c:v>
                      </c:pt>
                      <c:pt idx="3620">
                        <c:v>11.222</c:v>
                      </c:pt>
                      <c:pt idx="3621">
                        <c:v>11.167999999999999</c:v>
                      </c:pt>
                      <c:pt idx="3622">
                        <c:v>11.124499999999999</c:v>
                      </c:pt>
                      <c:pt idx="3623">
                        <c:v>11.069000000000001</c:v>
                      </c:pt>
                      <c:pt idx="3624">
                        <c:v>11.0384999999999</c:v>
                      </c:pt>
                      <c:pt idx="3625">
                        <c:v>10.978999999999999</c:v>
                      </c:pt>
                      <c:pt idx="3626">
                        <c:v>10.9445</c:v>
                      </c:pt>
                      <c:pt idx="3627">
                        <c:v>10.887499999999999</c:v>
                      </c:pt>
                      <c:pt idx="3628">
                        <c:v>10.826000000000001</c:v>
                      </c:pt>
                      <c:pt idx="3629">
                        <c:v>10.815</c:v>
                      </c:pt>
                      <c:pt idx="3630">
                        <c:v>10.7425</c:v>
                      </c:pt>
                      <c:pt idx="3631">
                        <c:v>10.717499999999999</c:v>
                      </c:pt>
                      <c:pt idx="3632">
                        <c:v>10.6564999999999</c:v>
                      </c:pt>
                      <c:pt idx="3633">
                        <c:v>10.613</c:v>
                      </c:pt>
                      <c:pt idx="3634">
                        <c:v>10.5505</c:v>
                      </c:pt>
                      <c:pt idx="3635">
                        <c:v>10.5115</c:v>
                      </c:pt>
                      <c:pt idx="3636">
                        <c:v>10.4815</c:v>
                      </c:pt>
                      <c:pt idx="3637">
                        <c:v>10.45</c:v>
                      </c:pt>
                      <c:pt idx="3638">
                        <c:v>10.413500000000001</c:v>
                      </c:pt>
                      <c:pt idx="3639">
                        <c:v>10.363</c:v>
                      </c:pt>
                      <c:pt idx="3640">
                        <c:v>10.352499999999999</c:v>
                      </c:pt>
                      <c:pt idx="3641">
                        <c:v>10.3415</c:v>
                      </c:pt>
                      <c:pt idx="3642">
                        <c:v>10.2995</c:v>
                      </c:pt>
                      <c:pt idx="3643">
                        <c:v>10.28</c:v>
                      </c:pt>
                      <c:pt idx="3644">
                        <c:v>10.246</c:v>
                      </c:pt>
                      <c:pt idx="3645">
                        <c:v>10.227499999999999</c:v>
                      </c:pt>
                      <c:pt idx="3646">
                        <c:v>10.192500000000001</c:v>
                      </c:pt>
                      <c:pt idx="3647">
                        <c:v>10.1939999999999</c:v>
                      </c:pt>
                      <c:pt idx="3648">
                        <c:v>10.151</c:v>
                      </c:pt>
                      <c:pt idx="3649">
                        <c:v>10.1325</c:v>
                      </c:pt>
                      <c:pt idx="3650">
                        <c:v>10.093</c:v>
                      </c:pt>
                      <c:pt idx="3651">
                        <c:v>10.0505</c:v>
                      </c:pt>
                      <c:pt idx="3652">
                        <c:v>9.9944999999999897</c:v>
                      </c:pt>
                      <c:pt idx="3653">
                        <c:v>9.9809999999999999</c:v>
                      </c:pt>
                      <c:pt idx="3654">
                        <c:v>9.9420000000000002</c:v>
                      </c:pt>
                      <c:pt idx="3655">
                        <c:v>9.8970000000000002</c:v>
                      </c:pt>
                      <c:pt idx="3656">
                        <c:v>9.89</c:v>
                      </c:pt>
                      <c:pt idx="3657">
                        <c:v>9.8765000000000001</c:v>
                      </c:pt>
                      <c:pt idx="3658">
                        <c:v>9.8719999999999999</c:v>
                      </c:pt>
                      <c:pt idx="3659">
                        <c:v>9.8435000000000006</c:v>
                      </c:pt>
                      <c:pt idx="3660">
                        <c:v>9.85</c:v>
                      </c:pt>
                      <c:pt idx="3661">
                        <c:v>9.8640000000000008</c:v>
                      </c:pt>
                      <c:pt idx="3662">
                        <c:v>9.9220000000000006</c:v>
                      </c:pt>
                      <c:pt idx="3663">
                        <c:v>10.007</c:v>
                      </c:pt>
                      <c:pt idx="3664">
                        <c:v>10.064499999999899</c:v>
                      </c:pt>
                      <c:pt idx="3665">
                        <c:v>10.077999999999999</c:v>
                      </c:pt>
                      <c:pt idx="3666">
                        <c:v>10.099500000000001</c:v>
                      </c:pt>
                      <c:pt idx="3667">
                        <c:v>10.111499999999999</c:v>
                      </c:pt>
                      <c:pt idx="3668">
                        <c:v>10.1485</c:v>
                      </c:pt>
                      <c:pt idx="3669">
                        <c:v>10.276499999999899</c:v>
                      </c:pt>
                      <c:pt idx="3670">
                        <c:v>10.586499999999999</c:v>
                      </c:pt>
                      <c:pt idx="3671">
                        <c:v>11.098000000000001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245E-482D-AC61-FE9DE8CF6B39}"/>
                  </c:ext>
                </c:extLst>
              </c15:ser>
            </c15:filteredScatterSeries>
          </c:ext>
        </c:extLst>
      </c:scatterChart>
      <c:valAx>
        <c:axId val="685500344"/>
        <c:scaling>
          <c:orientation val="minMax"/>
          <c:max val="44601"/>
          <c:min val="44598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dd/mm\ hh:mm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85500016"/>
        <c:crosses val="autoZero"/>
        <c:crossBetween val="midCat"/>
        <c:majorUnit val="0.5"/>
      </c:valAx>
      <c:valAx>
        <c:axId val="685500016"/>
        <c:scaling>
          <c:orientation val="minMax"/>
          <c:max val="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fr-FR" sz="1000" b="0" i="0" kern="1200" baseline="0">
                    <a:solidFill>
                      <a:srgbClr val="595959"/>
                    </a:solidFill>
                    <a:effectLst/>
                  </a:rPr>
                  <a:t>Vvent (m/s)</a:t>
                </a:r>
                <a:endParaRPr lang="fr-FR">
                  <a:effectLst/>
                </a:endParaRP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85500344"/>
        <c:crosses val="autoZero"/>
        <c:crossBetween val="midCat"/>
        <c:majorUnit val="0.5"/>
      </c:valAx>
    </c:plotArea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fr-FR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965951B6-2916-44DF-9467-C98D7F1429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C489B41-9DC4-427A-8B67-86B343CE3E2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C8F709-180F-49A9-B705-288CD4A13479}" type="datetimeFigureOut">
              <a:rPr lang="fr-FR" smtClean="0"/>
              <a:t>19/05/2022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4DE5253-6178-45C5-BBB8-7005D6BD5D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EE436DD-AFEA-4570-803A-22773A34C13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11CDF4-A591-4D0E-B727-D0A0616B64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981917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A3E927-1A5E-4287-B347-FCFFCD7B5AA3}" type="datetimeFigureOut">
              <a:rPr lang="fr-FR" smtClean="0"/>
              <a:t>19/05/2022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1AEF76-5934-4BDB-821A-7119AEBD16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093925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1AEF76-5934-4BDB-821A-7119AEBD1621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810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1AEF76-5934-4BDB-821A-7119AEBD1621}" type="slidenum">
              <a:rPr lang="fr-FR" smtClean="0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077332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1AEF76-5934-4BDB-821A-7119AEBD1621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23419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1AEF76-5934-4BDB-821A-7119AEBD1621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96507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1AEF76-5934-4BDB-821A-7119AEBD1621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6534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ge de garde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55571" y="3560010"/>
            <a:ext cx="10363200" cy="1242103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55571" y="4946568"/>
            <a:ext cx="10363200" cy="494283"/>
          </a:xfrm>
        </p:spPr>
        <p:txBody>
          <a:bodyPr/>
          <a:lstStyle>
            <a:lvl1pPr marL="0" indent="0" algn="ctr">
              <a:buNone/>
              <a:defRPr b="0" cap="all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style des sous-titres du masque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4245429" y="2603241"/>
            <a:ext cx="3666930" cy="141567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" name="Groupe 4"/>
          <p:cNvGrpSpPr/>
          <p:nvPr userDrawn="1"/>
        </p:nvGrpSpPr>
        <p:grpSpPr>
          <a:xfrm>
            <a:off x="190554" y="6277971"/>
            <a:ext cx="2266043" cy="482380"/>
            <a:chOff x="4598784" y="6024930"/>
            <a:chExt cx="2994439" cy="642723"/>
          </a:xfrm>
        </p:grpSpPr>
        <p:pic>
          <p:nvPicPr>
            <p:cNvPr id="6" name="Picture 2"/>
            <p:cNvPicPr>
              <a:picLocks noChangeAspect="1" noChangeArrowheads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359875" y="6049189"/>
              <a:ext cx="720889" cy="6184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12" descr="csm_logo64cmjn_f1d5ade186.jpg"/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85773" y="6079590"/>
              <a:ext cx="607450" cy="551564"/>
            </a:xfrm>
            <a:prstGeom prst="rect">
              <a:avLst/>
            </a:prstGeom>
          </p:spPr>
        </p:pic>
        <p:pic>
          <p:nvPicPr>
            <p:cNvPr id="8" name="Picture 13" descr="EuropeFlagCMYKcopie.jpg"/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98784" y="6162721"/>
              <a:ext cx="583749" cy="389474"/>
            </a:xfrm>
            <a:prstGeom prst="rect">
              <a:avLst/>
            </a:prstGeom>
          </p:spPr>
        </p:pic>
        <p:pic>
          <p:nvPicPr>
            <p:cNvPr id="9" name="Image 8"/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7171" y="6024930"/>
              <a:ext cx="592186" cy="642723"/>
            </a:xfrm>
            <a:prstGeom prst="rect">
              <a:avLst/>
            </a:prstGeom>
          </p:spPr>
        </p:pic>
      </p:grpSp>
      <p:sp>
        <p:nvSpPr>
          <p:cNvPr id="15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1182066" y="6491134"/>
            <a:ext cx="1009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fr-FR" sz="1000" b="0" i="0" kern="1200" smtClean="0">
                <a:solidFill>
                  <a:srgbClr val="1B461E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7269" y="1535435"/>
            <a:ext cx="5391502" cy="174430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6274AE9-EBC5-42C6-AB70-39F946C4BFFB}"/>
              </a:ext>
            </a:extLst>
          </p:cNvPr>
          <p:cNvSpPr/>
          <p:nvPr userDrawn="1"/>
        </p:nvSpPr>
        <p:spPr>
          <a:xfrm>
            <a:off x="90554" y="6025787"/>
            <a:ext cx="2679700" cy="71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184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re &amp; Contenu"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50261" y="1658473"/>
            <a:ext cx="10031467" cy="4477027"/>
          </a:xfrm>
        </p:spPr>
        <p:txBody>
          <a:bodyPr/>
          <a:lstStyle>
            <a:lvl2pPr>
              <a:defRPr>
                <a:solidFill>
                  <a:srgbClr val="636463"/>
                </a:solidFill>
              </a:defRPr>
            </a:lvl2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2" name="Titre 11"/>
          <p:cNvSpPr>
            <a:spLocks noGrp="1"/>
          </p:cNvSpPr>
          <p:nvPr>
            <p:ph type="title"/>
          </p:nvPr>
        </p:nvSpPr>
        <p:spPr>
          <a:xfrm>
            <a:off x="2035423" y="571760"/>
            <a:ext cx="8946335" cy="588208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13" name="Espace réservé du numéro de diapositiv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DEF4A86-91F1-6A41-8E6F-0EA3F0C2E512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7B166E-3660-4D18-B164-87AD780B631F}"/>
              </a:ext>
            </a:extLst>
          </p:cNvPr>
          <p:cNvSpPr/>
          <p:nvPr userDrawn="1"/>
        </p:nvSpPr>
        <p:spPr>
          <a:xfrm>
            <a:off x="9512300" y="6039925"/>
            <a:ext cx="2679700" cy="71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3311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Grande Image &amp; 1 ligne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51674" y="5421280"/>
            <a:ext cx="8930052" cy="567697"/>
          </a:xfrm>
        </p:spPr>
        <p:txBody>
          <a:bodyPr/>
          <a:lstStyle>
            <a:lvl2pPr>
              <a:defRPr>
                <a:solidFill>
                  <a:srgbClr val="636463"/>
                </a:solidFill>
              </a:defRPr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2" name="Titre 11"/>
          <p:cNvSpPr>
            <a:spLocks noGrp="1"/>
          </p:cNvSpPr>
          <p:nvPr>
            <p:ph type="title"/>
          </p:nvPr>
        </p:nvSpPr>
        <p:spPr>
          <a:xfrm>
            <a:off x="2051676" y="715200"/>
            <a:ext cx="8930051" cy="588208"/>
          </a:xfrm>
        </p:spPr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13" name="Espace réservé du numéro de diapositiv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DEF4A86-91F1-6A41-8E6F-0EA3F0C2E512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4" name="Espace réservé pour une image  3"/>
          <p:cNvSpPr>
            <a:spLocks noGrp="1"/>
          </p:cNvSpPr>
          <p:nvPr>
            <p:ph type="pic" sz="quarter" idx="14"/>
          </p:nvPr>
        </p:nvSpPr>
        <p:spPr>
          <a:xfrm>
            <a:off x="2051675" y="1579172"/>
            <a:ext cx="8930052" cy="3728147"/>
          </a:xfrm>
        </p:spPr>
        <p:txBody>
          <a:bodyPr/>
          <a:lstStyle/>
          <a:p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3916" y="6004664"/>
            <a:ext cx="1683834" cy="61834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D501EC8-317C-4B8A-9191-AC6C497CDB08}"/>
              </a:ext>
            </a:extLst>
          </p:cNvPr>
          <p:cNvSpPr/>
          <p:nvPr userDrawn="1"/>
        </p:nvSpPr>
        <p:spPr>
          <a:xfrm>
            <a:off x="8166100" y="6039925"/>
            <a:ext cx="4025900" cy="71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40286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3725D-A7B1-4DC3-BE4E-8D20B70B166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9298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0495128" y="6039925"/>
            <a:ext cx="1696872" cy="7756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3" hasCustomPrompt="1"/>
          </p:nvPr>
        </p:nvSpPr>
        <p:spPr>
          <a:xfrm>
            <a:off x="3795953" y="3654925"/>
            <a:ext cx="7927474" cy="554567"/>
          </a:xfrm>
        </p:spPr>
        <p:txBody>
          <a:bodyPr>
            <a:noAutofit/>
          </a:bodyPr>
          <a:lstStyle>
            <a:lvl1pPr>
              <a:defRPr sz="2667" b="0" cap="all">
                <a:solidFill>
                  <a:srgbClr val="636463"/>
                </a:solidFill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3" name="Titre 11"/>
          <p:cNvSpPr>
            <a:spLocks noGrp="1"/>
          </p:cNvSpPr>
          <p:nvPr>
            <p:ph type="title"/>
          </p:nvPr>
        </p:nvSpPr>
        <p:spPr>
          <a:xfrm>
            <a:off x="3795952" y="2613119"/>
            <a:ext cx="7927475" cy="588208"/>
          </a:xfrm>
        </p:spPr>
        <p:txBody>
          <a:bodyPr/>
          <a:lstStyle>
            <a:lvl1pPr>
              <a:defRPr sz="4000"/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17" name="Espace réservé du numéro de diapositive 13"/>
          <p:cNvSpPr>
            <a:spLocks noGrp="1"/>
          </p:cNvSpPr>
          <p:nvPr>
            <p:ph type="sldNum" sz="quarter" idx="4"/>
          </p:nvPr>
        </p:nvSpPr>
        <p:spPr>
          <a:xfrm>
            <a:off x="5707758" y="6288031"/>
            <a:ext cx="6277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fr-FR" sz="1000" b="0" i="0" kern="1200" smtClean="0">
                <a:solidFill>
                  <a:srgbClr val="636463"/>
                </a:solidFill>
                <a:latin typeface="Arial"/>
                <a:ea typeface="+mn-ea"/>
                <a:cs typeface="Arial"/>
              </a:defRPr>
            </a:lvl1pPr>
          </a:lstStyle>
          <a:p>
            <a:fld id="{3DEF4A86-91F1-6A41-8E6F-0EA3F0C2E512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0" y="6447925"/>
            <a:ext cx="1009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fr-FR" sz="1000" b="0" i="0" kern="1200" smtClean="0">
                <a:solidFill>
                  <a:srgbClr val="1B461E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1113" y="6125697"/>
            <a:ext cx="2263482" cy="73230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FD31CA-D4BB-4271-89EE-8CCC8C71FA16}"/>
              </a:ext>
            </a:extLst>
          </p:cNvPr>
          <p:cNvSpPr/>
          <p:nvPr userDrawn="1"/>
        </p:nvSpPr>
        <p:spPr>
          <a:xfrm>
            <a:off x="9512300" y="6040691"/>
            <a:ext cx="2679700" cy="71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2599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: Sommaire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477863" y="472125"/>
            <a:ext cx="6715064" cy="831284"/>
          </a:xfrm>
        </p:spPr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1" hasCustomPrompt="1"/>
          </p:nvPr>
        </p:nvSpPr>
        <p:spPr>
          <a:xfrm>
            <a:off x="4477863" y="1559598"/>
            <a:ext cx="6714067" cy="4671396"/>
          </a:xfrm>
        </p:spPr>
        <p:txBody>
          <a:bodyPr/>
          <a:lstStyle>
            <a:lvl1pPr>
              <a:defRPr b="0" cap="all">
                <a:solidFill>
                  <a:srgbClr val="636463"/>
                </a:solidFill>
                <a:latin typeface="+mj-lt"/>
                <a:cs typeface="Arial"/>
              </a:defRPr>
            </a:lvl1pPr>
            <a:lvl2pPr marL="6351" marR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133" b="0" cap="all">
                <a:solidFill>
                  <a:srgbClr val="8D8E8D"/>
                </a:solidFill>
                <a:latin typeface="+mj-lt"/>
                <a:cs typeface="Arial"/>
              </a:defRPr>
            </a:lvl2pPr>
            <a:lvl3pPr marL="823363" marR="0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cap="all">
                <a:solidFill>
                  <a:srgbClr val="636463"/>
                </a:solidFill>
                <a:latin typeface="+mj-lt"/>
                <a:cs typeface="Arial"/>
              </a:defRPr>
            </a:lvl3pPr>
            <a:lvl4pPr marL="1318651" marR="0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cap="all">
                <a:solidFill>
                  <a:srgbClr val="8EC02F"/>
                </a:solidFill>
                <a:latin typeface="+mj-lt"/>
                <a:cs typeface="Arial"/>
              </a:defRPr>
            </a:lvl4pPr>
            <a:lvl5pPr>
              <a:defRPr>
                <a:latin typeface="Arial"/>
                <a:cs typeface="Arial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marL="823363" marR="0" lvl="2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fr-FR" sz="2133" b="0" i="0" u="none" strike="noStrike" kern="1200" cap="none" spc="0" normalizeH="0" baseline="0" noProof="0" dirty="0">
                <a:ln>
                  <a:noFill/>
                </a:ln>
                <a:solidFill>
                  <a:srgbClr val="8EC02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TROISIEME NIVEAU</a:t>
            </a:r>
          </a:p>
          <a:p>
            <a:pPr marL="1318651" marR="0" lvl="3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fr-FR" sz="2133" b="0" i="0" u="none" strike="noStrike" kern="1200" cap="none" spc="0" normalizeH="0" baseline="0" noProof="0" dirty="0">
                <a:ln>
                  <a:noFill/>
                </a:ln>
                <a:solidFill>
                  <a:srgbClr val="E4782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QUATRIEME NIVEAU</a:t>
            </a:r>
          </a:p>
          <a:p>
            <a:pPr lvl="1"/>
            <a:endParaRPr lang="fr-FR" dirty="0"/>
          </a:p>
        </p:txBody>
      </p:sp>
      <p:sp>
        <p:nvSpPr>
          <p:cNvPr id="3" name="Rectangle 2"/>
          <p:cNvSpPr/>
          <p:nvPr userDrawn="1"/>
        </p:nvSpPr>
        <p:spPr>
          <a:xfrm>
            <a:off x="10495128" y="6039925"/>
            <a:ext cx="1696872" cy="7756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0" y="6447925"/>
            <a:ext cx="1009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fr-FR" sz="1000" b="0" i="0" kern="1200" smtClean="0">
                <a:solidFill>
                  <a:srgbClr val="1B461E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fr-FR" dirty="0"/>
          </a:p>
        </p:txBody>
      </p:sp>
      <p:sp>
        <p:nvSpPr>
          <p:cNvPr id="12" name="Espace réservé du numéro de diapositive 13"/>
          <p:cNvSpPr>
            <a:spLocks noGrp="1"/>
          </p:cNvSpPr>
          <p:nvPr>
            <p:ph type="sldNum" sz="quarter" idx="4"/>
          </p:nvPr>
        </p:nvSpPr>
        <p:spPr>
          <a:xfrm>
            <a:off x="5707758" y="6288031"/>
            <a:ext cx="6277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fr-FR" sz="1000" b="0" i="0" kern="1200" smtClean="0">
                <a:solidFill>
                  <a:srgbClr val="636463"/>
                </a:solidFill>
                <a:latin typeface="Arial"/>
                <a:ea typeface="+mn-ea"/>
                <a:cs typeface="Arial"/>
              </a:defRPr>
            </a:lvl1pPr>
          </a:lstStyle>
          <a:p>
            <a:fld id="{3DEF4A86-91F1-6A41-8E6F-0EA3F0C2E512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1113" y="6125697"/>
            <a:ext cx="2263482" cy="73230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CDE1CD1-628A-4510-B9B1-D89EB2AD0C53}"/>
              </a:ext>
            </a:extLst>
          </p:cNvPr>
          <p:cNvSpPr/>
          <p:nvPr userDrawn="1"/>
        </p:nvSpPr>
        <p:spPr>
          <a:xfrm>
            <a:off x="9512300" y="6092325"/>
            <a:ext cx="2679700" cy="71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433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967153" y="2199925"/>
            <a:ext cx="9756273" cy="3840000"/>
          </a:xfrm>
        </p:spPr>
        <p:txBody>
          <a:bodyPr/>
          <a:lstStyle>
            <a:lvl2pPr>
              <a:defRPr>
                <a:solidFill>
                  <a:srgbClr val="636463"/>
                </a:solidFill>
              </a:defRPr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2"/>
          </p:nvPr>
        </p:nvSpPr>
        <p:spPr>
          <a:xfrm>
            <a:off x="1967154" y="1002394"/>
            <a:ext cx="9756272" cy="554567"/>
          </a:xfrm>
        </p:spPr>
        <p:txBody>
          <a:bodyPr>
            <a:noAutofit/>
          </a:bodyPr>
          <a:lstStyle>
            <a:lvl1pPr>
              <a:defRPr sz="2400" b="0" cap="all">
                <a:solidFill>
                  <a:srgbClr val="636463"/>
                </a:solidFill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2" name="Titre 11"/>
          <p:cNvSpPr>
            <a:spLocks noGrp="1"/>
          </p:cNvSpPr>
          <p:nvPr>
            <p:ph type="title" hasCustomPrompt="1"/>
          </p:nvPr>
        </p:nvSpPr>
        <p:spPr>
          <a:xfrm>
            <a:off x="1967154" y="352099"/>
            <a:ext cx="9756272" cy="584775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10495128" y="6039925"/>
            <a:ext cx="1696872" cy="7756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0" y="6447925"/>
            <a:ext cx="1009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fr-FR" sz="1000" b="0" i="0" kern="1200" smtClean="0">
                <a:solidFill>
                  <a:srgbClr val="1B461E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fr-FR" dirty="0"/>
          </a:p>
        </p:txBody>
      </p:sp>
      <p:sp>
        <p:nvSpPr>
          <p:cNvPr id="11" name="Espace réservé du numéro de diapositive 13"/>
          <p:cNvSpPr>
            <a:spLocks noGrp="1"/>
          </p:cNvSpPr>
          <p:nvPr>
            <p:ph type="sldNum" sz="quarter" idx="4"/>
          </p:nvPr>
        </p:nvSpPr>
        <p:spPr>
          <a:xfrm>
            <a:off x="5707758" y="6288031"/>
            <a:ext cx="6277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fr-FR" sz="1000" b="0" i="0" kern="1200" smtClean="0">
                <a:solidFill>
                  <a:srgbClr val="636463"/>
                </a:solidFill>
                <a:latin typeface="Arial"/>
                <a:ea typeface="+mn-ea"/>
                <a:cs typeface="Arial"/>
              </a:defRPr>
            </a:lvl1pPr>
          </a:lstStyle>
          <a:p>
            <a:fld id="{3DEF4A86-91F1-6A41-8E6F-0EA3F0C2E512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1113" y="6125697"/>
            <a:ext cx="2263482" cy="73230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273C974-683E-4961-A80D-165A8E978014}"/>
              </a:ext>
            </a:extLst>
          </p:cNvPr>
          <p:cNvSpPr/>
          <p:nvPr userDrawn="1"/>
        </p:nvSpPr>
        <p:spPr>
          <a:xfrm>
            <a:off x="9474895" y="6008637"/>
            <a:ext cx="2679700" cy="71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8093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&amp; 1 Image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351498" y="2295497"/>
            <a:ext cx="5406004" cy="3840000"/>
          </a:xfrm>
        </p:spPr>
        <p:txBody>
          <a:bodyPr/>
          <a:lstStyle>
            <a:lvl2pPr>
              <a:defRPr>
                <a:solidFill>
                  <a:srgbClr val="636463"/>
                </a:solidFill>
              </a:defRPr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pour une image  3"/>
          <p:cNvSpPr>
            <a:spLocks noGrp="1"/>
          </p:cNvSpPr>
          <p:nvPr>
            <p:ph type="pic" sz="quarter" idx="14"/>
          </p:nvPr>
        </p:nvSpPr>
        <p:spPr>
          <a:xfrm>
            <a:off x="6969183" y="2293748"/>
            <a:ext cx="4933792" cy="3013571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Rectangle 14"/>
          <p:cNvSpPr/>
          <p:nvPr userDrawn="1"/>
        </p:nvSpPr>
        <p:spPr>
          <a:xfrm>
            <a:off x="10495128" y="6039925"/>
            <a:ext cx="1696872" cy="7756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Titre 11"/>
          <p:cNvSpPr>
            <a:spLocks noGrp="1"/>
          </p:cNvSpPr>
          <p:nvPr>
            <p:ph type="title"/>
          </p:nvPr>
        </p:nvSpPr>
        <p:spPr>
          <a:xfrm>
            <a:off x="1967154" y="350383"/>
            <a:ext cx="9756272" cy="588208"/>
          </a:xfrm>
        </p:spPr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1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0" y="6447925"/>
            <a:ext cx="1009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fr-FR" sz="1000" b="0" i="0" kern="1200" smtClean="0">
                <a:solidFill>
                  <a:srgbClr val="1B461E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fr-FR" dirty="0"/>
          </a:p>
        </p:txBody>
      </p:sp>
      <p:sp>
        <p:nvSpPr>
          <p:cNvPr id="12" name="Espace réservé du numéro de diapositive 13"/>
          <p:cNvSpPr>
            <a:spLocks noGrp="1"/>
          </p:cNvSpPr>
          <p:nvPr>
            <p:ph type="sldNum" sz="quarter" idx="4"/>
          </p:nvPr>
        </p:nvSpPr>
        <p:spPr>
          <a:xfrm>
            <a:off x="5707758" y="6288031"/>
            <a:ext cx="6277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fr-FR" sz="1000" b="0" i="0" kern="1200" smtClean="0">
                <a:solidFill>
                  <a:srgbClr val="636463"/>
                </a:solidFill>
                <a:latin typeface="Arial"/>
                <a:ea typeface="+mn-ea"/>
                <a:cs typeface="Arial"/>
              </a:defRPr>
            </a:lvl1pPr>
          </a:lstStyle>
          <a:p>
            <a:fld id="{3DEF4A86-91F1-6A41-8E6F-0EA3F0C2E512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2"/>
          </p:nvPr>
        </p:nvSpPr>
        <p:spPr>
          <a:xfrm>
            <a:off x="1967154" y="1002394"/>
            <a:ext cx="9756272" cy="554567"/>
          </a:xfrm>
        </p:spPr>
        <p:txBody>
          <a:bodyPr>
            <a:noAutofit/>
          </a:bodyPr>
          <a:lstStyle>
            <a:lvl1pPr>
              <a:defRPr sz="2400" b="0" cap="all">
                <a:solidFill>
                  <a:srgbClr val="636463"/>
                </a:solidFill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1113" y="6125697"/>
            <a:ext cx="2263482" cy="73230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D28E281-F739-4568-A842-14AA884937B7}"/>
              </a:ext>
            </a:extLst>
          </p:cNvPr>
          <p:cNvSpPr/>
          <p:nvPr userDrawn="1"/>
        </p:nvSpPr>
        <p:spPr>
          <a:xfrm>
            <a:off x="9512300" y="6013132"/>
            <a:ext cx="2679700" cy="71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7311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Image &amp; 1 ligne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51674" y="5421280"/>
            <a:ext cx="8930052" cy="567697"/>
          </a:xfrm>
        </p:spPr>
        <p:txBody>
          <a:bodyPr/>
          <a:lstStyle>
            <a:lvl2pPr>
              <a:defRPr>
                <a:solidFill>
                  <a:srgbClr val="636463"/>
                </a:solidFill>
              </a:defRPr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pour une image  3"/>
          <p:cNvSpPr>
            <a:spLocks noGrp="1"/>
          </p:cNvSpPr>
          <p:nvPr>
            <p:ph type="pic" sz="quarter" idx="14"/>
          </p:nvPr>
        </p:nvSpPr>
        <p:spPr>
          <a:xfrm>
            <a:off x="2051675" y="1827455"/>
            <a:ext cx="8620874" cy="3479864"/>
          </a:xfrm>
        </p:spPr>
        <p:txBody>
          <a:bodyPr/>
          <a:lstStyle/>
          <a:p>
            <a:endParaRPr lang="fr-FR"/>
          </a:p>
        </p:txBody>
      </p:sp>
      <p:sp>
        <p:nvSpPr>
          <p:cNvPr id="14" name="Rectangle 13"/>
          <p:cNvSpPr/>
          <p:nvPr userDrawn="1"/>
        </p:nvSpPr>
        <p:spPr>
          <a:xfrm>
            <a:off x="10495128" y="6039925"/>
            <a:ext cx="1696872" cy="7756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Titre 11"/>
          <p:cNvSpPr>
            <a:spLocks noGrp="1"/>
          </p:cNvSpPr>
          <p:nvPr>
            <p:ph type="title"/>
          </p:nvPr>
        </p:nvSpPr>
        <p:spPr>
          <a:xfrm>
            <a:off x="1967154" y="350383"/>
            <a:ext cx="9756272" cy="588208"/>
          </a:xfrm>
        </p:spPr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2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0" y="6447925"/>
            <a:ext cx="1009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fr-FR" sz="1000" b="0" i="0" kern="1200" smtClean="0">
                <a:solidFill>
                  <a:srgbClr val="1B461E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fr-FR" dirty="0"/>
          </a:p>
        </p:txBody>
      </p:sp>
      <p:sp>
        <p:nvSpPr>
          <p:cNvPr id="12" name="Espace réservé du numéro de diapositive 13"/>
          <p:cNvSpPr txBox="1">
            <a:spLocks/>
          </p:cNvSpPr>
          <p:nvPr userDrawn="1"/>
        </p:nvSpPr>
        <p:spPr>
          <a:xfrm>
            <a:off x="5707758" y="6288031"/>
            <a:ext cx="6277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lang="fr-FR" sz="1000" b="0" i="0" kern="1200" smtClean="0">
                <a:solidFill>
                  <a:srgbClr val="636463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DEF4A86-91F1-6A41-8E6F-0EA3F0C2E512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2"/>
          </p:nvPr>
        </p:nvSpPr>
        <p:spPr>
          <a:xfrm>
            <a:off x="1967154" y="1002394"/>
            <a:ext cx="9756272" cy="554567"/>
          </a:xfrm>
        </p:spPr>
        <p:txBody>
          <a:bodyPr>
            <a:noAutofit/>
          </a:bodyPr>
          <a:lstStyle>
            <a:lvl1pPr>
              <a:defRPr sz="2400" b="0" cap="all">
                <a:solidFill>
                  <a:srgbClr val="636463"/>
                </a:solidFill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1113" y="6125697"/>
            <a:ext cx="2263482" cy="73230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4709419-6326-4375-9E21-459C663009A7}"/>
              </a:ext>
            </a:extLst>
          </p:cNvPr>
          <p:cNvSpPr/>
          <p:nvPr userDrawn="1"/>
        </p:nvSpPr>
        <p:spPr>
          <a:xfrm>
            <a:off x="9474895" y="6039925"/>
            <a:ext cx="2679700" cy="71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832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967154" y="1984539"/>
            <a:ext cx="8930051" cy="567697"/>
          </a:xfrm>
        </p:spPr>
        <p:txBody>
          <a:bodyPr/>
          <a:lstStyle>
            <a:lvl2pPr>
              <a:defRPr>
                <a:solidFill>
                  <a:srgbClr val="636463"/>
                </a:solidFill>
              </a:defRPr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pour une image  3"/>
          <p:cNvSpPr>
            <a:spLocks noGrp="1"/>
          </p:cNvSpPr>
          <p:nvPr>
            <p:ph type="pic" sz="quarter" idx="14"/>
          </p:nvPr>
        </p:nvSpPr>
        <p:spPr>
          <a:xfrm>
            <a:off x="130620" y="2514196"/>
            <a:ext cx="3728840" cy="3728147"/>
          </a:xfrm>
        </p:spPr>
        <p:txBody>
          <a:bodyPr/>
          <a:lstStyle/>
          <a:p>
            <a:endParaRPr lang="fr-FR"/>
          </a:p>
        </p:txBody>
      </p:sp>
      <p:sp>
        <p:nvSpPr>
          <p:cNvPr id="5" name="Espace réservé pour une image  4"/>
          <p:cNvSpPr>
            <a:spLocks noGrp="1"/>
          </p:cNvSpPr>
          <p:nvPr>
            <p:ph type="pic" sz="quarter" idx="15"/>
          </p:nvPr>
        </p:nvSpPr>
        <p:spPr>
          <a:xfrm>
            <a:off x="4071402" y="2513794"/>
            <a:ext cx="3712633" cy="3729567"/>
          </a:xfrm>
        </p:spPr>
        <p:txBody>
          <a:bodyPr/>
          <a:lstStyle/>
          <a:p>
            <a:endParaRPr lang="fr-FR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6"/>
          </p:nvPr>
        </p:nvSpPr>
        <p:spPr>
          <a:xfrm>
            <a:off x="7995977" y="2513794"/>
            <a:ext cx="3727449" cy="3729567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Rectangle 14"/>
          <p:cNvSpPr/>
          <p:nvPr userDrawn="1"/>
        </p:nvSpPr>
        <p:spPr>
          <a:xfrm>
            <a:off x="10495128" y="6039925"/>
            <a:ext cx="1696872" cy="7756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Titre 11"/>
          <p:cNvSpPr>
            <a:spLocks noGrp="1"/>
          </p:cNvSpPr>
          <p:nvPr>
            <p:ph type="title"/>
          </p:nvPr>
        </p:nvSpPr>
        <p:spPr>
          <a:xfrm>
            <a:off x="1967154" y="350383"/>
            <a:ext cx="9756272" cy="588208"/>
          </a:xfrm>
        </p:spPr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0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0" y="6447925"/>
            <a:ext cx="1009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fr-FR" sz="1000" b="0" i="0" kern="1200" smtClean="0">
                <a:solidFill>
                  <a:srgbClr val="1B461E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fr-FR" dirty="0"/>
          </a:p>
        </p:txBody>
      </p:sp>
      <p:sp>
        <p:nvSpPr>
          <p:cNvPr id="14" name="Espace réservé du numéro de diapositive 13"/>
          <p:cNvSpPr>
            <a:spLocks noGrp="1"/>
          </p:cNvSpPr>
          <p:nvPr>
            <p:ph type="sldNum" sz="quarter" idx="4"/>
          </p:nvPr>
        </p:nvSpPr>
        <p:spPr>
          <a:xfrm>
            <a:off x="5707758" y="6288031"/>
            <a:ext cx="6277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fr-FR" sz="1000" b="0" i="0" kern="1200" smtClean="0">
                <a:solidFill>
                  <a:srgbClr val="636463"/>
                </a:solidFill>
                <a:latin typeface="Arial"/>
                <a:ea typeface="+mn-ea"/>
                <a:cs typeface="Arial"/>
              </a:defRPr>
            </a:lvl1pPr>
          </a:lstStyle>
          <a:p>
            <a:fld id="{3DEF4A86-91F1-6A41-8E6F-0EA3F0C2E512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2"/>
          </p:nvPr>
        </p:nvSpPr>
        <p:spPr>
          <a:xfrm>
            <a:off x="1967154" y="1002394"/>
            <a:ext cx="9756272" cy="554567"/>
          </a:xfrm>
        </p:spPr>
        <p:txBody>
          <a:bodyPr>
            <a:noAutofit/>
          </a:bodyPr>
          <a:lstStyle>
            <a:lvl1pPr>
              <a:defRPr sz="2400" b="0" cap="all">
                <a:solidFill>
                  <a:srgbClr val="636463"/>
                </a:solidFill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1113" y="6125697"/>
            <a:ext cx="2263482" cy="732303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59B26F3-5E6D-47EA-9415-25B013CD7572}"/>
              </a:ext>
            </a:extLst>
          </p:cNvPr>
          <p:cNvSpPr/>
          <p:nvPr userDrawn="1"/>
        </p:nvSpPr>
        <p:spPr>
          <a:xfrm>
            <a:off x="9464514" y="5997460"/>
            <a:ext cx="2679700" cy="71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946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ableau 3"/>
          <p:cNvSpPr>
            <a:spLocks noGrp="1"/>
          </p:cNvSpPr>
          <p:nvPr>
            <p:ph type="tbl" sz="quarter" idx="14"/>
          </p:nvPr>
        </p:nvSpPr>
        <p:spPr>
          <a:xfrm>
            <a:off x="2007298" y="2231501"/>
            <a:ext cx="9716128" cy="3810000"/>
          </a:xfrm>
        </p:spPr>
        <p:txBody>
          <a:bodyPr/>
          <a:lstStyle/>
          <a:p>
            <a:endParaRPr lang="fr-FR"/>
          </a:p>
        </p:txBody>
      </p:sp>
      <p:sp>
        <p:nvSpPr>
          <p:cNvPr id="18" name="Rectangle 17"/>
          <p:cNvSpPr/>
          <p:nvPr userDrawn="1"/>
        </p:nvSpPr>
        <p:spPr>
          <a:xfrm>
            <a:off x="10495128" y="6039925"/>
            <a:ext cx="1696872" cy="7756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Titre 11"/>
          <p:cNvSpPr>
            <a:spLocks noGrp="1"/>
          </p:cNvSpPr>
          <p:nvPr>
            <p:ph type="title"/>
          </p:nvPr>
        </p:nvSpPr>
        <p:spPr>
          <a:xfrm>
            <a:off x="1967154" y="350383"/>
            <a:ext cx="9756272" cy="588208"/>
          </a:xfrm>
        </p:spPr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2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0" y="6447925"/>
            <a:ext cx="1009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fr-FR" sz="1000" b="0" i="0" kern="1200" smtClean="0">
                <a:solidFill>
                  <a:srgbClr val="1B461E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fr-FR" dirty="0"/>
          </a:p>
        </p:txBody>
      </p:sp>
      <p:sp>
        <p:nvSpPr>
          <p:cNvPr id="11" name="Espace réservé du numéro de diapositive 13"/>
          <p:cNvSpPr>
            <a:spLocks noGrp="1"/>
          </p:cNvSpPr>
          <p:nvPr>
            <p:ph type="sldNum" sz="quarter" idx="4"/>
          </p:nvPr>
        </p:nvSpPr>
        <p:spPr>
          <a:xfrm>
            <a:off x="5707758" y="6288031"/>
            <a:ext cx="6277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fr-FR" sz="1000" b="0" i="0" kern="1200" smtClean="0">
                <a:solidFill>
                  <a:srgbClr val="636463"/>
                </a:solidFill>
                <a:latin typeface="Arial"/>
                <a:ea typeface="+mn-ea"/>
                <a:cs typeface="Arial"/>
              </a:defRPr>
            </a:lvl1pPr>
          </a:lstStyle>
          <a:p>
            <a:fld id="{3DEF4A86-91F1-6A41-8E6F-0EA3F0C2E512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2"/>
          </p:nvPr>
        </p:nvSpPr>
        <p:spPr>
          <a:xfrm>
            <a:off x="1967154" y="1002394"/>
            <a:ext cx="9756272" cy="554567"/>
          </a:xfrm>
        </p:spPr>
        <p:txBody>
          <a:bodyPr>
            <a:noAutofit/>
          </a:bodyPr>
          <a:lstStyle>
            <a:lvl1pPr>
              <a:defRPr sz="2400" b="0" cap="all">
                <a:solidFill>
                  <a:srgbClr val="636463"/>
                </a:solidFill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1113" y="6125697"/>
            <a:ext cx="2263482" cy="73230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8917F3F-84D4-424C-90B6-0DABC11B08FD}"/>
              </a:ext>
            </a:extLst>
          </p:cNvPr>
          <p:cNvSpPr/>
          <p:nvPr userDrawn="1"/>
        </p:nvSpPr>
        <p:spPr>
          <a:xfrm>
            <a:off x="9512300" y="6039925"/>
            <a:ext cx="2679700" cy="71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F2B73C2-FD50-41D7-A325-5366335B077B}"/>
              </a:ext>
            </a:extLst>
          </p:cNvPr>
          <p:cNvSpPr/>
          <p:nvPr userDrawn="1"/>
        </p:nvSpPr>
        <p:spPr>
          <a:xfrm>
            <a:off x="9664700" y="6192325"/>
            <a:ext cx="2679700" cy="71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7299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ci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94322" y="2294372"/>
            <a:ext cx="4491545" cy="588208"/>
          </a:xfrm>
        </p:spPr>
        <p:txBody>
          <a:bodyPr/>
          <a:lstStyle>
            <a:lvl1pPr>
              <a:defRPr>
                <a:solidFill>
                  <a:srgbClr val="412C13"/>
                </a:solidFill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11"/>
          </p:nvPr>
        </p:nvSpPr>
        <p:spPr>
          <a:xfrm>
            <a:off x="5194301" y="2984501"/>
            <a:ext cx="4491567" cy="2688167"/>
          </a:xfrm>
        </p:spPr>
        <p:txBody>
          <a:bodyPr>
            <a:normAutofit/>
          </a:bodyPr>
          <a:lstStyle>
            <a:lvl1pPr>
              <a:defRPr sz="2133" b="0" cap="all">
                <a:solidFill>
                  <a:srgbClr val="8EC02F"/>
                </a:solidFill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grpSp>
        <p:nvGrpSpPr>
          <p:cNvPr id="10" name="Groupe 9"/>
          <p:cNvGrpSpPr/>
          <p:nvPr userDrawn="1"/>
        </p:nvGrpSpPr>
        <p:grpSpPr>
          <a:xfrm>
            <a:off x="227949" y="6328605"/>
            <a:ext cx="1807444" cy="404013"/>
            <a:chOff x="4598781" y="6024930"/>
            <a:chExt cx="2994437" cy="642723"/>
          </a:xfrm>
        </p:grpSpPr>
        <p:pic>
          <p:nvPicPr>
            <p:cNvPr id="15" name="Picture 2"/>
            <p:cNvPicPr>
              <a:picLocks noChangeAspect="1" noChangeArrowheads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359871" y="6049189"/>
              <a:ext cx="720889" cy="6184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12" descr="csm_logo64cmjn_f1d5ade186.jpg"/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85769" y="6079591"/>
              <a:ext cx="607449" cy="551564"/>
            </a:xfrm>
            <a:prstGeom prst="rect">
              <a:avLst/>
            </a:prstGeom>
          </p:spPr>
        </p:pic>
        <p:pic>
          <p:nvPicPr>
            <p:cNvPr id="17" name="Picture 13" descr="EuropeFlagCMYKcopie.jpg"/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98781" y="6162721"/>
              <a:ext cx="583748" cy="389474"/>
            </a:xfrm>
            <a:prstGeom prst="rect">
              <a:avLst/>
            </a:prstGeom>
          </p:spPr>
        </p:pic>
        <p:pic>
          <p:nvPicPr>
            <p:cNvPr id="18" name="Image 17"/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7171" y="6024930"/>
              <a:ext cx="592186" cy="642723"/>
            </a:xfrm>
            <a:prstGeom prst="rect">
              <a:avLst/>
            </a:prstGeom>
          </p:spPr>
        </p:pic>
      </p:grpSp>
      <p:sp>
        <p:nvSpPr>
          <p:cNvPr id="11" name="Rectangle 10"/>
          <p:cNvSpPr/>
          <p:nvPr userDrawn="1"/>
        </p:nvSpPr>
        <p:spPr>
          <a:xfrm>
            <a:off x="10495128" y="6039925"/>
            <a:ext cx="1696872" cy="7756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1113" y="6125697"/>
            <a:ext cx="2263482" cy="73230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0767F28-2B38-4498-BD5D-3F3EAB790B91}"/>
              </a:ext>
            </a:extLst>
          </p:cNvPr>
          <p:cNvSpPr/>
          <p:nvPr userDrawn="1"/>
        </p:nvSpPr>
        <p:spPr>
          <a:xfrm>
            <a:off x="9464184" y="6039925"/>
            <a:ext cx="2679700" cy="71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FEE1FFA-0B3C-47E1-BA1F-AA446ED988AD}"/>
              </a:ext>
            </a:extLst>
          </p:cNvPr>
          <p:cNvSpPr/>
          <p:nvPr userDrawn="1"/>
        </p:nvSpPr>
        <p:spPr>
          <a:xfrm>
            <a:off x="9512300" y="6039925"/>
            <a:ext cx="2679700" cy="71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1104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2035393" y="715200"/>
            <a:ext cx="8946335" cy="5882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353599" y="2294400"/>
            <a:ext cx="8640000" cy="384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4" name="Espace réservé du numéro de diapositive 13"/>
          <p:cNvSpPr>
            <a:spLocks noGrp="1"/>
          </p:cNvSpPr>
          <p:nvPr>
            <p:ph type="sldNum" sz="quarter" idx="4"/>
          </p:nvPr>
        </p:nvSpPr>
        <p:spPr>
          <a:xfrm>
            <a:off x="764273" y="6447925"/>
            <a:ext cx="6277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fr-FR" sz="1000" b="0" i="0" kern="1200" smtClean="0">
                <a:solidFill>
                  <a:srgbClr val="1B461E"/>
                </a:solidFill>
                <a:latin typeface="+mj-lt"/>
                <a:ea typeface="+mn-ea"/>
                <a:cs typeface="Arial"/>
              </a:defRPr>
            </a:lvl1pPr>
          </a:lstStyle>
          <a:p>
            <a:fld id="{3DEF4A86-91F1-6A41-8E6F-0EA3F0C2E512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0" y="6447925"/>
            <a:ext cx="1009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fr-FR" sz="1000" b="0" i="0" kern="1200" smtClean="0">
                <a:solidFill>
                  <a:srgbClr val="1B461E"/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339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ftr="0" dt="0"/>
  <p:txStyles>
    <p:titleStyle>
      <a:lvl1pPr algn="l" defTabSz="609585" rtl="0" eaLnBrk="1" latinLnBrk="0" hangingPunct="1">
        <a:spcBef>
          <a:spcPct val="0"/>
        </a:spcBef>
        <a:buNone/>
        <a:defRPr sz="3200" b="0" kern="1200" cap="all">
          <a:solidFill>
            <a:srgbClr val="E47823"/>
          </a:solidFill>
          <a:latin typeface="+mj-lt"/>
          <a:ea typeface="+mj-ea"/>
          <a:cs typeface="Arial"/>
        </a:defRPr>
      </a:lvl1pPr>
    </p:titleStyle>
    <p:bodyStyle>
      <a:lvl1pPr marL="0" indent="0" algn="l" defTabSz="609585" rtl="0" eaLnBrk="1" latinLnBrk="0" hangingPunct="1">
        <a:spcBef>
          <a:spcPts val="1600"/>
        </a:spcBef>
        <a:buFont typeface="Arial"/>
        <a:buNone/>
        <a:defRPr sz="2400" b="1" i="0" kern="1200">
          <a:solidFill>
            <a:srgbClr val="1B461E"/>
          </a:solidFill>
          <a:latin typeface="+mj-lt"/>
          <a:ea typeface="+mn-ea"/>
          <a:cs typeface="Arial"/>
        </a:defRPr>
      </a:lvl1pPr>
      <a:lvl2pPr marL="6351" indent="0" algn="l" defTabSz="609585" rtl="0" eaLnBrk="1" latinLnBrk="0" hangingPunct="1">
        <a:spcBef>
          <a:spcPct val="20000"/>
        </a:spcBef>
        <a:buFont typeface="Arial"/>
        <a:buNone/>
        <a:defRPr sz="2133" b="0" i="0" kern="1200">
          <a:solidFill>
            <a:srgbClr val="636463"/>
          </a:solidFill>
          <a:latin typeface="+mj-lt"/>
          <a:ea typeface="+mn-ea"/>
          <a:cs typeface="Arial"/>
        </a:defRPr>
      </a:lvl2pPr>
      <a:lvl3pPr marL="823363" indent="-304792" algn="l" defTabSz="609585" rtl="0" eaLnBrk="1" latinLnBrk="0" hangingPunct="1">
        <a:spcBef>
          <a:spcPct val="20000"/>
        </a:spcBef>
        <a:buFont typeface="Arial"/>
        <a:buChar char="•"/>
        <a:defRPr sz="2133" b="0" i="0" kern="1200">
          <a:solidFill>
            <a:srgbClr val="8EC02F"/>
          </a:solidFill>
          <a:latin typeface="+mj-lt"/>
          <a:ea typeface="+mn-ea"/>
          <a:cs typeface="Arial"/>
        </a:defRPr>
      </a:lvl3pPr>
      <a:lvl4pPr marL="1318651" indent="-304792" algn="l" defTabSz="609585" rtl="0" eaLnBrk="1" latinLnBrk="0" hangingPunct="1">
        <a:spcBef>
          <a:spcPct val="20000"/>
        </a:spcBef>
        <a:buFont typeface="Arial"/>
        <a:buChar char="•"/>
        <a:defRPr sz="2133" b="0" i="0" kern="1200">
          <a:solidFill>
            <a:srgbClr val="E47823"/>
          </a:solidFill>
          <a:latin typeface="+mj-lt"/>
          <a:ea typeface="+mn-ea"/>
          <a:cs typeface="Arial"/>
        </a:defRPr>
      </a:lvl4pPr>
      <a:lvl5pPr marL="1915536" indent="-304792" algn="l" defTabSz="702716" rtl="0" eaLnBrk="1" latinLnBrk="0" hangingPunct="1">
        <a:spcBef>
          <a:spcPct val="20000"/>
        </a:spcBef>
        <a:buFont typeface="Lucida Grande"/>
        <a:buChar char="-"/>
        <a:defRPr sz="1867" b="0" i="0" kern="1200">
          <a:solidFill>
            <a:srgbClr val="636463"/>
          </a:solidFill>
          <a:latin typeface="+mj-lt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sv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mailto:tessa.hubert@u-bordeaux.fr" TargetMode="External"/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16/S0378-4754(00)00270-6" TargetMode="External"/><Relationship Id="rId2" Type="http://schemas.openxmlformats.org/officeDocument/2006/relationships/hyperlink" Target="https://doi.org/10.1080/00401706.1991.10484804" TargetMode="Externa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6.png"/><Relationship Id="rId3" Type="http://schemas.openxmlformats.org/officeDocument/2006/relationships/image" Target="../media/image28.png"/><Relationship Id="rId7" Type="http://schemas.microsoft.com/office/2007/relationships/hdphoto" Target="../media/hdphoto1.wdp"/><Relationship Id="rId12" Type="http://schemas.openxmlformats.org/officeDocument/2006/relationships/image" Target="../media/image35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11" Type="http://schemas.openxmlformats.org/officeDocument/2006/relationships/image" Target="../media/image34.png"/><Relationship Id="rId5" Type="http://schemas.openxmlformats.org/officeDocument/2006/relationships/image" Target="../media/image30.png"/><Relationship Id="rId10" Type="http://schemas.microsoft.com/office/2007/relationships/hdphoto" Target="../media/hdphoto2.wdp"/><Relationship Id="rId4" Type="http://schemas.openxmlformats.org/officeDocument/2006/relationships/image" Target="../media/image29.png"/><Relationship Id="rId9" Type="http://schemas.openxmlformats.org/officeDocument/2006/relationships/image" Target="../media/image33.png"/><Relationship Id="rId1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0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714596" y="3234044"/>
            <a:ext cx="8997445" cy="1747826"/>
          </a:xfrm>
        </p:spPr>
        <p:txBody>
          <a:bodyPr/>
          <a:lstStyle/>
          <a:p>
            <a:r>
              <a:rPr lang="fr-FR" sz="3200" b="1" cap="none" dirty="0">
                <a:solidFill>
                  <a:schemeClr val="bg2">
                    <a:lumMod val="25000"/>
                  </a:schemeClr>
                </a:solidFill>
              </a:rPr>
              <a:t>Mesure et identification des propriétés thermiques d’un système d’enveloppe bio-inspiré dynamique par une méthode d’optimisation</a:t>
            </a:r>
            <a:endParaRPr lang="fr-FR" sz="4800" b="1" cap="none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8DC83D2-2F5D-45AF-B592-8E0E19A8B7FB}"/>
              </a:ext>
            </a:extLst>
          </p:cNvPr>
          <p:cNvSpPr/>
          <p:nvPr/>
        </p:nvSpPr>
        <p:spPr>
          <a:xfrm>
            <a:off x="5585233" y="1621108"/>
            <a:ext cx="5960126" cy="1564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A196BE4-9388-4001-8F5E-CC7BEFE7A206}"/>
              </a:ext>
            </a:extLst>
          </p:cNvPr>
          <p:cNvGrpSpPr/>
          <p:nvPr/>
        </p:nvGrpSpPr>
        <p:grpSpPr>
          <a:xfrm>
            <a:off x="4880265" y="727377"/>
            <a:ext cx="6665094" cy="833984"/>
            <a:chOff x="4001868" y="1417866"/>
            <a:chExt cx="8479905" cy="106106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243A2C2-879F-4245-8DE1-76232833E9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5086" y="1417866"/>
              <a:ext cx="1722617" cy="1060072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65CC825-2925-41A6-A9BE-5A45811067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17703" y="1462827"/>
              <a:ext cx="3064070" cy="101610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8766E32-F695-476E-8358-56CC5DBE9B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1868" y="1528828"/>
              <a:ext cx="3746794" cy="792333"/>
            </a:xfrm>
            <a:prstGeom prst="rect">
              <a:avLst/>
            </a:prstGeom>
          </p:spPr>
        </p:pic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008E515B-16BA-4677-A311-EF14B5C4B3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558" y="1463522"/>
            <a:ext cx="2434758" cy="976848"/>
          </a:xfrm>
          <a:prstGeom prst="rect">
            <a:avLst/>
          </a:prstGeom>
        </p:spPr>
      </p:pic>
      <p:pic>
        <p:nvPicPr>
          <p:cNvPr id="2050" name="Picture 2" descr="Agrandissement de &amp;quot;Logo ANRT&amp;quot;">
            <a:extLst>
              <a:ext uri="{FF2B5EF4-FFF2-40B4-BE49-F238E27FC236}">
                <a16:creationId xmlns:a16="http://schemas.microsoft.com/office/drawing/2014/main" id="{93CB4B5D-D621-4320-A7D3-3E6AB69B7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350" y="1476125"/>
            <a:ext cx="1745147" cy="95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63C46CE0-9871-4B63-8B4C-949F70A65512}"/>
              </a:ext>
            </a:extLst>
          </p:cNvPr>
          <p:cNvCxnSpPr>
            <a:cxnSpLocks/>
          </p:cNvCxnSpPr>
          <p:nvPr/>
        </p:nvCxnSpPr>
        <p:spPr>
          <a:xfrm flipH="1">
            <a:off x="1411912" y="5053648"/>
            <a:ext cx="10227741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E3688420-4724-E4A3-15EC-33250B6B8CC9}"/>
              </a:ext>
            </a:extLst>
          </p:cNvPr>
          <p:cNvSpPr txBox="1"/>
          <p:nvPr/>
        </p:nvSpPr>
        <p:spPr>
          <a:xfrm>
            <a:off x="1599826" y="5052867"/>
            <a:ext cx="98519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fr-FR" sz="20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Tessa Hubert</a:t>
            </a:r>
            <a:r>
              <a:rPr lang="fr-FR" sz="200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, Baptiste Durand-Estebe, Antoine Dugué, Tingting Vogt-Wu, Denis Bruneau</a:t>
            </a:r>
            <a:r>
              <a:rPr lang="fr-FR" sz="120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860979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itre 3">
            <a:extLst>
              <a:ext uri="{FF2B5EF4-FFF2-40B4-BE49-F238E27FC236}">
                <a16:creationId xmlns:a16="http://schemas.microsoft.com/office/drawing/2014/main" id="{FDA79FCC-03A4-A06B-7B6D-489233CDB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7770" y="765631"/>
            <a:ext cx="9756272" cy="584775"/>
          </a:xfrm>
        </p:spPr>
        <p:txBody>
          <a:bodyPr/>
          <a:lstStyle/>
          <a:p>
            <a:r>
              <a:rPr lang="en-US" dirty="0"/>
              <a:t>Analyses de </a:t>
            </a:r>
            <a:r>
              <a:rPr lang="en-US" dirty="0" err="1"/>
              <a:t>sensibilité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12">
                <a:extLst>
                  <a:ext uri="{FF2B5EF4-FFF2-40B4-BE49-F238E27FC236}">
                    <a16:creationId xmlns:a16="http://schemas.microsoft.com/office/drawing/2014/main" id="{C10E909D-3175-4966-80FF-7AAA78CE1C73}"/>
                  </a:ext>
                </a:extLst>
              </p:cNvPr>
              <p:cNvSpPr/>
              <p:nvPr/>
            </p:nvSpPr>
            <p:spPr>
              <a:xfrm>
                <a:off x="575945" y="2064574"/>
                <a:ext cx="5146675" cy="424862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wrap="square" lIns="90000" tIns="45000" rIns="90000" bIns="45000" anchor="t">
                <a:spAutoFit/>
              </a:bodyPr>
              <a:lstStyle/>
              <a:p>
                <a:pPr marL="342900" indent="-342900" algn="just">
                  <a:lnSpc>
                    <a:spcPct val="100000"/>
                  </a:lnSpc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fr-FR" b="1" cap="all" spc="-1" dirty="0">
                    <a:latin typeface="Calibri"/>
                  </a:rPr>
                  <a:t>Screening avec la méthode de </a:t>
                </a:r>
                <a:r>
                  <a:rPr lang="fr-FR" b="1" cap="all" spc="-1" dirty="0" err="1">
                    <a:latin typeface="Calibri"/>
                  </a:rPr>
                  <a:t>morris</a:t>
                </a:r>
                <a:r>
                  <a:rPr lang="fr-FR" b="1" cap="all" spc="-1" dirty="0">
                    <a:latin typeface="Calibri"/>
                  </a:rPr>
                  <a:t> </a:t>
                </a:r>
                <a:r>
                  <a:rPr lang="fr-FR" spc="-1" dirty="0">
                    <a:solidFill>
                      <a:srgbClr val="000000"/>
                    </a:solidFill>
                    <a:latin typeface="Calibri"/>
                  </a:rPr>
                  <a:t>sur un grand nombre de paramètres</a:t>
                </a:r>
              </a:p>
              <a:p>
                <a:pPr marL="342900" indent="-342900" algn="just">
                  <a:lnSpc>
                    <a:spcPct val="100000"/>
                  </a:lnSpc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fr-FR" b="1" cap="all" spc="-1" dirty="0">
                    <a:latin typeface="Calibri"/>
                  </a:rPr>
                  <a:t>Estimation des indices de Sobol </a:t>
                </a:r>
              </a:p>
              <a:p>
                <a:pPr marL="285750" indent="-285750" algn="just">
                  <a:lnSpc>
                    <a:spcPct val="10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endParaRPr lang="fr-FR" sz="1600" spc="-1" dirty="0">
                  <a:solidFill>
                    <a:srgbClr val="000000"/>
                  </a:solidFill>
                  <a:latin typeface="Calibri"/>
                </a:endParaRPr>
              </a:p>
              <a:p>
                <a:pPr marL="285750" indent="-285750" algn="just">
                  <a:lnSpc>
                    <a:spcPct val="10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endParaRPr lang="fr-FR" sz="1600" spc="-1" dirty="0">
                  <a:solidFill>
                    <a:srgbClr val="000000"/>
                  </a:solidFill>
                  <a:latin typeface="Calibri"/>
                </a:endParaRPr>
              </a:p>
              <a:p>
                <a:pPr marL="285750" indent="-285750" algn="just">
                  <a:lnSpc>
                    <a:spcPct val="10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fr-FR" sz="1600" b="1" cap="all" spc="-1" dirty="0">
                    <a:latin typeface="Calibri"/>
                  </a:rPr>
                  <a:t>Jeux de données </a:t>
                </a:r>
                <a:r>
                  <a:rPr lang="fr-FR" sz="1600" spc="-1" dirty="0">
                    <a:solidFill>
                      <a:srgbClr val="000000"/>
                    </a:solidFill>
                    <a:latin typeface="Calibri"/>
                    <a:ea typeface="Times New Roman" panose="02020603050405020304" pitchFamily="18" charset="0"/>
                  </a:rPr>
                  <a:t>3 jours consécutifs</a:t>
                </a:r>
              </a:p>
              <a:p>
                <a:pPr marL="285750" indent="-285750" algn="just">
                  <a:lnSpc>
                    <a:spcPct val="10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fr-FR" sz="1600" b="1" cap="all" spc="-1" dirty="0">
                    <a:latin typeface="Calibri"/>
                  </a:rPr>
                  <a:t>Pas de temps </a:t>
                </a:r>
                <a:r>
                  <a:rPr lang="fr-FR" sz="1600" spc="-1" dirty="0">
                    <a:solidFill>
                      <a:srgbClr val="000000"/>
                    </a:solidFill>
                    <a:effectLst/>
                    <a:latin typeface="Calibri"/>
                    <a:ea typeface="Times New Roman" panose="02020603050405020304" pitchFamily="18" charset="0"/>
                  </a:rPr>
                  <a:t>de  15 minutes</a:t>
                </a:r>
              </a:p>
              <a:p>
                <a:pPr marL="285750" indent="-285750" algn="just">
                  <a:lnSpc>
                    <a:spcPct val="10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fr-FR" sz="1600" b="1" cap="all" spc="-1" dirty="0">
                    <a:latin typeface="Calibri"/>
                  </a:rPr>
                  <a:t>Fonction </a:t>
                </a:r>
                <a:r>
                  <a:rPr lang="fr-FR" sz="1600" b="1" cap="all" spc="-1" dirty="0" err="1">
                    <a:latin typeface="Calibri"/>
                  </a:rPr>
                  <a:t>coû</a:t>
                </a:r>
                <a:r>
                  <a:rPr lang="fr-FR" sz="1600" b="1" cap="all" spc="-1" dirty="0" err="1">
                    <a:solidFill>
                      <a:srgbClr val="000000"/>
                    </a:solidFill>
                    <a:latin typeface="Calibri"/>
                  </a:rPr>
                  <a:t>T</a:t>
                </a:r>
                <a:r>
                  <a:rPr lang="fr-FR" sz="1600" b="1" cap="all" spc="-1" dirty="0">
                    <a:solidFill>
                      <a:srgbClr val="000000"/>
                    </a:solidFill>
                    <a:latin typeface="Calibri"/>
                  </a:rPr>
                  <a:t> </a:t>
                </a:r>
                <a:r>
                  <a:rPr lang="fr-FR" sz="1600" spc="-1" dirty="0">
                    <a:solidFill>
                      <a:srgbClr val="000000"/>
                    </a:solidFill>
                    <a:latin typeface="Calibri"/>
                    <a:ea typeface="Times New Roman" panose="02020603050405020304" pitchFamily="18" charset="0"/>
                  </a:rPr>
                  <a:t>: CV(RMSE) sur </a:t>
                </a:r>
                <a:r>
                  <a:rPr lang="fr-FR" sz="1600" spc="-1" dirty="0" err="1">
                    <a:solidFill>
                      <a:srgbClr val="000000"/>
                    </a:solidFill>
                    <a:latin typeface="Calibri"/>
                    <a:ea typeface="Times New Roman" panose="02020603050405020304" pitchFamily="18" charset="0"/>
                  </a:rPr>
                  <a:t>T</a:t>
                </a:r>
                <a:r>
                  <a:rPr lang="fr-FR" sz="1600" spc="-1" baseline="-25000" dirty="0" err="1">
                    <a:solidFill>
                      <a:srgbClr val="000000"/>
                    </a:solidFill>
                    <a:latin typeface="Calibri"/>
                    <a:ea typeface="Times New Roman" panose="02020603050405020304" pitchFamily="18" charset="0"/>
                  </a:rPr>
                  <a:t>w,o</a:t>
                </a:r>
                <a:endParaRPr lang="fr-FR" sz="1600" spc="-1" baseline="-25000" dirty="0">
                  <a:solidFill>
                    <a:srgbClr val="000000"/>
                  </a:solidFill>
                  <a:latin typeface="Calibri"/>
                  <a:ea typeface="Times New Roman" panose="02020603050405020304" pitchFamily="18" charset="0"/>
                </a:endParaRPr>
              </a:p>
              <a:p>
                <a:pPr marL="285750" indent="-285750" algn="just">
                  <a:lnSpc>
                    <a:spcPct val="10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endParaRPr lang="fr-FR" sz="1600" spc="-1" dirty="0">
                  <a:solidFill>
                    <a:srgbClr val="000000"/>
                  </a:solidFill>
                  <a:latin typeface="Calibri"/>
                  <a:ea typeface="Times New Roman" panose="02020603050405020304" pitchFamily="18" charset="0"/>
                </a:endParaRPr>
              </a:p>
              <a:p>
                <a:pPr algn="just">
                  <a:lnSpc>
                    <a:spcPct val="100000"/>
                  </a:lnSpc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>
                          <a:latin typeface="Cambria Math" panose="02040503050406030204" pitchFamily="18" charset="0"/>
                        </a:rPr>
                        <m:t>𝐶𝑉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𝑅𝑀𝑆𝐸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acc>
                            <m:accPr>
                              <m:chr m:val="̅"/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  <m:r>
                            <a:rPr lang="fr-FR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  <m:rad>
                        <m:radPr>
                          <m:degHide m:val="on"/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nary>
                                <m:naryPr>
                                  <m:chr m:val="∑"/>
                                  <m:limLoc m:val="undOvr"/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fr-FR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  <m:r>
                                    <a:rPr lang="fr-FR" i="1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fr-FR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sup>
                                <m:e>
                                  <m:sSup>
                                    <m:sSupPr>
                                      <m:ctrlP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fr-FR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fr-FR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i="1">
                                                  <a:latin typeface="Cambria Math" panose="02040503050406030204" pitchFamily="18" charset="0"/>
                                                </a:rPr>
                                                <m:t>𝑦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i="1">
                                                  <a:latin typeface="Cambria Math" panose="02040503050406030204" pitchFamily="18" charset="0"/>
                                                </a:rPr>
                                                <m:t>𝑡</m:t>
                                              </m:r>
                                            </m:sub>
                                          </m:sSub>
                                          <m:r>
                                            <a:rPr lang="fr-FR" i="1"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fr-FR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acc>
                                                <m:accPr>
                                                  <m:chr m:val="̂"/>
                                                  <m:ctrlPr>
                                                    <a:rPr lang="fr-FR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accPr>
                                                <m:e>
                                                  <m:r>
                                                    <a:rPr lang="fr-FR" i="1">
                                                      <a:latin typeface="Cambria Math" panose="02040503050406030204" pitchFamily="18" charset="0"/>
                                                    </a:rPr>
                                                    <m:t>𝑦</m:t>
                                                  </m:r>
                                                </m:e>
                                              </m:acc>
                                            </m:e>
                                            <m:sub>
                                              <m:r>
                                                <a:rPr lang="fr-FR" i="1">
                                                  <a:latin typeface="Cambria Math" panose="02040503050406030204" pitchFamily="18" charset="0"/>
                                                </a:rPr>
                                                <m:t>𝑡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</m:e>
                                    <m:sup>
                                      <m:r>
                                        <a:rPr lang="fr-FR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nary>
                            </m:num>
                            <m:den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fr-FR" sz="1600" spc="-1" dirty="0">
                  <a:solidFill>
                    <a:srgbClr val="000000"/>
                  </a:solidFill>
                  <a:effectLst/>
                  <a:latin typeface="Calibri"/>
                  <a:ea typeface="Times New Roman" panose="02020603050405020304" pitchFamily="18" charset="0"/>
                </a:endParaRPr>
              </a:p>
              <a:p>
                <a:pPr marL="285750" indent="-285750" algn="just">
                  <a:lnSpc>
                    <a:spcPct val="10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endParaRPr lang="fr-FR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12">
                <a:extLst>
                  <a:ext uri="{FF2B5EF4-FFF2-40B4-BE49-F238E27FC236}">
                    <a16:creationId xmlns:a16="http://schemas.microsoft.com/office/drawing/2014/main" id="{C10E909D-3175-4966-80FF-7AAA78CE1C7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945" y="2064574"/>
                <a:ext cx="5146675" cy="4248620"/>
              </a:xfrm>
              <a:prstGeom prst="rect">
                <a:avLst/>
              </a:prstGeom>
              <a:blipFill>
                <a:blip r:embed="rId2"/>
                <a:stretch>
                  <a:fillRect l="-947" t="-861" r="-1065"/>
                </a:stretch>
              </a:blipFill>
              <a:ln w="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3F4E018-A77B-4D1A-A156-0A85324A7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320995"/>
              </p:ext>
            </p:extLst>
          </p:nvPr>
        </p:nvGraphicFramePr>
        <p:xfrm>
          <a:off x="6469382" y="1664507"/>
          <a:ext cx="5361259" cy="4577976"/>
        </p:xfrm>
        <a:graphic>
          <a:graphicData uri="http://schemas.openxmlformats.org/drawingml/2006/table">
            <a:tbl>
              <a:tblPr/>
              <a:tblGrid>
                <a:gridCol w="887282">
                  <a:extLst>
                    <a:ext uri="{9D8B030D-6E8A-4147-A177-3AD203B41FA5}">
                      <a16:colId xmlns:a16="http://schemas.microsoft.com/office/drawing/2014/main" val="2176294331"/>
                    </a:ext>
                  </a:extLst>
                </a:gridCol>
                <a:gridCol w="974328">
                  <a:extLst>
                    <a:ext uri="{9D8B030D-6E8A-4147-A177-3AD203B41FA5}">
                      <a16:colId xmlns:a16="http://schemas.microsoft.com/office/drawing/2014/main" val="505581379"/>
                    </a:ext>
                  </a:extLst>
                </a:gridCol>
                <a:gridCol w="162560">
                  <a:extLst>
                    <a:ext uri="{9D8B030D-6E8A-4147-A177-3AD203B41FA5}">
                      <a16:colId xmlns:a16="http://schemas.microsoft.com/office/drawing/2014/main" val="3898574592"/>
                    </a:ext>
                  </a:extLst>
                </a:gridCol>
                <a:gridCol w="1508288">
                  <a:extLst>
                    <a:ext uri="{9D8B030D-6E8A-4147-A177-3AD203B41FA5}">
                      <a16:colId xmlns:a16="http://schemas.microsoft.com/office/drawing/2014/main" val="2955082950"/>
                    </a:ext>
                  </a:extLst>
                </a:gridCol>
                <a:gridCol w="1828801">
                  <a:extLst>
                    <a:ext uri="{9D8B030D-6E8A-4147-A177-3AD203B41FA5}">
                      <a16:colId xmlns:a16="http://schemas.microsoft.com/office/drawing/2014/main" val="3583894190"/>
                    </a:ext>
                  </a:extLst>
                </a:gridCol>
              </a:tblGrid>
              <a:tr h="154535"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Unité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Valeur minimale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Valeur maximale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8751317"/>
                  </a:ext>
                </a:extLst>
              </a:tr>
              <a:tr h="282250"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fr-FR" sz="1800" baseline="-250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fr-FR" sz="20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W.s</a:t>
                      </a: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/m</a:t>
                      </a:r>
                      <a:r>
                        <a:rPr lang="fr-FR" sz="16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.K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9928543"/>
                  </a:ext>
                </a:extLst>
              </a:tr>
              <a:tr h="154535"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fr-FR" sz="1800" baseline="-250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fr-FR" sz="20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3293996"/>
                  </a:ext>
                </a:extLst>
              </a:tr>
              <a:tr h="154535"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fr-FR" sz="1800" baseline="-250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env</a:t>
                      </a:r>
                      <a:endParaRPr lang="fr-FR" sz="20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9367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fr-FR" sz="1800" baseline="-250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fr-FR" sz="20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6563369"/>
                  </a:ext>
                </a:extLst>
              </a:tr>
              <a:tr h="154535"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fr-FR" sz="1800" baseline="-25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kg/m</a:t>
                      </a:r>
                      <a:r>
                        <a:rPr lang="fr-FR" sz="18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2160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3240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928602"/>
                  </a:ext>
                </a:extLst>
              </a:tr>
              <a:tr h="154535"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fr-FR" sz="18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mousse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kg/m</a:t>
                      </a:r>
                      <a:r>
                        <a:rPr lang="fr-FR" sz="18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fr-F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0909067"/>
                  </a:ext>
                </a:extLst>
              </a:tr>
              <a:tr h="154535"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fr-FR" sz="1800" baseline="-25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kg/m</a:t>
                      </a:r>
                      <a:r>
                        <a:rPr lang="fr-FR" sz="1800" baseline="30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540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8275301"/>
                  </a:ext>
                </a:extLst>
              </a:tr>
              <a:tr h="154535"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fr-FR" sz="18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isol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kg/m</a:t>
                      </a:r>
                      <a:r>
                        <a:rPr lang="fr-FR" sz="18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7460984"/>
                  </a:ext>
                </a:extLst>
              </a:tr>
              <a:tr h="154535"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λ</a:t>
                      </a:r>
                      <a:r>
                        <a:rPr lang="fr-FR" sz="18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W/</a:t>
                      </a:r>
                      <a:r>
                        <a:rPr lang="fr-FR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m.K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32846"/>
                  </a:ext>
                </a:extLst>
              </a:tr>
              <a:tr h="282250"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λ</a:t>
                      </a:r>
                      <a:r>
                        <a:rPr lang="fr-FR" sz="18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mousse</a:t>
                      </a:r>
                      <a:r>
                        <a:rPr lang="fr-FR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W/</a:t>
                      </a:r>
                      <a:r>
                        <a:rPr lang="fr-FR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m.K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0,048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0,072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96509"/>
                  </a:ext>
                </a:extLst>
              </a:tr>
              <a:tr h="282250"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λ</a:t>
                      </a:r>
                      <a:r>
                        <a:rPr lang="fr-FR" sz="18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W/</a:t>
                      </a:r>
                      <a:r>
                        <a:rPr lang="fr-FR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m.K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0,104</a:t>
                      </a:r>
                      <a:endParaRPr lang="fr-F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0,156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4827148"/>
                  </a:ext>
                </a:extLst>
              </a:tr>
              <a:tr h="282250"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λ</a:t>
                      </a:r>
                      <a:r>
                        <a:rPr lang="fr-FR" sz="1800" baseline="-25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isol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W/</a:t>
                      </a:r>
                      <a:r>
                        <a:rPr lang="fr-FR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m.K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0,025</a:t>
                      </a:r>
                      <a:endParaRPr lang="fr-F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0,032</a:t>
                      </a:r>
                      <a:endParaRPr lang="fr-F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831509"/>
                  </a:ext>
                </a:extLst>
              </a:tr>
              <a:tr h="282250"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4142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9727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itre 3">
            <a:extLst>
              <a:ext uri="{FF2B5EF4-FFF2-40B4-BE49-F238E27FC236}">
                <a16:creationId xmlns:a16="http://schemas.microsoft.com/office/drawing/2014/main" id="{FDA79FCC-03A4-A06B-7B6D-489233CDB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7770" y="765631"/>
            <a:ext cx="9756272" cy="584775"/>
          </a:xfrm>
        </p:spPr>
        <p:txBody>
          <a:bodyPr/>
          <a:lstStyle/>
          <a:p>
            <a:r>
              <a:rPr lang="en-US" dirty="0"/>
              <a:t>Analyses de </a:t>
            </a:r>
            <a:r>
              <a:rPr lang="en-US" dirty="0" err="1"/>
              <a:t>sensibilité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2484AA0-367D-4DD9-BBAB-144985FB6B3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492" y="2501471"/>
            <a:ext cx="4947321" cy="3459223"/>
          </a:xfrm>
          <a:prstGeom prst="rect">
            <a:avLst/>
          </a:prstGeom>
          <a:noFill/>
        </p:spPr>
      </p:pic>
      <p:sp>
        <p:nvSpPr>
          <p:cNvPr id="6" name="TextBox 12">
            <a:extLst>
              <a:ext uri="{FF2B5EF4-FFF2-40B4-BE49-F238E27FC236}">
                <a16:creationId xmlns:a16="http://schemas.microsoft.com/office/drawing/2014/main" id="{C10E909D-3175-4966-80FF-7AAA78CE1C73}"/>
              </a:ext>
            </a:extLst>
          </p:cNvPr>
          <p:cNvSpPr/>
          <p:nvPr/>
        </p:nvSpPr>
        <p:spPr>
          <a:xfrm>
            <a:off x="1342110" y="5897159"/>
            <a:ext cx="4523703" cy="126043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marL="285750" indent="-285750" algn="just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600" b="1" cap="all" spc="-1" dirty="0">
                <a:latin typeface="Calibri"/>
              </a:rPr>
              <a:t>Paramètres aux indices les plus élevés:</a:t>
            </a:r>
            <a:r>
              <a:rPr lang="fr-FR" sz="1600" spc="-1" dirty="0">
                <a:solidFill>
                  <a:srgbClr val="000000"/>
                </a:solidFill>
                <a:latin typeface="Calibri"/>
              </a:rPr>
              <a:t> les 4 paramètres à identifier</a:t>
            </a:r>
          </a:p>
          <a:p>
            <a:pPr marL="285750" indent="-285750" algn="just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600" b="1" cap="all" spc="-1" dirty="0">
                <a:latin typeface="Calibri"/>
              </a:rPr>
              <a:t>Facteur solaire </a:t>
            </a:r>
            <a:r>
              <a:rPr lang="fr-FR" sz="1600" b="1" cap="all" spc="-1" dirty="0" err="1">
                <a:latin typeface="Calibri"/>
              </a:rPr>
              <a:t>f</a:t>
            </a:r>
            <a:r>
              <a:rPr lang="fr-FR" sz="1600" b="1" cap="all" spc="-1" baseline="-25000" dirty="0" err="1">
                <a:latin typeface="Calibri"/>
              </a:rPr>
              <a:t>s</a:t>
            </a:r>
            <a:r>
              <a:rPr lang="fr-FR" sz="1600" b="1" cap="all" spc="-1" dirty="0">
                <a:latin typeface="Calibri"/>
              </a:rPr>
              <a:t> prépondérant</a:t>
            </a:r>
          </a:p>
          <a:p>
            <a:pPr marL="285750" indent="-285750" algn="just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8E88EB-D5BC-4476-9411-8F92D8A12284}"/>
              </a:ext>
            </a:extLst>
          </p:cNvPr>
          <p:cNvSpPr/>
          <p:nvPr/>
        </p:nvSpPr>
        <p:spPr>
          <a:xfrm>
            <a:off x="2565617" y="1634372"/>
            <a:ext cx="2373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cap="all" spc="-1" dirty="0"/>
              <a:t>méthode de </a:t>
            </a:r>
            <a:r>
              <a:rPr lang="fr-FR" b="1" cap="all" spc="-1" dirty="0" err="1"/>
              <a:t>morris</a:t>
            </a:r>
            <a:r>
              <a:rPr lang="fr-FR" b="1" cap="all" spc="-1" dirty="0"/>
              <a:t> </a:t>
            </a:r>
            <a:endParaRPr lang="fr-FR" dirty="0"/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15E24247-E8F3-4D49-B6CC-52AE88DB2854}"/>
              </a:ext>
            </a:extLst>
          </p:cNvPr>
          <p:cNvGrpSpPr/>
          <p:nvPr/>
        </p:nvGrpSpPr>
        <p:grpSpPr>
          <a:xfrm>
            <a:off x="7037608" y="2534481"/>
            <a:ext cx="3326092" cy="3150912"/>
            <a:chOff x="7033966" y="1884054"/>
            <a:chExt cx="3326092" cy="3150912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FE68495-4FA4-491B-B805-8E663BDF05D9}"/>
                </a:ext>
              </a:extLst>
            </p:cNvPr>
            <p:cNvPicPr/>
            <p:nvPr/>
          </p:nvPicPr>
          <p:blipFill rotWithShape="1">
            <a:blip r:embed="rId3"/>
            <a:srcRect t="10676" r="50249"/>
            <a:stretch/>
          </p:blipFill>
          <p:spPr>
            <a:xfrm>
              <a:off x="7033966" y="1884054"/>
              <a:ext cx="3326092" cy="3089891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4EEC108-2F4B-46AE-A215-10EA05870948}"/>
                </a:ext>
              </a:extLst>
            </p:cNvPr>
            <p:cNvSpPr/>
            <p:nvPr/>
          </p:nvSpPr>
          <p:spPr>
            <a:xfrm>
              <a:off x="7852855" y="4673627"/>
              <a:ext cx="442733" cy="3613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10" name="TextBox 12">
            <a:extLst>
              <a:ext uri="{FF2B5EF4-FFF2-40B4-BE49-F238E27FC236}">
                <a16:creationId xmlns:a16="http://schemas.microsoft.com/office/drawing/2014/main" id="{9E74A202-F142-4392-A5EC-257F850CA62E}"/>
              </a:ext>
            </a:extLst>
          </p:cNvPr>
          <p:cNvSpPr/>
          <p:nvPr/>
        </p:nvSpPr>
        <p:spPr>
          <a:xfrm>
            <a:off x="6608190" y="5584755"/>
            <a:ext cx="5085852" cy="124504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marL="285750" indent="-285750" algn="just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600" b="1" cap="all" spc="-1" dirty="0">
                <a:latin typeface="Calibri"/>
              </a:rPr>
              <a:t>Somme des estimations </a:t>
            </a:r>
            <a:r>
              <a:rPr lang="fr-FR" sz="1600" b="1" cap="all" spc="-1" dirty="0"/>
              <a:t>: </a:t>
            </a:r>
            <a:r>
              <a:rPr lang="fr-FR" sz="1600" spc="-1" dirty="0">
                <a:solidFill>
                  <a:srgbClr val="000000"/>
                </a:solidFill>
                <a:latin typeface="Calibri"/>
              </a:rPr>
              <a:t>1,08</a:t>
            </a:r>
          </a:p>
          <a:p>
            <a:pPr marL="285750" indent="-285750" algn="just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600" b="1" cap="all" spc="-1" dirty="0">
                <a:latin typeface="Calibri"/>
              </a:rPr>
              <a:t>Paramètres prépondérants </a:t>
            </a:r>
            <a:r>
              <a:rPr lang="fr-FR" sz="1600" spc="-1" dirty="0">
                <a:solidFill>
                  <a:srgbClr val="000000"/>
                </a:solidFill>
                <a:latin typeface="Calibri"/>
              </a:rPr>
              <a:t>: </a:t>
            </a:r>
            <a:r>
              <a:rPr lang="fr-FR" sz="1600" spc="-1" dirty="0" err="1">
                <a:solidFill>
                  <a:srgbClr val="000000"/>
                </a:solidFill>
                <a:latin typeface="Calibri"/>
              </a:rPr>
              <a:t>f</a:t>
            </a:r>
            <a:r>
              <a:rPr lang="fr-FR" sz="1600" spc="-1" baseline="-25000" dirty="0" err="1">
                <a:solidFill>
                  <a:srgbClr val="000000"/>
                </a:solidFill>
                <a:latin typeface="Calibri"/>
              </a:rPr>
              <a:t>s</a:t>
            </a:r>
            <a:r>
              <a:rPr lang="fr-FR" sz="1600" spc="-1" dirty="0">
                <a:solidFill>
                  <a:srgbClr val="000000"/>
                </a:solidFill>
                <a:latin typeface="Calibri"/>
              </a:rPr>
              <a:t>, </a:t>
            </a:r>
            <a:r>
              <a:rPr lang="fr-FR" dirty="0"/>
              <a:t>impactant le flux solaire incident </a:t>
            </a:r>
            <a:r>
              <a:rPr lang="fr-FR" i="1" dirty="0"/>
              <a:t>I</a:t>
            </a:r>
            <a:r>
              <a:rPr lang="fr-FR" dirty="0"/>
              <a:t> qui est un terme prépondérant du bilan, suivi du facteur céleste </a:t>
            </a:r>
            <a:r>
              <a:rPr lang="fr-FR" dirty="0" err="1"/>
              <a:t>f</a:t>
            </a:r>
            <a:r>
              <a:rPr lang="fr-FR" baseline="-25000" dirty="0" err="1"/>
              <a:t>c</a:t>
            </a:r>
            <a:endParaRPr lang="fr-FR" sz="1600" spc="-1" baseline="-250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C7A9F52-8851-4950-94F9-DD1404F59FE7}"/>
              </a:ext>
            </a:extLst>
          </p:cNvPr>
          <p:cNvSpPr/>
          <p:nvPr/>
        </p:nvSpPr>
        <p:spPr>
          <a:xfrm>
            <a:off x="7363861" y="1634372"/>
            <a:ext cx="32037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cap="all" spc="-1" dirty="0"/>
              <a:t>Estimation indices de sobol</a:t>
            </a:r>
            <a:endParaRPr lang="fr-F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E467A7-C9C2-4D6C-BD11-F64611D76740}"/>
              </a:ext>
            </a:extLst>
          </p:cNvPr>
          <p:cNvSpPr/>
          <p:nvPr/>
        </p:nvSpPr>
        <p:spPr>
          <a:xfrm>
            <a:off x="1470011" y="2103004"/>
            <a:ext cx="42679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b="1" cap="all" spc="-1" dirty="0"/>
              <a:t>Echantillonnage : </a:t>
            </a:r>
            <a:r>
              <a:rPr lang="fr-FR" spc="-1" dirty="0">
                <a:solidFill>
                  <a:srgbClr val="000000"/>
                </a:solidFill>
              </a:rPr>
              <a:t>15 répétitions OAT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3F83833-C35B-484E-8DA4-0BE46AAE163A}"/>
              </a:ext>
            </a:extLst>
          </p:cNvPr>
          <p:cNvSpPr/>
          <p:nvPr/>
        </p:nvSpPr>
        <p:spPr>
          <a:xfrm>
            <a:off x="6608190" y="2103004"/>
            <a:ext cx="4184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b="1" cap="all" spc="-1" dirty="0"/>
              <a:t>Echantillonnage : </a:t>
            </a:r>
            <a:r>
              <a:rPr lang="fr-FR" spc="-1" dirty="0">
                <a:solidFill>
                  <a:srgbClr val="000000"/>
                </a:solidFill>
              </a:rPr>
              <a:t>3600 échantillons</a:t>
            </a:r>
          </a:p>
        </p:txBody>
      </p:sp>
    </p:spTree>
    <p:extLst>
      <p:ext uri="{BB962C8B-B14F-4D97-AF65-F5344CB8AC3E}">
        <p14:creationId xmlns:p14="http://schemas.microsoft.com/office/powerpoint/2010/main" val="19056910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F91AB4E5-DDCC-4332-B4B9-75C06AD982D3}"/>
              </a:ext>
            </a:extLst>
          </p:cNvPr>
          <p:cNvSpPr/>
          <p:nvPr/>
        </p:nvSpPr>
        <p:spPr>
          <a:xfrm>
            <a:off x="8408894" y="6059106"/>
            <a:ext cx="3128682" cy="528918"/>
          </a:xfrm>
          <a:custGeom>
            <a:avLst/>
            <a:gdLst>
              <a:gd name="connsiteX0" fmla="*/ 0 w 3128682"/>
              <a:gd name="connsiteY0" fmla="*/ 0 h 528918"/>
              <a:gd name="connsiteX1" fmla="*/ 708212 w 3128682"/>
              <a:gd name="connsiteY1" fmla="*/ 26894 h 528918"/>
              <a:gd name="connsiteX2" fmla="*/ 3128682 w 3128682"/>
              <a:gd name="connsiteY2" fmla="*/ 528918 h 528918"/>
              <a:gd name="connsiteX3" fmla="*/ 1057835 w 3128682"/>
              <a:gd name="connsiteY3" fmla="*/ 510988 h 528918"/>
              <a:gd name="connsiteX4" fmla="*/ 0 w 3128682"/>
              <a:gd name="connsiteY4" fmla="*/ 0 h 528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28682" h="528918">
                <a:moveTo>
                  <a:pt x="0" y="0"/>
                </a:moveTo>
                <a:lnTo>
                  <a:pt x="708212" y="26894"/>
                </a:lnTo>
                <a:lnTo>
                  <a:pt x="3128682" y="528918"/>
                </a:lnTo>
                <a:lnTo>
                  <a:pt x="1057835" y="5109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/>
          </a:p>
        </p:txBody>
      </p:sp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F5EDCBA8-74C4-4EEC-95D0-E3831977310B}"/>
              </a:ext>
            </a:extLst>
          </p:cNvPr>
          <p:cNvSpPr/>
          <p:nvPr/>
        </p:nvSpPr>
        <p:spPr>
          <a:xfrm>
            <a:off x="6104964" y="6077035"/>
            <a:ext cx="2653553" cy="502024"/>
          </a:xfrm>
          <a:custGeom>
            <a:avLst/>
            <a:gdLst>
              <a:gd name="connsiteX0" fmla="*/ 968189 w 2653553"/>
              <a:gd name="connsiteY0" fmla="*/ 0 h 502024"/>
              <a:gd name="connsiteX1" fmla="*/ 2151530 w 2653553"/>
              <a:gd name="connsiteY1" fmla="*/ 17930 h 502024"/>
              <a:gd name="connsiteX2" fmla="*/ 2653553 w 2653553"/>
              <a:gd name="connsiteY2" fmla="*/ 493059 h 502024"/>
              <a:gd name="connsiteX3" fmla="*/ 0 w 2653553"/>
              <a:gd name="connsiteY3" fmla="*/ 502024 h 502024"/>
              <a:gd name="connsiteX4" fmla="*/ 968189 w 2653553"/>
              <a:gd name="connsiteY4" fmla="*/ 0 h 50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53553" h="502024">
                <a:moveTo>
                  <a:pt x="968189" y="0"/>
                </a:moveTo>
                <a:lnTo>
                  <a:pt x="2151530" y="17930"/>
                </a:lnTo>
                <a:lnTo>
                  <a:pt x="2653553" y="493059"/>
                </a:lnTo>
                <a:lnTo>
                  <a:pt x="0" y="502024"/>
                </a:lnTo>
                <a:lnTo>
                  <a:pt x="968189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 dirty="0"/>
          </a:p>
        </p:txBody>
      </p:sp>
      <p:sp>
        <p:nvSpPr>
          <p:cNvPr id="3" name="Forme libre : forme 2">
            <a:extLst>
              <a:ext uri="{FF2B5EF4-FFF2-40B4-BE49-F238E27FC236}">
                <a16:creationId xmlns:a16="http://schemas.microsoft.com/office/drawing/2014/main" id="{5A9E9E3F-749B-4E31-9D37-85DEB571D1B1}"/>
              </a:ext>
            </a:extLst>
          </p:cNvPr>
          <p:cNvSpPr/>
          <p:nvPr/>
        </p:nvSpPr>
        <p:spPr>
          <a:xfrm>
            <a:off x="3030070" y="6041177"/>
            <a:ext cx="3012142" cy="519953"/>
          </a:xfrm>
          <a:custGeom>
            <a:avLst/>
            <a:gdLst>
              <a:gd name="connsiteX0" fmla="*/ 1792942 w 3012142"/>
              <a:gd name="connsiteY0" fmla="*/ 0 h 519953"/>
              <a:gd name="connsiteX1" fmla="*/ 3012142 w 3012142"/>
              <a:gd name="connsiteY1" fmla="*/ 0 h 519953"/>
              <a:gd name="connsiteX2" fmla="*/ 1649506 w 3012142"/>
              <a:gd name="connsiteY2" fmla="*/ 519953 h 519953"/>
              <a:gd name="connsiteX3" fmla="*/ 0 w 3012142"/>
              <a:gd name="connsiteY3" fmla="*/ 502023 h 519953"/>
              <a:gd name="connsiteX4" fmla="*/ 1792942 w 3012142"/>
              <a:gd name="connsiteY4" fmla="*/ 0 h 519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2142" h="519953">
                <a:moveTo>
                  <a:pt x="1792942" y="0"/>
                </a:moveTo>
                <a:lnTo>
                  <a:pt x="3012142" y="0"/>
                </a:lnTo>
                <a:lnTo>
                  <a:pt x="1649506" y="519953"/>
                </a:lnTo>
                <a:lnTo>
                  <a:pt x="0" y="502023"/>
                </a:lnTo>
                <a:lnTo>
                  <a:pt x="1792942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 dirty="0"/>
          </a:p>
        </p:txBody>
      </p:sp>
      <p:sp>
        <p:nvSpPr>
          <p:cNvPr id="105" name="Titre 3">
            <a:extLst>
              <a:ext uri="{FF2B5EF4-FFF2-40B4-BE49-F238E27FC236}">
                <a16:creationId xmlns:a16="http://schemas.microsoft.com/office/drawing/2014/main" id="{FDA79FCC-03A4-A06B-7B6D-489233CDB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7770" y="765631"/>
            <a:ext cx="9756272" cy="584775"/>
          </a:xfrm>
        </p:spPr>
        <p:txBody>
          <a:bodyPr/>
          <a:lstStyle/>
          <a:p>
            <a:r>
              <a:rPr lang="en-US" dirty="0"/>
              <a:t>Analyses de </a:t>
            </a:r>
            <a:r>
              <a:rPr lang="en-US" dirty="0" err="1"/>
              <a:t>sensibilité</a:t>
            </a:r>
            <a:r>
              <a:rPr lang="en-US" dirty="0"/>
              <a:t> </a:t>
            </a:r>
            <a:r>
              <a:rPr lang="en-US" dirty="0" err="1"/>
              <a:t>dynamique</a:t>
            </a:r>
            <a:endParaRPr lang="fr-FR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D105303F-B2D2-4DD1-8502-2DD1F086A81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259838" y="2428960"/>
            <a:ext cx="8244694" cy="3663409"/>
          </a:xfrm>
          <a:prstGeom prst="rect">
            <a:avLst/>
          </a:prstGeom>
        </p:spPr>
      </p:pic>
      <p:sp>
        <p:nvSpPr>
          <p:cNvPr id="14" name="TextBox 12">
            <a:extLst>
              <a:ext uri="{FF2B5EF4-FFF2-40B4-BE49-F238E27FC236}">
                <a16:creationId xmlns:a16="http://schemas.microsoft.com/office/drawing/2014/main" id="{11A801A8-BF80-4948-A3B6-C1D3AD22EBEF}"/>
              </a:ext>
            </a:extLst>
          </p:cNvPr>
          <p:cNvSpPr/>
          <p:nvPr/>
        </p:nvSpPr>
        <p:spPr>
          <a:xfrm>
            <a:off x="1761196" y="1602995"/>
            <a:ext cx="9439201" cy="6602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600" b="1" cap="all" spc="-1" dirty="0">
                <a:latin typeface="Calibri"/>
              </a:rPr>
              <a:t>Impact dynamique </a:t>
            </a:r>
            <a:r>
              <a:rPr lang="fr-FR" sz="1600" spc="-1" dirty="0">
                <a:solidFill>
                  <a:srgbClr val="000000"/>
                </a:solidFill>
                <a:latin typeface="Calibri"/>
              </a:rPr>
              <a:t>sur l’erreur du modèle (</a:t>
            </a:r>
            <a:r>
              <a:rPr lang="fr-FR" sz="1600" spc="-1" dirty="0" err="1">
                <a:solidFill>
                  <a:srgbClr val="000000"/>
                </a:solidFill>
                <a:latin typeface="Calibri"/>
              </a:rPr>
              <a:t>f</a:t>
            </a:r>
            <a:r>
              <a:rPr lang="fr-FR" sz="1600" spc="-1" baseline="-25000" dirty="0" err="1">
                <a:solidFill>
                  <a:srgbClr val="000000"/>
                </a:solidFill>
                <a:latin typeface="Calibri"/>
              </a:rPr>
              <a:t>v</a:t>
            </a:r>
            <a:r>
              <a:rPr lang="fr-FR" sz="1600" spc="-1" dirty="0">
                <a:solidFill>
                  <a:srgbClr val="000000"/>
                </a:solidFill>
                <a:latin typeface="Calibri"/>
              </a:rPr>
              <a:t> dépend de la vitesse du vent, </a:t>
            </a:r>
            <a:r>
              <a:rPr lang="fr-FR" sz="1600" spc="-1" dirty="0" err="1">
                <a:solidFill>
                  <a:srgbClr val="000000"/>
                </a:solidFill>
                <a:latin typeface="Calibri"/>
              </a:rPr>
              <a:t>f</a:t>
            </a:r>
            <a:r>
              <a:rPr lang="fr-FR" sz="1600" spc="-1" baseline="-25000" dirty="0" err="1">
                <a:solidFill>
                  <a:srgbClr val="000000"/>
                </a:solidFill>
                <a:latin typeface="Calibri"/>
              </a:rPr>
              <a:t>c</a:t>
            </a:r>
            <a:r>
              <a:rPr lang="fr-FR" sz="1600" spc="-1" dirty="0">
                <a:solidFill>
                  <a:srgbClr val="000000"/>
                </a:solidFill>
                <a:latin typeface="Calibri"/>
              </a:rPr>
              <a:t> de la nébulosité, etc.)</a:t>
            </a:r>
          </a:p>
          <a:p>
            <a:pPr marL="285750" indent="-285750" algn="just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600" b="1" cap="all" spc="-1" dirty="0">
                <a:latin typeface="Calibri"/>
              </a:rPr>
              <a:t>Identification séquentielle ?</a:t>
            </a:r>
            <a:endParaRPr lang="fr-FR" sz="1600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F49C0C9-EA10-4F06-9A05-EF43AE0AB065}"/>
              </a:ext>
            </a:extLst>
          </p:cNvPr>
          <p:cNvSpPr/>
          <p:nvPr/>
        </p:nvSpPr>
        <p:spPr>
          <a:xfrm>
            <a:off x="6557970" y="6217401"/>
            <a:ext cx="24865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pc="-1" dirty="0">
                <a:solidFill>
                  <a:srgbClr val="000000"/>
                </a:solidFill>
              </a:rPr>
              <a:t>Identification de </a:t>
            </a:r>
            <a:r>
              <a:rPr lang="fr-FR" spc="-1" dirty="0" err="1">
                <a:solidFill>
                  <a:srgbClr val="000000"/>
                </a:solidFill>
              </a:rPr>
              <a:t>f</a:t>
            </a:r>
            <a:r>
              <a:rPr lang="fr-FR" spc="-1" baseline="-25000" dirty="0" err="1">
                <a:solidFill>
                  <a:srgbClr val="000000"/>
                </a:solidFill>
              </a:rPr>
              <a:t>c</a:t>
            </a:r>
            <a:r>
              <a:rPr lang="fr-FR" spc="-1" dirty="0">
                <a:solidFill>
                  <a:srgbClr val="000000"/>
                </a:solidFill>
              </a:rPr>
              <a:t> et </a:t>
            </a:r>
            <a:r>
              <a:rPr lang="fr-FR" spc="-1" dirty="0" err="1">
                <a:solidFill>
                  <a:srgbClr val="000000"/>
                </a:solidFill>
              </a:rPr>
              <a:t>f</a:t>
            </a:r>
            <a:r>
              <a:rPr lang="fr-FR" spc="-1" baseline="-25000" dirty="0" err="1">
                <a:solidFill>
                  <a:srgbClr val="000000"/>
                </a:solidFill>
              </a:rPr>
              <a:t>env</a:t>
            </a:r>
            <a:endParaRPr lang="fr-FR" baseline="-250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0F6C765-52CB-4772-88E6-4433DB72ED37}"/>
              </a:ext>
            </a:extLst>
          </p:cNvPr>
          <p:cNvSpPr/>
          <p:nvPr/>
        </p:nvSpPr>
        <p:spPr>
          <a:xfrm>
            <a:off x="9369724" y="6253353"/>
            <a:ext cx="1952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pc="-1" dirty="0">
                <a:solidFill>
                  <a:srgbClr val="000000"/>
                </a:solidFill>
              </a:rPr>
              <a:t>Identification de </a:t>
            </a:r>
            <a:r>
              <a:rPr lang="fr-FR" spc="-1" dirty="0" err="1">
                <a:solidFill>
                  <a:srgbClr val="000000"/>
                </a:solidFill>
              </a:rPr>
              <a:t>f</a:t>
            </a:r>
            <a:r>
              <a:rPr lang="fr-FR" spc="-1" baseline="-25000" dirty="0" err="1">
                <a:solidFill>
                  <a:srgbClr val="000000"/>
                </a:solidFill>
              </a:rPr>
              <a:t>s</a:t>
            </a:r>
            <a:r>
              <a:rPr lang="fr-FR" spc="-1" dirty="0">
                <a:solidFill>
                  <a:srgbClr val="000000"/>
                </a:solidFill>
              </a:rPr>
              <a:t> </a:t>
            </a:r>
            <a:endParaRPr lang="fr-FR" baseline="-250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DEF3985-C2E2-49C7-B96A-E55BE682106A}"/>
              </a:ext>
            </a:extLst>
          </p:cNvPr>
          <p:cNvSpPr/>
          <p:nvPr/>
        </p:nvSpPr>
        <p:spPr>
          <a:xfrm>
            <a:off x="3384463" y="6222576"/>
            <a:ext cx="25185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pc="-1" dirty="0">
                <a:solidFill>
                  <a:srgbClr val="000000"/>
                </a:solidFill>
              </a:rPr>
              <a:t>Identification de </a:t>
            </a:r>
            <a:r>
              <a:rPr lang="fr-FR" spc="-1" dirty="0" err="1">
                <a:solidFill>
                  <a:srgbClr val="000000"/>
                </a:solidFill>
              </a:rPr>
              <a:t>f</a:t>
            </a:r>
            <a:r>
              <a:rPr lang="fr-FR" spc="-1" baseline="-25000" dirty="0" err="1">
                <a:solidFill>
                  <a:srgbClr val="000000"/>
                </a:solidFill>
              </a:rPr>
              <a:t>v</a:t>
            </a:r>
            <a:r>
              <a:rPr lang="fr-FR" spc="-1" dirty="0">
                <a:solidFill>
                  <a:srgbClr val="000000"/>
                </a:solidFill>
              </a:rPr>
              <a:t> </a:t>
            </a:r>
            <a:endParaRPr lang="fr-FR" baseline="-250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9C5DA3F-6324-4FEA-98ED-D9E5F53327CA}"/>
              </a:ext>
            </a:extLst>
          </p:cNvPr>
          <p:cNvSpPr/>
          <p:nvPr/>
        </p:nvSpPr>
        <p:spPr>
          <a:xfrm>
            <a:off x="4839630" y="2428960"/>
            <a:ext cx="1170878" cy="3663409"/>
          </a:xfrm>
          <a:prstGeom prst="rect">
            <a:avLst/>
          </a:pr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E16BEA4-E40A-4046-86E1-CC01DC72BA00}"/>
              </a:ext>
            </a:extLst>
          </p:cNvPr>
          <p:cNvSpPr/>
          <p:nvPr/>
        </p:nvSpPr>
        <p:spPr>
          <a:xfrm>
            <a:off x="7048486" y="2428960"/>
            <a:ext cx="1224885" cy="3663409"/>
          </a:xfrm>
          <a:prstGeom prst="rect">
            <a:avLst/>
          </a:pr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734738E-9AFB-43D4-B455-4D386A3106E5}"/>
              </a:ext>
            </a:extLst>
          </p:cNvPr>
          <p:cNvSpPr/>
          <p:nvPr/>
        </p:nvSpPr>
        <p:spPr>
          <a:xfrm>
            <a:off x="8406639" y="2428960"/>
            <a:ext cx="755291" cy="3663409"/>
          </a:xfrm>
          <a:prstGeom prst="rect">
            <a:avLst/>
          </a:pr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7610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3" grpId="0" animBg="1"/>
      <p:bldP spid="16" grpId="0"/>
      <p:bldP spid="19" grpId="0"/>
      <p:bldP spid="21" grpId="0"/>
      <p:bldP spid="9" grpId="0" animBg="1"/>
      <p:bldP spid="26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itre 3">
            <a:extLst>
              <a:ext uri="{FF2B5EF4-FFF2-40B4-BE49-F238E27FC236}">
                <a16:creationId xmlns:a16="http://schemas.microsoft.com/office/drawing/2014/main" id="{FDA79FCC-03A4-A06B-7B6D-489233CDB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7154" y="712927"/>
            <a:ext cx="9756272" cy="584775"/>
          </a:xfrm>
        </p:spPr>
        <p:txBody>
          <a:bodyPr/>
          <a:lstStyle/>
          <a:p>
            <a:r>
              <a:rPr lang="en-US" dirty="0"/>
              <a:t>Identification et simulation</a:t>
            </a:r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AD045F9-8FCC-4198-8F2D-F8AAD96A91F0}"/>
              </a:ext>
            </a:extLst>
          </p:cNvPr>
          <p:cNvSpPr txBox="1"/>
          <p:nvPr/>
        </p:nvSpPr>
        <p:spPr>
          <a:xfrm>
            <a:off x="6419850" y="1589980"/>
            <a:ext cx="5233576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fr-FR" sz="1600" b="1" cap="all" spc="-1" dirty="0">
                <a:latin typeface="Calibri"/>
              </a:rPr>
              <a:t>Algorithme évolutionnaire </a:t>
            </a:r>
            <a:r>
              <a:rPr lang="fr-FR" sz="1600" spc="-1" dirty="0">
                <a:solidFill>
                  <a:srgbClr val="000000"/>
                </a:solidFill>
              </a:rPr>
              <a:t>pour identification 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fr-FR" sz="1600" b="1" cap="all" spc="-1" dirty="0">
                <a:latin typeface="Calibri"/>
              </a:rPr>
              <a:t>Problèmes d’identification </a:t>
            </a:r>
            <a:r>
              <a:rPr lang="fr-FR" sz="1600" spc="-1" dirty="0">
                <a:solidFill>
                  <a:srgbClr val="000000"/>
                </a:solidFill>
                <a:latin typeface="Calibri"/>
              </a:rPr>
              <a:t>de </a:t>
            </a:r>
            <a:r>
              <a:rPr lang="fr-FR" sz="1600" spc="-1" dirty="0" err="1">
                <a:solidFill>
                  <a:srgbClr val="000000"/>
                </a:solidFill>
                <a:latin typeface="Calibri"/>
              </a:rPr>
              <a:t>f</a:t>
            </a:r>
            <a:r>
              <a:rPr lang="fr-FR" sz="1600" spc="-1" baseline="-25000" dirty="0" err="1">
                <a:solidFill>
                  <a:srgbClr val="000000"/>
                </a:solidFill>
                <a:latin typeface="Calibri"/>
              </a:rPr>
              <a:t>c</a:t>
            </a:r>
            <a:endParaRPr lang="fr-FR" sz="1600" spc="-1" baseline="-25000" dirty="0">
              <a:solidFill>
                <a:srgbClr val="000000"/>
              </a:solidFill>
              <a:latin typeface="Calibri"/>
            </a:endParaRP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fr-FR" sz="1600" spc="-1" baseline="-25000" dirty="0">
              <a:solidFill>
                <a:srgbClr val="000000"/>
              </a:solidFill>
              <a:latin typeface="Calibri"/>
            </a:endParaRP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fr-FR" sz="1600" spc="-1" baseline="-25000" dirty="0">
              <a:solidFill>
                <a:srgbClr val="000000"/>
              </a:solidFill>
              <a:latin typeface="Calibri"/>
            </a:endParaRP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fr-FR" sz="1600" spc="-1" baseline="-25000" dirty="0">
              <a:solidFill>
                <a:srgbClr val="000000"/>
              </a:solidFill>
              <a:latin typeface="Calibri"/>
            </a:endParaRP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fr-FR" sz="1600" spc="-1" baseline="-25000" dirty="0">
              <a:solidFill>
                <a:srgbClr val="000000"/>
              </a:solidFill>
              <a:latin typeface="Calibri"/>
            </a:endParaRP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fr-FR" sz="1600" spc="-1" baseline="-25000" dirty="0">
              <a:solidFill>
                <a:srgbClr val="000000"/>
              </a:solidFill>
              <a:latin typeface="Calibri"/>
            </a:endParaRP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fr-FR" sz="1600" spc="-1" baseline="-25000" dirty="0">
              <a:solidFill>
                <a:srgbClr val="000000"/>
              </a:solidFill>
              <a:latin typeface="Calibri"/>
            </a:endParaRP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fr-FR" sz="1600" spc="-1" baseline="-25000" dirty="0">
              <a:solidFill>
                <a:srgbClr val="000000"/>
              </a:solidFill>
              <a:latin typeface="Calibri"/>
            </a:endParaRPr>
          </a:p>
          <a:p>
            <a:pPr hangingPunct="0"/>
            <a:endParaRPr lang="fr-FR" sz="1600" spc="-1" baseline="-25000" dirty="0">
              <a:solidFill>
                <a:srgbClr val="000000"/>
              </a:solidFill>
              <a:latin typeface="Calibri"/>
            </a:endParaRP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fr-FR" sz="1600" spc="-1" baseline="-25000" dirty="0">
              <a:solidFill>
                <a:srgbClr val="000000"/>
              </a:solidFill>
              <a:latin typeface="Calibri"/>
            </a:endParaRP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fr-FR" sz="1600" spc="-1" baseline="-25000" dirty="0">
              <a:solidFill>
                <a:srgbClr val="000000"/>
              </a:solidFill>
              <a:latin typeface="Calibri"/>
            </a:endParaRP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fr-FR" sz="1600" spc="-1" baseline="-25000" dirty="0">
              <a:solidFill>
                <a:srgbClr val="000000"/>
              </a:solidFill>
              <a:latin typeface="Calibri"/>
            </a:endParaRP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fr-FR" sz="1600" spc="-1" baseline="-25000" dirty="0">
              <a:solidFill>
                <a:srgbClr val="000000"/>
              </a:solidFill>
              <a:latin typeface="Calibri"/>
            </a:endParaRP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fr-FR" sz="1600" spc="-1" baseline="-25000" dirty="0">
              <a:solidFill>
                <a:srgbClr val="000000"/>
              </a:solidFill>
              <a:latin typeface="Calibri"/>
            </a:endParaRP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fr-FR" sz="1600" spc="-1" baseline="-25000" dirty="0">
              <a:solidFill>
                <a:srgbClr val="000000"/>
              </a:solidFill>
              <a:latin typeface="Calibri"/>
            </a:endParaRP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fr-FR" sz="1600" b="1" cap="all" spc="-1" dirty="0"/>
              <a:t>Facteur solaire </a:t>
            </a:r>
            <a:r>
              <a:rPr lang="fr-FR" sz="1600" b="1" cap="all" spc="-1" dirty="0" err="1"/>
              <a:t>f</a:t>
            </a:r>
            <a:r>
              <a:rPr lang="fr-FR" sz="1600" b="1" cap="all" spc="-1" baseline="-25000" dirty="0" err="1"/>
              <a:t>c</a:t>
            </a:r>
            <a:r>
              <a:rPr lang="fr-FR" sz="1600" b="1" cap="all" spc="-1" dirty="0"/>
              <a:t> :</a:t>
            </a:r>
            <a:r>
              <a:rPr lang="fr-FR" dirty="0"/>
              <a:t> </a:t>
            </a:r>
            <a:r>
              <a:rPr lang="fr-FR" sz="1600" spc="-1" dirty="0">
                <a:solidFill>
                  <a:srgbClr val="000000"/>
                </a:solidFill>
                <a:latin typeface="Calibri"/>
              </a:rPr>
              <a:t>16% du flux solaire incident est absorbé par la couche d’aluminium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fr-FR" sz="1600" b="1" cap="all" spc="-1" dirty="0"/>
              <a:t>Facteur vent </a:t>
            </a:r>
            <a:r>
              <a:rPr lang="fr-FR" sz="1600" b="1" cap="all" spc="-1" dirty="0" err="1"/>
              <a:t>f</a:t>
            </a:r>
            <a:r>
              <a:rPr lang="fr-FR" sz="1600" b="1" cap="all" spc="-1" baseline="-25000" dirty="0" err="1"/>
              <a:t>v</a:t>
            </a:r>
            <a:r>
              <a:rPr lang="fr-FR" sz="1600" b="1" cap="all" spc="-1" dirty="0"/>
              <a:t> : </a:t>
            </a:r>
            <a:r>
              <a:rPr lang="fr-FR" sz="1600" spc="-1" dirty="0">
                <a:solidFill>
                  <a:srgbClr val="000000"/>
                </a:solidFill>
                <a:latin typeface="Calibri"/>
              </a:rPr>
              <a:t>très faible 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fr-FR" sz="1600" b="1" cap="all" spc="-1" dirty="0"/>
              <a:t>Facteur céleste </a:t>
            </a:r>
            <a:r>
              <a:rPr lang="fr-FR" sz="1600" b="1" cap="all" spc="-1" dirty="0" err="1"/>
              <a:t>f</a:t>
            </a:r>
            <a:r>
              <a:rPr lang="fr-FR" sz="1600" b="1" cap="all" spc="-1" baseline="-25000" dirty="0" err="1"/>
              <a:t>c</a:t>
            </a:r>
            <a:r>
              <a:rPr lang="fr-FR" sz="1600" b="1" cap="all" spc="-1" dirty="0"/>
              <a:t>  </a:t>
            </a:r>
            <a:r>
              <a:rPr lang="fr-FR" sz="1600" spc="-1" dirty="0">
                <a:solidFill>
                  <a:srgbClr val="000000"/>
                </a:solidFill>
                <a:latin typeface="Calibri"/>
              </a:rPr>
              <a:t>: source d’erreur ?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fr-FR" sz="1600" b="1" cap="all" spc="-1" dirty="0"/>
              <a:t>Facteur environnement </a:t>
            </a:r>
            <a:r>
              <a:rPr lang="fr-FR" sz="1600" b="1" cap="all" spc="-1" dirty="0" err="1"/>
              <a:t>f</a:t>
            </a:r>
            <a:r>
              <a:rPr lang="fr-FR" sz="1600" b="1" cap="all" spc="-1" baseline="-25000" dirty="0" err="1"/>
              <a:t>env</a:t>
            </a:r>
            <a:r>
              <a:rPr lang="fr-FR" sz="1600" b="1" cap="all" spc="-1" dirty="0"/>
              <a:t> : </a:t>
            </a:r>
            <a:r>
              <a:rPr lang="fr-FR" sz="1600" spc="-1" dirty="0">
                <a:solidFill>
                  <a:srgbClr val="000000"/>
                </a:solidFill>
                <a:latin typeface="Calibri"/>
              </a:rPr>
              <a:t>très faible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fr-FR" sz="1600" spc="-1" baseline="-25000" dirty="0">
              <a:solidFill>
                <a:srgbClr val="000000"/>
              </a:solidFill>
              <a:latin typeface="Calibri"/>
            </a:endParaRP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fr-FR" sz="1600" spc="-1" dirty="0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E46EA57F-8F32-4987-9FEB-E2CA5CF412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1982871"/>
              </p:ext>
            </p:extLst>
          </p:nvPr>
        </p:nvGraphicFramePr>
        <p:xfrm>
          <a:off x="5979459" y="2934314"/>
          <a:ext cx="5555525" cy="1220470"/>
        </p:xfrm>
        <a:graphic>
          <a:graphicData uri="http://schemas.openxmlformats.org/drawingml/2006/table">
            <a:tbl>
              <a:tblPr/>
              <a:tblGrid>
                <a:gridCol w="829714">
                  <a:extLst>
                    <a:ext uri="{9D8B030D-6E8A-4147-A177-3AD203B41FA5}">
                      <a16:colId xmlns:a16="http://schemas.microsoft.com/office/drawing/2014/main" val="4116228221"/>
                    </a:ext>
                  </a:extLst>
                </a:gridCol>
                <a:gridCol w="834501">
                  <a:extLst>
                    <a:ext uri="{9D8B030D-6E8A-4147-A177-3AD203B41FA5}">
                      <a16:colId xmlns:a16="http://schemas.microsoft.com/office/drawing/2014/main" val="891203175"/>
                    </a:ext>
                  </a:extLst>
                </a:gridCol>
                <a:gridCol w="772357">
                  <a:extLst>
                    <a:ext uri="{9D8B030D-6E8A-4147-A177-3AD203B41FA5}">
                      <a16:colId xmlns:a16="http://schemas.microsoft.com/office/drawing/2014/main" val="1086676010"/>
                    </a:ext>
                  </a:extLst>
                </a:gridCol>
                <a:gridCol w="683997">
                  <a:extLst>
                    <a:ext uri="{9D8B030D-6E8A-4147-A177-3AD203B41FA5}">
                      <a16:colId xmlns:a16="http://schemas.microsoft.com/office/drawing/2014/main" val="1426065244"/>
                    </a:ext>
                  </a:extLst>
                </a:gridCol>
                <a:gridCol w="811652">
                  <a:extLst>
                    <a:ext uri="{9D8B030D-6E8A-4147-A177-3AD203B41FA5}">
                      <a16:colId xmlns:a16="http://schemas.microsoft.com/office/drawing/2014/main" val="1296824365"/>
                    </a:ext>
                  </a:extLst>
                </a:gridCol>
                <a:gridCol w="811652">
                  <a:extLst>
                    <a:ext uri="{9D8B030D-6E8A-4147-A177-3AD203B41FA5}">
                      <a16:colId xmlns:a16="http://schemas.microsoft.com/office/drawing/2014/main" val="2672500588"/>
                    </a:ext>
                  </a:extLst>
                </a:gridCol>
                <a:gridCol w="811652">
                  <a:extLst>
                    <a:ext uri="{9D8B030D-6E8A-4147-A177-3AD203B41FA5}">
                      <a16:colId xmlns:a16="http://schemas.microsoft.com/office/drawing/2014/main" val="711002271"/>
                    </a:ext>
                  </a:extLst>
                </a:gridCol>
              </a:tblGrid>
              <a:tr h="24003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Paramètres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Unité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Valeur optimisée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Calibration 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(06/02 – 09/02)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Période de validation (10/02 – 14/02)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2470069"/>
                  </a:ext>
                </a:extLst>
              </a:tr>
              <a:tr h="15367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NMBE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CV(RMSE) 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NMBE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CV(RMSE) 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192085"/>
                  </a:ext>
                </a:extLst>
              </a:tr>
              <a:tr h="116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r>
                        <a:rPr lang="fr-FR" sz="1200" baseline="-25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0,16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0,24 %</a:t>
                      </a:r>
                      <a:endParaRPr lang="fr-F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0,65 %</a:t>
                      </a:r>
                      <a:endParaRPr lang="fr-F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0,38 %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0,86 %</a:t>
                      </a:r>
                      <a:endParaRPr lang="fr-F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910687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r>
                        <a:rPr lang="fr-FR" sz="12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W.s</a:t>
                      </a:r>
                      <a:r>
                        <a:rPr lang="fr-FR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/(m</a:t>
                      </a:r>
                      <a:r>
                        <a:rPr lang="fr-FR" sz="12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r>
                        <a:rPr lang="fr-FR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.K)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0,020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166140"/>
                  </a:ext>
                </a:extLst>
              </a:tr>
              <a:tr h="116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r>
                        <a:rPr lang="fr-FR" sz="12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019307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r>
                        <a:rPr lang="fr-FR" sz="1200" baseline="-25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env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0,0013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7588151"/>
                  </a:ext>
                </a:extLst>
              </a:tr>
            </a:tbl>
          </a:graphicData>
        </a:graphic>
      </p:graphicFrame>
      <p:pic>
        <p:nvPicPr>
          <p:cNvPr id="13" name="Image 12">
            <a:extLst>
              <a:ext uri="{FF2B5EF4-FFF2-40B4-BE49-F238E27FC236}">
                <a16:creationId xmlns:a16="http://schemas.microsoft.com/office/drawing/2014/main" id="{FB8BAF92-E76B-44EC-90A3-69314276ACD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03492" y="1728418"/>
            <a:ext cx="5029898" cy="4620201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22635D68-9704-4E4B-9977-60FE2886068D}"/>
              </a:ext>
            </a:extLst>
          </p:cNvPr>
          <p:cNvPicPr/>
          <p:nvPr/>
        </p:nvPicPr>
        <p:blipFill rotWithShape="1">
          <a:blip r:embed="rId3"/>
          <a:srcRect t="5419"/>
          <a:stretch/>
        </p:blipFill>
        <p:spPr bwMode="auto">
          <a:xfrm>
            <a:off x="860694" y="1728418"/>
            <a:ext cx="5029898" cy="46207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1839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itre 3">
            <a:extLst>
              <a:ext uri="{FF2B5EF4-FFF2-40B4-BE49-F238E27FC236}">
                <a16:creationId xmlns:a16="http://schemas.microsoft.com/office/drawing/2014/main" id="{FDA79FCC-03A4-A06B-7B6D-489233CDB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7770" y="765631"/>
            <a:ext cx="9756272" cy="584775"/>
          </a:xfrm>
        </p:spPr>
        <p:txBody>
          <a:bodyPr/>
          <a:lstStyle/>
          <a:p>
            <a:r>
              <a:rPr lang="en-US" dirty="0"/>
              <a:t>Identification et simulation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F023763-99EE-4B54-B9EE-EC1CF49458C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03492" y="1728418"/>
            <a:ext cx="5029898" cy="462020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187E5EC-E70F-4E61-AD3A-C9CB323CF086}"/>
              </a:ext>
            </a:extLst>
          </p:cNvPr>
          <p:cNvPicPr/>
          <p:nvPr/>
        </p:nvPicPr>
        <p:blipFill rotWithShape="1">
          <a:blip r:embed="rId3"/>
          <a:srcRect t="5419"/>
          <a:stretch/>
        </p:blipFill>
        <p:spPr bwMode="auto">
          <a:xfrm>
            <a:off x="860694" y="1728418"/>
            <a:ext cx="5029898" cy="46207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F9C9A67-800E-412F-A58F-BDF518EBF5A4}"/>
              </a:ext>
            </a:extLst>
          </p:cNvPr>
          <p:cNvSpPr/>
          <p:nvPr/>
        </p:nvSpPr>
        <p:spPr>
          <a:xfrm>
            <a:off x="9861610" y="1142425"/>
            <a:ext cx="18489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i="1" spc="-1" dirty="0" err="1">
                <a:solidFill>
                  <a:srgbClr val="000000"/>
                </a:solidFill>
              </a:rPr>
              <a:t>SciPy</a:t>
            </a:r>
            <a:r>
              <a:rPr lang="fr-FR" sz="1400" i="1" spc="-1" dirty="0">
                <a:solidFill>
                  <a:srgbClr val="000000"/>
                </a:solidFill>
              </a:rPr>
              <a:t> (langage Python)</a:t>
            </a:r>
            <a:endParaRPr lang="fr-FR" sz="1400" i="1" dirty="0"/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27F5B875-3BA0-4C64-87CC-CD84B58D3B5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245" r="5563" b="5269"/>
          <a:stretch/>
        </p:blipFill>
        <p:spPr bwMode="auto">
          <a:xfrm>
            <a:off x="7108383" y="2578597"/>
            <a:ext cx="3856509" cy="34925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3" name="Groupe 2">
            <a:extLst>
              <a:ext uri="{FF2B5EF4-FFF2-40B4-BE49-F238E27FC236}">
                <a16:creationId xmlns:a16="http://schemas.microsoft.com/office/drawing/2014/main" id="{3F3CCB4A-7BCF-4F7D-A0E6-A4C80DAC2F3A}"/>
              </a:ext>
            </a:extLst>
          </p:cNvPr>
          <p:cNvGrpSpPr/>
          <p:nvPr/>
        </p:nvGrpSpPr>
        <p:grpSpPr>
          <a:xfrm>
            <a:off x="7596015" y="5219032"/>
            <a:ext cx="3071998" cy="481330"/>
            <a:chOff x="7548880" y="5716270"/>
            <a:chExt cx="3071998" cy="481330"/>
          </a:xfrm>
          <a:solidFill>
            <a:schemeClr val="accent1">
              <a:lumMod val="20000"/>
              <a:lumOff val="80000"/>
              <a:alpha val="49000"/>
            </a:schemeClr>
          </a:solidFill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51D681E7-61E9-430F-A39A-5C5E8E38AAF5}"/>
                </a:ext>
              </a:extLst>
            </p:cNvPr>
            <p:cNvSpPr/>
            <p:nvPr/>
          </p:nvSpPr>
          <p:spPr>
            <a:xfrm>
              <a:off x="7548880" y="5902960"/>
              <a:ext cx="629920" cy="29464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26311EC-77B9-4AFD-8C53-E27C65EC9388}"/>
                </a:ext>
              </a:extLst>
            </p:cNvPr>
            <p:cNvSpPr/>
            <p:nvPr/>
          </p:nvSpPr>
          <p:spPr>
            <a:xfrm>
              <a:off x="9150413" y="5716270"/>
              <a:ext cx="629920" cy="29464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6906E34-F3D7-480A-9D09-92AF247570F3}"/>
                </a:ext>
              </a:extLst>
            </p:cNvPr>
            <p:cNvSpPr/>
            <p:nvPr/>
          </p:nvSpPr>
          <p:spPr>
            <a:xfrm>
              <a:off x="10213540" y="5741141"/>
              <a:ext cx="407338" cy="29464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4" name="ZoneTexte 13">
            <a:extLst>
              <a:ext uri="{FF2B5EF4-FFF2-40B4-BE49-F238E27FC236}">
                <a16:creationId xmlns:a16="http://schemas.microsoft.com/office/drawing/2014/main" id="{C56EC54E-BC46-47B4-98D7-AD49AC20B6E5}"/>
              </a:ext>
            </a:extLst>
          </p:cNvPr>
          <p:cNvSpPr txBox="1"/>
          <p:nvPr/>
        </p:nvSpPr>
        <p:spPr>
          <a:xfrm>
            <a:off x="6419850" y="1589980"/>
            <a:ext cx="5233576" cy="1405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fr-FR" sz="1600" b="1" cap="all" spc="-1" dirty="0">
                <a:latin typeface="Calibri"/>
              </a:rPr>
              <a:t>Algorithme évolutionnaire </a:t>
            </a:r>
            <a:r>
              <a:rPr lang="fr-FR" sz="1600" spc="-1" dirty="0">
                <a:solidFill>
                  <a:srgbClr val="000000"/>
                </a:solidFill>
              </a:rPr>
              <a:t>pour identification </a:t>
            </a:r>
            <a:r>
              <a:rPr lang="fr-FR" sz="1600" i="1" spc="-1" dirty="0" err="1">
                <a:solidFill>
                  <a:srgbClr val="000000"/>
                </a:solidFill>
              </a:rPr>
              <a:t>Salib</a:t>
            </a:r>
            <a:r>
              <a:rPr lang="fr-FR" sz="1600" i="1" spc="-1" dirty="0">
                <a:solidFill>
                  <a:srgbClr val="000000"/>
                </a:solidFill>
              </a:rPr>
              <a:t> (langage python)</a:t>
            </a:r>
            <a:endParaRPr lang="fr-FR" sz="1600" b="1" i="1" cap="all" spc="-1" dirty="0">
              <a:latin typeface="Calibri"/>
            </a:endParaRP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fr-FR" sz="1600" b="1" cap="all" spc="-1" dirty="0">
                <a:latin typeface="Calibri"/>
              </a:rPr>
              <a:t>Problèmes d’identification </a:t>
            </a:r>
            <a:r>
              <a:rPr lang="fr-FR" sz="1600" spc="-1" dirty="0">
                <a:solidFill>
                  <a:srgbClr val="000000"/>
                </a:solidFill>
                <a:latin typeface="Calibri"/>
              </a:rPr>
              <a:t>de </a:t>
            </a:r>
            <a:r>
              <a:rPr lang="fr-FR" sz="1600" spc="-1" dirty="0" err="1">
                <a:solidFill>
                  <a:srgbClr val="000000"/>
                </a:solidFill>
                <a:latin typeface="Calibri"/>
              </a:rPr>
              <a:t>f</a:t>
            </a:r>
            <a:r>
              <a:rPr lang="fr-FR" sz="1600" spc="-1" baseline="-25000" dirty="0" err="1">
                <a:solidFill>
                  <a:srgbClr val="000000"/>
                </a:solidFill>
                <a:latin typeface="Calibri"/>
              </a:rPr>
              <a:t>c</a:t>
            </a:r>
            <a:endParaRPr lang="fr-FR" sz="1600" spc="-1" baseline="-25000" dirty="0">
              <a:solidFill>
                <a:srgbClr val="000000"/>
              </a:solidFill>
              <a:latin typeface="Calibri"/>
            </a:endParaRP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fr-FR" sz="1600" spc="-1" baseline="-25000" dirty="0">
              <a:solidFill>
                <a:srgbClr val="000000"/>
              </a:solidFill>
              <a:latin typeface="Calibri"/>
            </a:endParaRP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fr-FR" sz="1600" spc="-1" baseline="-25000" dirty="0">
              <a:solidFill>
                <a:srgbClr val="000000"/>
              </a:solidFill>
              <a:latin typeface="Calibri"/>
            </a:endParaRP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fr-FR" sz="1600" spc="-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920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itre 3">
            <a:extLst>
              <a:ext uri="{FF2B5EF4-FFF2-40B4-BE49-F238E27FC236}">
                <a16:creationId xmlns:a16="http://schemas.microsoft.com/office/drawing/2014/main" id="{FDA79FCC-03A4-A06B-7B6D-489233CDB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7770" y="765631"/>
            <a:ext cx="9756272" cy="584775"/>
          </a:xfrm>
        </p:spPr>
        <p:txBody>
          <a:bodyPr/>
          <a:lstStyle/>
          <a:p>
            <a:r>
              <a:rPr lang="en-US" dirty="0" err="1"/>
              <a:t>Limites</a:t>
            </a:r>
            <a:r>
              <a:rPr lang="en-US" dirty="0"/>
              <a:t> de </a:t>
            </a:r>
            <a:r>
              <a:rPr lang="en-US" dirty="0" err="1"/>
              <a:t>l’approche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7190168-9868-299F-A96E-4449FB61FF67}"/>
              </a:ext>
            </a:extLst>
          </p:cNvPr>
          <p:cNvSpPr txBox="1"/>
          <p:nvPr/>
        </p:nvSpPr>
        <p:spPr>
          <a:xfrm>
            <a:off x="1937770" y="1552575"/>
            <a:ext cx="80871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cap="all" spc="-1" dirty="0">
                <a:latin typeface="Calibri"/>
              </a:rPr>
              <a:t>Limites de l’Optimisation </a:t>
            </a:r>
            <a:endParaRPr lang="fr-FR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/>
              <a:t>Sous-prédiction du modèle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/>
              <a:t>Minimisation d’un facteur trouvé comme impactant sur la fonction coût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/>
              <a:t>Optimisation par partie non applicable</a:t>
            </a: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8FD2142-24EC-4AAE-99EA-4EB1F4FD9EC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51339" y="3429000"/>
            <a:ext cx="4683648" cy="2531962"/>
          </a:xfrm>
          <a:prstGeom prst="rect">
            <a:avLst/>
          </a:prstGeom>
        </p:spPr>
      </p:pic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70EEA58F-71DD-432D-BFD2-2144F1BF6D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288818"/>
              </p:ext>
            </p:extLst>
          </p:nvPr>
        </p:nvGraphicFramePr>
        <p:xfrm>
          <a:off x="5187100" y="3707990"/>
          <a:ext cx="6506942" cy="2190944"/>
        </p:xfrm>
        <a:graphic>
          <a:graphicData uri="http://schemas.openxmlformats.org/drawingml/2006/table">
            <a:tbl>
              <a:tblPr/>
              <a:tblGrid>
                <a:gridCol w="507321">
                  <a:extLst>
                    <a:ext uri="{9D8B030D-6E8A-4147-A177-3AD203B41FA5}">
                      <a16:colId xmlns:a16="http://schemas.microsoft.com/office/drawing/2014/main" val="2545977897"/>
                    </a:ext>
                  </a:extLst>
                </a:gridCol>
                <a:gridCol w="507321">
                  <a:extLst>
                    <a:ext uri="{9D8B030D-6E8A-4147-A177-3AD203B41FA5}">
                      <a16:colId xmlns:a16="http://schemas.microsoft.com/office/drawing/2014/main" val="790737264"/>
                    </a:ext>
                  </a:extLst>
                </a:gridCol>
                <a:gridCol w="609071">
                  <a:extLst>
                    <a:ext uri="{9D8B030D-6E8A-4147-A177-3AD203B41FA5}">
                      <a16:colId xmlns:a16="http://schemas.microsoft.com/office/drawing/2014/main" val="3655195945"/>
                    </a:ext>
                  </a:extLst>
                </a:gridCol>
                <a:gridCol w="665992">
                  <a:extLst>
                    <a:ext uri="{9D8B030D-6E8A-4147-A177-3AD203B41FA5}">
                      <a16:colId xmlns:a16="http://schemas.microsoft.com/office/drawing/2014/main" val="2167942888"/>
                    </a:ext>
                  </a:extLst>
                </a:gridCol>
                <a:gridCol w="545032">
                  <a:extLst>
                    <a:ext uri="{9D8B030D-6E8A-4147-A177-3AD203B41FA5}">
                      <a16:colId xmlns:a16="http://schemas.microsoft.com/office/drawing/2014/main" val="2499179359"/>
                    </a:ext>
                  </a:extLst>
                </a:gridCol>
                <a:gridCol w="655320">
                  <a:extLst>
                    <a:ext uri="{9D8B030D-6E8A-4147-A177-3AD203B41FA5}">
                      <a16:colId xmlns:a16="http://schemas.microsoft.com/office/drawing/2014/main" val="511702011"/>
                    </a:ext>
                  </a:extLst>
                </a:gridCol>
                <a:gridCol w="457512">
                  <a:extLst>
                    <a:ext uri="{9D8B030D-6E8A-4147-A177-3AD203B41FA5}">
                      <a16:colId xmlns:a16="http://schemas.microsoft.com/office/drawing/2014/main" val="3629567316"/>
                    </a:ext>
                  </a:extLst>
                </a:gridCol>
                <a:gridCol w="524398">
                  <a:extLst>
                    <a:ext uri="{9D8B030D-6E8A-4147-A177-3AD203B41FA5}">
                      <a16:colId xmlns:a16="http://schemas.microsoft.com/office/drawing/2014/main" val="3161216875"/>
                    </a:ext>
                  </a:extLst>
                </a:gridCol>
                <a:gridCol w="753509">
                  <a:extLst>
                    <a:ext uri="{9D8B030D-6E8A-4147-A177-3AD203B41FA5}">
                      <a16:colId xmlns:a16="http://schemas.microsoft.com/office/drawing/2014/main" val="3326762430"/>
                    </a:ext>
                  </a:extLst>
                </a:gridCol>
                <a:gridCol w="555705">
                  <a:extLst>
                    <a:ext uri="{9D8B030D-6E8A-4147-A177-3AD203B41FA5}">
                      <a16:colId xmlns:a16="http://schemas.microsoft.com/office/drawing/2014/main" val="470047845"/>
                    </a:ext>
                  </a:extLst>
                </a:gridCol>
                <a:gridCol w="725761">
                  <a:extLst>
                    <a:ext uri="{9D8B030D-6E8A-4147-A177-3AD203B41FA5}">
                      <a16:colId xmlns:a16="http://schemas.microsoft.com/office/drawing/2014/main" val="311820324"/>
                    </a:ext>
                  </a:extLst>
                </a:gridCol>
              </a:tblGrid>
              <a:tr h="185420"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Clapets fermés (0°)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Clapets ouverts (90°)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0743913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9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9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Calibration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(06/02 – 09/02)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Validation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(10/02 – 14/02)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Calibration 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(22/02 – 25/02)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Validation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(18/02 – 21/02)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7401523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fr-FR" sz="1400" baseline="-25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fr-F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fr-FR" sz="1600" baseline="-25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i,cal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NMBE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CV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(RMSE)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NMBE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CV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(RMSE)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fr-FR" sz="1400" baseline="-25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i,cal</a:t>
                      </a:r>
                      <a:endParaRPr lang="fr-F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NMBE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CV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(RMSE)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NMBE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CV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(RMSE)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293141"/>
                  </a:ext>
                </a:extLst>
              </a:tr>
              <a:tr h="59055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fr-FR" sz="1400" baseline="-25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fr-F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0,24%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0,65%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0,38%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0,86%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7,1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0.21 %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0,61 %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0,42 %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0,92 %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4584709"/>
                  </a:ext>
                </a:extLst>
              </a:tr>
              <a:tr h="62230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fr-FR" sz="1400" baseline="-25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fr-F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8923657"/>
                  </a:ext>
                </a:extLst>
              </a:tr>
              <a:tr h="59055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fr-FR" sz="1400" baseline="-25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env</a:t>
                      </a:r>
                      <a:endParaRPr lang="fr-F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0,0013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0,55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4212148"/>
                  </a:ext>
                </a:extLst>
              </a:tr>
              <a:tr h="59055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fr-FR" sz="1400" baseline="-25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</a:t>
                      </a:r>
                      <a:endParaRPr lang="fr-F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3944159"/>
                  </a:ext>
                </a:extLst>
              </a:tr>
              <a:tr h="62230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fr-FR" sz="1400" baseline="-25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fr-F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5793673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4429CE9-C016-49FB-85F9-9D4B0A8313E2}"/>
              </a:ext>
            </a:extLst>
          </p:cNvPr>
          <p:cNvSpPr/>
          <p:nvPr/>
        </p:nvSpPr>
        <p:spPr>
          <a:xfrm>
            <a:off x="1937770" y="2848339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cap="all" spc="-1" dirty="0"/>
              <a:t>Identification clapets ouverts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911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itre 3">
            <a:extLst>
              <a:ext uri="{FF2B5EF4-FFF2-40B4-BE49-F238E27FC236}">
                <a16:creationId xmlns:a16="http://schemas.microsoft.com/office/drawing/2014/main" id="{FDA79FCC-03A4-A06B-7B6D-489233CDB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7770" y="765631"/>
            <a:ext cx="9756272" cy="584775"/>
          </a:xfrm>
        </p:spPr>
        <p:txBody>
          <a:bodyPr/>
          <a:lstStyle/>
          <a:p>
            <a:r>
              <a:rPr lang="en-US" dirty="0"/>
              <a:t>perspectives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7190168-9868-299F-A96E-4449FB61FF67}"/>
              </a:ext>
            </a:extLst>
          </p:cNvPr>
          <p:cNvSpPr txBox="1"/>
          <p:nvPr/>
        </p:nvSpPr>
        <p:spPr>
          <a:xfrm>
            <a:off x="1937770" y="1606621"/>
            <a:ext cx="833164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fr-FR" b="1" cap="all" spc="-1" dirty="0"/>
              <a:t>Inférences bayésiennes </a:t>
            </a:r>
            <a:r>
              <a:rPr lang="fr-FR" dirty="0"/>
              <a:t>pour prise en compte  de l’erreur du modèle et surtout les erreurs de mesures, et </a:t>
            </a:r>
            <a:r>
              <a:rPr lang="fr-FR" b="1" cap="all" spc="-1" dirty="0"/>
              <a:t>amélioration de la mesure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fr-FR" b="1" cap="all" spc="-1" dirty="0"/>
              <a:t>Optimisation par partie </a:t>
            </a:r>
            <a:r>
              <a:rPr lang="fr-FR" dirty="0"/>
              <a:t>: changer l’ordre d’identification ou regarder l’influence « absolue » des paramètres et non l’influence normée pour des plages d’identification plus pertinentes ?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fr-FR" b="1" cap="all" spc="-1" dirty="0"/>
              <a:t>Modèle global </a:t>
            </a:r>
            <a:r>
              <a:rPr lang="fr-FR" dirty="0"/>
              <a:t>qui prend en compte orientation des clapets et changements de couleurs. A comparer avec modèles réduits.</a:t>
            </a:r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FD8437B6-032C-4B68-AA94-BB8D91F8434B}"/>
              </a:ext>
            </a:extLst>
          </p:cNvPr>
          <p:cNvCxnSpPr/>
          <p:nvPr/>
        </p:nvCxnSpPr>
        <p:spPr>
          <a:xfrm>
            <a:off x="4517661" y="5122210"/>
            <a:ext cx="747132" cy="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9DB0631E-B1E8-4500-824C-8E28A0FF8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594" y="4307820"/>
            <a:ext cx="1850026" cy="167357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A766E773-E992-46A4-820D-B7B8D7B0DF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50" t="11610" r="14807"/>
          <a:stretch/>
        </p:blipFill>
        <p:spPr>
          <a:xfrm>
            <a:off x="2717820" y="4873649"/>
            <a:ext cx="1630062" cy="1703299"/>
          </a:xfrm>
          <a:prstGeom prst="rect">
            <a:avLst/>
          </a:prstGeom>
        </p:spPr>
      </p:pic>
      <p:pic>
        <p:nvPicPr>
          <p:cNvPr id="1026" name="Picture 2" descr="Albedo Ingénierie environnementale - La STD : Simulation Thermique Dynamique">
            <a:extLst>
              <a:ext uri="{FF2B5EF4-FFF2-40B4-BE49-F238E27FC236}">
                <a16:creationId xmlns:a16="http://schemas.microsoft.com/office/drawing/2014/main" id="{B52F37B9-9C74-4024-8788-B288F6C70C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071" y="4838322"/>
            <a:ext cx="2337780" cy="1402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154FCF97-A06D-4779-9EE0-8549C947FD2C}"/>
              </a:ext>
            </a:extLst>
          </p:cNvPr>
          <p:cNvSpPr txBox="1"/>
          <p:nvPr/>
        </p:nvSpPr>
        <p:spPr>
          <a:xfrm>
            <a:off x="5369033" y="4065355"/>
            <a:ext cx="26633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Intégration dans logiciels de simulation énergétique dynamique</a:t>
            </a:r>
          </a:p>
        </p:txBody>
      </p: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3292D16A-1673-4648-BE11-88A09A8F5399}"/>
              </a:ext>
            </a:extLst>
          </p:cNvPr>
          <p:cNvCxnSpPr/>
          <p:nvPr/>
        </p:nvCxnSpPr>
        <p:spPr>
          <a:xfrm>
            <a:off x="8121473" y="5122210"/>
            <a:ext cx="747132" cy="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7FF2BB69-04A4-4EFD-ADD8-EFDB7DE0995A}"/>
              </a:ext>
            </a:extLst>
          </p:cNvPr>
          <p:cNvSpPr txBox="1"/>
          <p:nvPr/>
        </p:nvSpPr>
        <p:spPr>
          <a:xfrm>
            <a:off x="1379122" y="3931998"/>
            <a:ext cx="26633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Campagnes de mesures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2006A987-F622-4928-A7F7-47A702E84359}"/>
              </a:ext>
            </a:extLst>
          </p:cNvPr>
          <p:cNvSpPr txBox="1"/>
          <p:nvPr/>
        </p:nvSpPr>
        <p:spPr>
          <a:xfrm>
            <a:off x="9107866" y="4603733"/>
            <a:ext cx="2663343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Evaluation échelle 1:1</a:t>
            </a:r>
          </a:p>
          <a:p>
            <a:pPr algn="ctr"/>
            <a:r>
              <a:rPr lang="fr-FR" sz="1400" dirty="0"/>
              <a:t>Pilotage, optimisation des apports thermiques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18A3379-53DF-42D7-B6E5-91634D4515AA}"/>
              </a:ext>
            </a:extLst>
          </p:cNvPr>
          <p:cNvSpPr/>
          <p:nvPr/>
        </p:nvSpPr>
        <p:spPr>
          <a:xfrm>
            <a:off x="5488910" y="3949832"/>
            <a:ext cx="2462784" cy="2325461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7F11469-13F1-4F68-A618-A54923D06907}"/>
              </a:ext>
            </a:extLst>
          </p:cNvPr>
          <p:cNvSpPr/>
          <p:nvPr/>
        </p:nvSpPr>
        <p:spPr>
          <a:xfrm>
            <a:off x="792979" y="3959479"/>
            <a:ext cx="3644000" cy="275508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124749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56C9F981-DC41-4401-8368-B5AB933789A9}"/>
              </a:ext>
            </a:extLst>
          </p:cNvPr>
          <p:cNvSpPr/>
          <p:nvPr/>
        </p:nvSpPr>
        <p:spPr>
          <a:xfrm>
            <a:off x="2113373" y="3294525"/>
            <a:ext cx="5960126" cy="1564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217138" y="2675051"/>
            <a:ext cx="4491545" cy="588208"/>
          </a:xfrm>
        </p:spPr>
        <p:txBody>
          <a:bodyPr/>
          <a:lstStyle/>
          <a:p>
            <a:r>
              <a:rPr lang="fr-FR" dirty="0"/>
              <a:t>Merci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38972B-E3DF-4E71-8417-FCD6BAE20F2A}"/>
              </a:ext>
            </a:extLst>
          </p:cNvPr>
          <p:cNvSpPr/>
          <p:nvPr/>
        </p:nvSpPr>
        <p:spPr>
          <a:xfrm>
            <a:off x="9753601" y="5902036"/>
            <a:ext cx="2355272" cy="886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FE9EB2C-76B8-4C65-B5BF-31400D6AF48C}"/>
              </a:ext>
            </a:extLst>
          </p:cNvPr>
          <p:cNvSpPr/>
          <p:nvPr/>
        </p:nvSpPr>
        <p:spPr>
          <a:xfrm>
            <a:off x="6148747" y="4337641"/>
            <a:ext cx="5960126" cy="1564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537FF20-E20F-472F-A0DD-19CB2B977922}"/>
              </a:ext>
            </a:extLst>
          </p:cNvPr>
          <p:cNvGrpSpPr/>
          <p:nvPr/>
        </p:nvGrpSpPr>
        <p:grpSpPr>
          <a:xfrm>
            <a:off x="3465657" y="4890186"/>
            <a:ext cx="5155194" cy="1454658"/>
            <a:chOff x="3950706" y="3376596"/>
            <a:chExt cx="8479905" cy="2392803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6A3CB36-BE2F-4F2C-9FE1-786E8E2B4BCE}"/>
                </a:ext>
              </a:extLst>
            </p:cNvPr>
            <p:cNvGrpSpPr/>
            <p:nvPr/>
          </p:nvGrpSpPr>
          <p:grpSpPr>
            <a:xfrm>
              <a:off x="3950706" y="3376596"/>
              <a:ext cx="8479905" cy="1061066"/>
              <a:chOff x="4001868" y="1417866"/>
              <a:chExt cx="8479905" cy="1061066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80DF8FDD-4337-4D9B-926C-C45093BE3E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95086" y="1417866"/>
                <a:ext cx="1722617" cy="1060072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E07E97D4-8BD6-490D-9D4E-15EF448DA3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17703" y="1462827"/>
                <a:ext cx="3064070" cy="1016105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AF1594BD-5233-45B2-A956-85850D3EB0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01868" y="1528828"/>
                <a:ext cx="3746794" cy="792333"/>
              </a:xfrm>
              <a:prstGeom prst="rect">
                <a:avLst/>
              </a:prstGeom>
            </p:spPr>
          </p:pic>
        </p:grp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7BA4831C-90C1-4698-9A49-811B173C3C8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7000" y="4526570"/>
              <a:ext cx="3097706" cy="1242829"/>
            </a:xfrm>
            <a:prstGeom prst="rect">
              <a:avLst/>
            </a:prstGeom>
          </p:spPr>
        </p:pic>
        <p:pic>
          <p:nvPicPr>
            <p:cNvPr id="18" name="Picture 2" descr="Agrandissement de &amp;quot;Logo ANRT&amp;quot;">
              <a:extLst>
                <a:ext uri="{FF2B5EF4-FFF2-40B4-BE49-F238E27FC236}">
                  <a16:creationId xmlns:a16="http://schemas.microsoft.com/office/drawing/2014/main" id="{9CDB8EB2-55D5-46F7-AF1F-B50F25420B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18648" y="4559322"/>
              <a:ext cx="2220325" cy="12100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19705B1F-1FD3-44EC-9557-354EEBE41FC5}"/>
              </a:ext>
            </a:extLst>
          </p:cNvPr>
          <p:cNvSpPr/>
          <p:nvPr/>
        </p:nvSpPr>
        <p:spPr>
          <a:xfrm>
            <a:off x="67037" y="5176130"/>
            <a:ext cx="2752363" cy="1564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4FE5C1B-564A-A602-003C-F42F51220323}"/>
              </a:ext>
            </a:extLst>
          </p:cNvPr>
          <p:cNvSpPr txBox="1"/>
          <p:nvPr/>
        </p:nvSpPr>
        <p:spPr>
          <a:xfrm>
            <a:off x="2282942" y="3438610"/>
            <a:ext cx="732631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b="1" dirty="0"/>
              <a:t>Tessa HUBERT</a:t>
            </a:r>
          </a:p>
          <a:p>
            <a:pPr algn="ctr"/>
            <a:r>
              <a:rPr lang="fr-FR" dirty="0"/>
              <a:t>Doctorante CIFRE NOBATEK/INEF4 - I2M – MECADEV</a:t>
            </a:r>
          </a:p>
          <a:p>
            <a:pPr algn="ctr"/>
            <a:r>
              <a:rPr lang="fr-FR" sz="1800" spc="-1" dirty="0">
                <a:solidFill>
                  <a:srgbClr val="0070C0"/>
                </a:solidFill>
                <a:latin typeface="Calibri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tessa</a:t>
            </a:r>
            <a:r>
              <a:rPr lang="fr-FR" spc="-1" dirty="0">
                <a:solidFill>
                  <a:srgbClr val="0070C0"/>
                </a:solidFill>
                <a:latin typeface="Calibri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.hubert@u-bordeaux.fr</a:t>
            </a:r>
            <a:r>
              <a:rPr lang="fr-FR" spc="-1" dirty="0">
                <a:solidFill>
                  <a:srgbClr val="0070C0"/>
                </a:solidFill>
                <a:latin typeface="Calibri"/>
              </a:rPr>
              <a:t> </a:t>
            </a:r>
            <a:endParaRPr lang="fr-FR" dirty="0">
              <a:solidFill>
                <a:srgbClr val="0070C0"/>
              </a:solidFill>
            </a:endParaRPr>
          </a:p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885320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itre 3">
            <a:extLst>
              <a:ext uri="{FF2B5EF4-FFF2-40B4-BE49-F238E27FC236}">
                <a16:creationId xmlns:a16="http://schemas.microsoft.com/office/drawing/2014/main" id="{FDA79FCC-03A4-A06B-7B6D-489233CDB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7770" y="765631"/>
            <a:ext cx="9756272" cy="584775"/>
          </a:xfrm>
        </p:spPr>
        <p:txBody>
          <a:bodyPr/>
          <a:lstStyle/>
          <a:p>
            <a:r>
              <a:rPr lang="en-US" dirty="0"/>
              <a:t>References</a:t>
            </a:r>
            <a:endParaRPr lang="fr-FR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B2E036-5C3A-497A-B881-551916CBDC1A}"/>
              </a:ext>
            </a:extLst>
          </p:cNvPr>
          <p:cNvSpPr/>
          <p:nvPr/>
        </p:nvSpPr>
        <p:spPr>
          <a:xfrm>
            <a:off x="1344706" y="1864676"/>
            <a:ext cx="10623176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Duffie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John A., et William A. </a:t>
            </a:r>
            <a:r>
              <a:rPr lang="fr-F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Beckman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2013. </a:t>
            </a:r>
            <a:r>
              <a:rPr lang="fr-FR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Solar engineering of thermal </a:t>
            </a:r>
            <a:r>
              <a:rPr lang="fr-FR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processes</a:t>
            </a:r>
            <a:r>
              <a:rPr lang="fr-FR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/ John A. </a:t>
            </a:r>
            <a:r>
              <a:rPr lang="fr-FR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Duffie</a:t>
            </a:r>
            <a:r>
              <a:rPr lang="fr-FR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William A. </a:t>
            </a:r>
            <a:r>
              <a:rPr lang="fr-FR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Beckman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4th </a:t>
            </a:r>
            <a:r>
              <a:rPr lang="fr-F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ed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Hoboken: John </a:t>
            </a:r>
            <a:r>
              <a:rPr lang="fr-FR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Wiley</a:t>
            </a:r>
            <a:r>
              <a:rPr lang="fr-FR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fr-FR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McAdams</a:t>
            </a:r>
            <a:r>
              <a:rPr lang="fr-FR" dirty="0"/>
              <a:t>, W.H. 1994. </a:t>
            </a:r>
            <a:r>
              <a:rPr lang="fr-FR" i="1" dirty="0"/>
              <a:t>Heat Transmission</a:t>
            </a:r>
            <a:r>
              <a:rPr lang="fr-FR" dirty="0"/>
              <a:t>. 3rd Edition. New York: McGraw- Hill.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fr-FR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Morris, Max D. 1991. « </a:t>
            </a:r>
            <a:r>
              <a:rPr lang="fr-FR" dirty="0" err="1"/>
              <a:t>Factorial</a:t>
            </a:r>
            <a:r>
              <a:rPr lang="fr-FR" dirty="0"/>
              <a:t> Sampling Plans for Preliminary Computational </a:t>
            </a:r>
            <a:r>
              <a:rPr lang="fr-FR" dirty="0" err="1"/>
              <a:t>Experiments</a:t>
            </a:r>
            <a:r>
              <a:rPr lang="fr-FR" dirty="0"/>
              <a:t> ». </a:t>
            </a:r>
            <a:r>
              <a:rPr lang="fr-FR" i="1" dirty="0" err="1"/>
              <a:t>Technometrics</a:t>
            </a:r>
            <a:r>
              <a:rPr lang="fr-FR" dirty="0"/>
              <a:t> 33 (2): 161‑74. </a:t>
            </a:r>
            <a:r>
              <a:rPr lang="fr-FR" dirty="0">
                <a:hlinkClick r:id="rId2"/>
              </a:rPr>
              <a:t>https://doi.org/10.1080/00401706.1991.10484804</a:t>
            </a:r>
            <a:r>
              <a:rPr lang="fr-FR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Sobol′, I.M. 2001. « Global </a:t>
            </a:r>
            <a:r>
              <a:rPr lang="fr-FR" dirty="0" err="1"/>
              <a:t>Sensitivity</a:t>
            </a:r>
            <a:r>
              <a:rPr lang="fr-FR" dirty="0"/>
              <a:t> Indices for </a:t>
            </a:r>
            <a:r>
              <a:rPr lang="fr-FR" dirty="0" err="1"/>
              <a:t>Nonlinear</a:t>
            </a:r>
            <a:r>
              <a:rPr lang="fr-FR" dirty="0"/>
              <a:t> </a:t>
            </a:r>
            <a:r>
              <a:rPr lang="fr-FR" dirty="0" err="1"/>
              <a:t>Mathematical</a:t>
            </a:r>
            <a:r>
              <a:rPr lang="fr-FR" dirty="0"/>
              <a:t> Models and </a:t>
            </a:r>
            <a:r>
              <a:rPr lang="fr-FR" dirty="0" err="1"/>
              <a:t>Their</a:t>
            </a:r>
            <a:r>
              <a:rPr lang="fr-FR" dirty="0"/>
              <a:t> Monte Carlo </a:t>
            </a:r>
            <a:r>
              <a:rPr lang="fr-FR" dirty="0" err="1"/>
              <a:t>Estimates</a:t>
            </a:r>
            <a:r>
              <a:rPr lang="fr-FR" dirty="0"/>
              <a:t> ». </a:t>
            </a:r>
            <a:r>
              <a:rPr lang="fr-FR" i="1" dirty="0" err="1"/>
              <a:t>Mathematics</a:t>
            </a:r>
            <a:r>
              <a:rPr lang="fr-FR" i="1" dirty="0"/>
              <a:t> and Computers in Simulation</a:t>
            </a:r>
            <a:r>
              <a:rPr lang="fr-FR" dirty="0"/>
              <a:t> 55 (1‑3): 271‑80. </a:t>
            </a:r>
            <a:r>
              <a:rPr lang="fr-FR" dirty="0">
                <a:hlinkClick r:id="rId3"/>
              </a:rPr>
              <a:t>https://doi.org/10.1016/S0378-4754(00)00270-6</a:t>
            </a:r>
            <a:r>
              <a:rPr lang="fr-FR" dirty="0"/>
              <a:t>.</a:t>
            </a:r>
          </a:p>
          <a:p>
            <a:endParaRPr lang="fr-FR" dirty="0"/>
          </a:p>
          <a:p>
            <a:pPr>
              <a:spcAft>
                <a:spcPts val="0"/>
              </a:spcAft>
            </a:pPr>
            <a:endParaRPr lang="fr-FR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0958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itre 3">
            <a:extLst>
              <a:ext uri="{FF2B5EF4-FFF2-40B4-BE49-F238E27FC236}">
                <a16:creationId xmlns:a16="http://schemas.microsoft.com/office/drawing/2014/main" id="{FDA79FCC-03A4-A06B-7B6D-489233CDB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7770" y="765631"/>
            <a:ext cx="9756272" cy="584775"/>
          </a:xfrm>
        </p:spPr>
        <p:txBody>
          <a:bodyPr/>
          <a:lstStyle/>
          <a:p>
            <a:r>
              <a:rPr lang="en-US" dirty="0" err="1"/>
              <a:t>Modèle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12">
                <a:extLst>
                  <a:ext uri="{FF2B5EF4-FFF2-40B4-BE49-F238E27FC236}">
                    <a16:creationId xmlns:a16="http://schemas.microsoft.com/office/drawing/2014/main" id="{029B4E78-A30A-EE22-DF41-93059E1A0CD4}"/>
                  </a:ext>
                </a:extLst>
              </p:cNvPr>
              <p:cNvSpPr/>
              <p:nvPr/>
            </p:nvSpPr>
            <p:spPr>
              <a:xfrm>
                <a:off x="6702425" y="630799"/>
                <a:ext cx="5146675" cy="1156683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wrap="square" lIns="90000" tIns="45000" rIns="90000" bIns="45000" anchor="t">
                <a:spAutoFit/>
              </a:bodyPr>
              <a:lstStyle/>
              <a:p>
                <a:pPr marL="285750" indent="-285750" algn="just">
                  <a:lnSpc>
                    <a:spcPct val="10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fr-FR" sz="1600" b="1" cap="all" spc="-1" dirty="0">
                    <a:latin typeface="Calibri"/>
                  </a:rPr>
                  <a:t>termes associés aux flux solaires </a:t>
                </a:r>
                <a:r>
                  <a:rPr lang="fr-FR" sz="1600" spc="-1" dirty="0">
                    <a:solidFill>
                      <a:srgbClr val="000000"/>
                    </a:solidFill>
                    <a:latin typeface="Calibri"/>
                  </a:rPr>
                  <a:t> </a:t>
                </a:r>
                <a:endParaRPr lang="fr-FR" sz="1800" i="1" dirty="0">
                  <a:effectLst/>
                  <a:latin typeface="Cambria Math" panose="02040503050406030204" pitchFamily="18" charset="0"/>
                  <a:ea typeface="Times New Roman" panose="02020603050405020304" pitchFamily="18" charset="0"/>
                </a:endParaRPr>
              </a:p>
              <a:p>
                <a:pPr algn="just">
                  <a:lnSpc>
                    <a:spcPct val="100000"/>
                  </a:lnSpc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8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𝜑</m:t>
                          </m:r>
                        </m:e>
                        <m:sub>
                          <m:r>
                            <a:rPr lang="fr-FR" sz="18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𝑠𝑜𝑙</m:t>
                          </m:r>
                          <m:r>
                            <a:rPr lang="fr-FR" sz="18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, </m:t>
                          </m:r>
                          <m:r>
                            <a:rPr lang="fr-FR" sz="18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𝑎𝑏𝑠</m:t>
                          </m:r>
                        </m:sub>
                      </m:sSub>
                      <m:r>
                        <a:rPr lang="fr-FR" sz="1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fr-FR" sz="1800" i="1" smtClean="0">
                              <a:solidFill>
                                <a:srgbClr val="FFC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b="0" i="1" smtClean="0">
                              <a:solidFill>
                                <a:srgbClr val="FFC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𝜏</m:t>
                          </m:r>
                        </m:e>
                        <m:sub>
                          <m:r>
                            <a:rPr lang="fr-FR" sz="1800" b="0" i="1" smtClean="0">
                              <a:solidFill>
                                <a:srgbClr val="FFC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𝑆𝑡𝑒𝑔𝑜𝑠</m:t>
                          </m:r>
                        </m:sub>
                      </m:sSub>
                      <m:r>
                        <a:rPr lang="fr-FR" sz="1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sSub>
                        <m:sSubPr>
                          <m:ctrlPr>
                            <a:rPr lang="fr-FR" sz="1800" i="1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b="0" i="1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fr-FR" sz="1800" b="0" i="1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𝑎𝑙</m:t>
                          </m:r>
                        </m:sub>
                      </m:sSub>
                      <m:r>
                        <a:rPr lang="fr-FR" sz="1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r>
                        <a:rPr lang="fr-FR" sz="1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𝐼</m:t>
                      </m:r>
                    </m:oMath>
                  </m:oMathPara>
                </a14:m>
                <a:endParaRPr lang="fr-FR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8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𝜑</m:t>
                          </m:r>
                        </m:e>
                        <m:sub>
                          <m:r>
                            <a:rPr lang="fr-FR" sz="18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𝑠𝑜𝑙</m:t>
                          </m:r>
                          <m:r>
                            <a:rPr lang="fr-FR" sz="18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,</m:t>
                          </m:r>
                          <m:r>
                            <a:rPr lang="fr-FR" sz="18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𝑖𝑛𝑑𝑖𝑟𝑒𝑐𝑡</m:t>
                          </m:r>
                        </m:sub>
                      </m:sSub>
                      <m:r>
                        <a:rPr lang="fr-FR" sz="1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fr-FR" sz="18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𝒇</m:t>
                          </m:r>
                        </m:e>
                        <m:sub>
                          <m:r>
                            <a:rPr lang="fr-FR" sz="18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𝒔</m:t>
                          </m:r>
                        </m:sub>
                      </m:sSub>
                      <m:r>
                        <a:rPr lang="fr-FR" sz="1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r>
                        <a:rPr lang="fr-FR" sz="1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𝐼</m:t>
                      </m:r>
                    </m:oMath>
                  </m:oMathPara>
                </a14:m>
                <a:endParaRPr lang="fr-FR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12">
                <a:extLst>
                  <a:ext uri="{FF2B5EF4-FFF2-40B4-BE49-F238E27FC236}">
                    <a16:creationId xmlns:a16="http://schemas.microsoft.com/office/drawing/2014/main" id="{029B4E78-A30A-EE22-DF41-93059E1A0C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2425" y="630799"/>
                <a:ext cx="5146675" cy="1156683"/>
              </a:xfrm>
              <a:prstGeom prst="rect">
                <a:avLst/>
              </a:prstGeom>
              <a:blipFill>
                <a:blip r:embed="rId2"/>
                <a:stretch>
                  <a:fillRect l="-473" t="-1579"/>
                </a:stretch>
              </a:blipFill>
              <a:ln w="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>
            <a:extLst>
              <a:ext uri="{FF2B5EF4-FFF2-40B4-BE49-F238E27FC236}">
                <a16:creationId xmlns:a16="http://schemas.microsoft.com/office/drawing/2014/main" id="{D7CEF367-72CA-45AE-95D8-F3D13023BB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926" y="2096320"/>
            <a:ext cx="10868174" cy="397733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0237214B-4BEF-48AE-C253-7D33365AB9E3}"/>
                  </a:ext>
                </a:extLst>
              </p:cNvPr>
              <p:cNvSpPr txBox="1"/>
              <p:nvPr/>
            </p:nvSpPr>
            <p:spPr>
              <a:xfrm>
                <a:off x="1075623" y="1843687"/>
                <a:ext cx="6097604" cy="3919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1800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fr-FR" sz="1800" b="0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𝜏</m:t>
                        </m:r>
                      </m:e>
                      <m:sub>
                        <m:r>
                          <a:rPr lang="fr-FR" sz="1800" b="0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𝑆𝑡𝑒𝑔𝑜𝑠</m:t>
                        </m:r>
                      </m:sub>
                    </m:sSub>
                    <m:r>
                      <a:rPr lang="fr-FR" sz="18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1800" spc="-1" dirty="0">
                    <a:solidFill>
                      <a:srgbClr val="000000"/>
                    </a:solidFill>
                    <a:latin typeface="Calibri"/>
                  </a:rPr>
                  <a:t>calculé par modèles géométriques</a:t>
                </a:r>
                <a:endParaRPr lang="fr-FR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0237214B-4BEF-48AE-C253-7D33365AB9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623" y="1843687"/>
                <a:ext cx="6097604" cy="391902"/>
              </a:xfrm>
              <a:prstGeom prst="rect">
                <a:avLst/>
              </a:prstGeom>
              <a:blipFill>
                <a:blip r:embed="rId4"/>
                <a:stretch>
                  <a:fillRect t="-6154" b="-1846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75728B1B-D1BA-E54E-965E-0B790BC3D4A9}"/>
              </a:ext>
            </a:extLst>
          </p:cNvPr>
          <p:cNvCxnSpPr/>
          <p:nvPr/>
        </p:nvCxnSpPr>
        <p:spPr>
          <a:xfrm>
            <a:off x="7892715" y="1176806"/>
            <a:ext cx="2675823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448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re 3">
            <a:extLst>
              <a:ext uri="{FF2B5EF4-FFF2-40B4-BE49-F238E27FC236}">
                <a16:creationId xmlns:a16="http://schemas.microsoft.com/office/drawing/2014/main" id="{5C4CC25F-4A3E-44BF-9080-EDBDC7E2D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5018" y="736449"/>
            <a:ext cx="9825930" cy="523220"/>
          </a:xfrm>
        </p:spPr>
        <p:txBody>
          <a:bodyPr/>
          <a:lstStyle/>
          <a:p>
            <a:r>
              <a:rPr lang="fr-FR" sz="2800" dirty="0"/>
              <a:t>Contexte</a:t>
            </a:r>
          </a:p>
        </p:txBody>
      </p:sp>
      <p:sp>
        <p:nvSpPr>
          <p:cNvPr id="22" name="TextBox 12">
            <a:extLst>
              <a:ext uri="{FF2B5EF4-FFF2-40B4-BE49-F238E27FC236}">
                <a16:creationId xmlns:a16="http://schemas.microsoft.com/office/drawing/2014/main" id="{E5421DFB-3F39-41B3-8FA1-28E97B7EAC32}"/>
              </a:ext>
            </a:extLst>
          </p:cNvPr>
          <p:cNvSpPr/>
          <p:nvPr/>
        </p:nvSpPr>
        <p:spPr>
          <a:xfrm>
            <a:off x="1074345" y="1408967"/>
            <a:ext cx="10605935" cy="6602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marL="285750" indent="-285750" algn="just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600" b="1" strike="noStrike" cap="all" spc="-1" dirty="0">
                <a:latin typeface="Calibri"/>
              </a:rPr>
              <a:t>Bio-inspiration </a:t>
            </a:r>
            <a:r>
              <a:rPr lang="fr-FR" sz="1600" b="0" strike="noStrike" spc="-1" dirty="0">
                <a:latin typeface="Calibri"/>
              </a:rPr>
              <a:t>: Approche créative basée sur l’observation de </a:t>
            </a:r>
            <a:r>
              <a:rPr lang="fr-FR" sz="1600" spc="-1" dirty="0">
                <a:latin typeface="Calibri"/>
              </a:rPr>
              <a:t>systèmes biologiques </a:t>
            </a:r>
          </a:p>
          <a:p>
            <a:pPr algn="just">
              <a:lnSpc>
                <a:spcPct val="100000"/>
              </a:lnSpc>
              <a:spcAft>
                <a:spcPts val="600"/>
              </a:spcAft>
            </a:pPr>
            <a:r>
              <a:rPr lang="fr-FR" sz="1600" i="1" spc="-1" dirty="0">
                <a:solidFill>
                  <a:schemeClr val="bg1">
                    <a:lumMod val="65000"/>
                  </a:schemeClr>
                </a:solidFill>
                <a:latin typeface="Calibri"/>
              </a:rPr>
              <a:t>     (N</a:t>
            </a:r>
            <a:r>
              <a:rPr lang="fr-FR" sz="1600" i="1" dirty="0">
                <a:solidFill>
                  <a:schemeClr val="bg1">
                    <a:lumMod val="65000"/>
                  </a:schemeClr>
                </a:solidFill>
              </a:rPr>
              <a:t>orme ISO/TC 266 18458 2015 Biomimétique - Terminologie, concepts et méthodologie)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6B42462F-4FE6-4286-9A47-CF582F65AD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F4A86-91F1-6A41-8E6F-0EA3F0C2E512}" type="slidenum">
              <a:rPr lang="fr-FR" smtClean="0"/>
              <a:pPr/>
              <a:t>2</a:t>
            </a:fld>
            <a:endParaRPr lang="fr-FR" dirty="0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A47A303A-4B3C-4F28-8553-52756EF21065}"/>
              </a:ext>
            </a:extLst>
          </p:cNvPr>
          <p:cNvGrpSpPr/>
          <p:nvPr/>
        </p:nvGrpSpPr>
        <p:grpSpPr>
          <a:xfrm>
            <a:off x="511719" y="2349369"/>
            <a:ext cx="11357726" cy="3901019"/>
            <a:chOff x="511719" y="2349369"/>
            <a:chExt cx="11357726" cy="390101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1749CE7F-00F8-387C-75A8-F476BF38FB3C}"/>
                </a:ext>
              </a:extLst>
            </p:cNvPr>
            <p:cNvGrpSpPr/>
            <p:nvPr/>
          </p:nvGrpSpPr>
          <p:grpSpPr>
            <a:xfrm>
              <a:off x="6920260" y="2978935"/>
              <a:ext cx="4760021" cy="3271453"/>
              <a:chOff x="738411" y="2809084"/>
              <a:chExt cx="4760021" cy="3271453"/>
            </a:xfrm>
          </p:grpSpPr>
          <p:pic>
            <p:nvPicPr>
              <p:cNvPr id="39" name="Picture 4">
                <a:extLst>
                  <a:ext uri="{FF2B5EF4-FFF2-40B4-BE49-F238E27FC236}">
                    <a16:creationId xmlns:a16="http://schemas.microsoft.com/office/drawing/2014/main" id="{9F01C3FF-0B1B-695A-847B-3613C9E285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8411" y="3635140"/>
                <a:ext cx="2977817" cy="19852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" name="Picture 6">
                <a:extLst>
                  <a:ext uri="{FF2B5EF4-FFF2-40B4-BE49-F238E27FC236}">
                    <a16:creationId xmlns:a16="http://schemas.microsoft.com/office/drawing/2014/main" id="{C3887E97-07FE-8A51-AE9A-96BDB2738E2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6980" y="3635140"/>
                <a:ext cx="1321067" cy="19852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39197460-C9B8-3956-77CE-324B48F10628}"/>
                  </a:ext>
                </a:extLst>
              </p:cNvPr>
              <p:cNvSpPr txBox="1"/>
              <p:nvPr/>
            </p:nvSpPr>
            <p:spPr>
              <a:xfrm>
                <a:off x="1515534" y="2809084"/>
                <a:ext cx="303953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 err="1"/>
                  <a:t>Hygroskin</a:t>
                </a:r>
                <a:r>
                  <a:rPr lang="en-US" sz="1600" dirty="0"/>
                  <a:t>, Achim Menges </a:t>
                </a:r>
              </a:p>
              <a:p>
                <a:pPr algn="ctr"/>
                <a:r>
                  <a:rPr lang="en-US" sz="1600" dirty="0"/>
                  <a:t>(Université de Stuttgart)</a:t>
                </a:r>
                <a:endParaRPr lang="fr-FR" sz="1600" dirty="0"/>
              </a:p>
            </p:txBody>
          </p:sp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4F5A2738-F15D-0778-E39C-A9E54237CFF5}"/>
                  </a:ext>
                </a:extLst>
              </p:cNvPr>
              <p:cNvSpPr/>
              <p:nvPr/>
            </p:nvSpPr>
            <p:spPr>
              <a:xfrm>
                <a:off x="738411" y="3487191"/>
                <a:ext cx="4760021" cy="2277744"/>
              </a:xfrm>
              <a:prstGeom prst="rect">
                <a:avLst/>
              </a:prstGeom>
              <a:noFill/>
              <a:ln>
                <a:solidFill>
                  <a:schemeClr val="accent5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ZoneTexte 46">
                <a:extLst>
                  <a:ext uri="{FF2B5EF4-FFF2-40B4-BE49-F238E27FC236}">
                    <a16:creationId xmlns:a16="http://schemas.microsoft.com/office/drawing/2014/main" id="{F86EE142-90A0-C757-56E8-57C90EA78DF8}"/>
                  </a:ext>
                </a:extLst>
              </p:cNvPr>
              <p:cNvSpPr txBox="1"/>
              <p:nvPr/>
            </p:nvSpPr>
            <p:spPr>
              <a:xfrm>
                <a:off x="1676401" y="5772760"/>
                <a:ext cx="330200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fr-FR"/>
                </a:defPPr>
                <a:lvl1pPr>
                  <a:defRPr sz="1200" i="1">
                    <a:solidFill>
                      <a:schemeClr val="bg1">
                        <a:lumMod val="65000"/>
                      </a:schemeClr>
                    </a:solidFill>
                  </a:defRPr>
                </a:lvl1pPr>
              </a:lstStyle>
              <a:p>
                <a:r>
                  <a:rPr lang="fr-FR" sz="1400" dirty="0"/>
                  <a:t>http://www.achimmenges.net/?p=5612</a:t>
                </a:r>
              </a:p>
            </p:txBody>
          </p:sp>
        </p:grpSp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CC960CA5-C88F-A9C1-58EB-682F5C586803}"/>
                </a:ext>
              </a:extLst>
            </p:cNvPr>
            <p:cNvGrpSpPr/>
            <p:nvPr/>
          </p:nvGrpSpPr>
          <p:grpSpPr>
            <a:xfrm>
              <a:off x="511719" y="2971432"/>
              <a:ext cx="5952626" cy="3270679"/>
              <a:chOff x="5892241" y="2809084"/>
              <a:chExt cx="5952626" cy="3270679"/>
            </a:xfrm>
          </p:grpSpPr>
          <p:pic>
            <p:nvPicPr>
              <p:cNvPr id="41" name="Picture 10">
                <a:extLst>
                  <a:ext uri="{FF2B5EF4-FFF2-40B4-BE49-F238E27FC236}">
                    <a16:creationId xmlns:a16="http://schemas.microsoft.com/office/drawing/2014/main" id="{1B9914BB-B791-FF85-957F-60564C1D5A2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50209" r="5969"/>
              <a:stretch/>
            </p:blipFill>
            <p:spPr bwMode="auto">
              <a:xfrm>
                <a:off x="8414828" y="3503913"/>
                <a:ext cx="1211510" cy="2107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" name="Picture 8" descr="../../../../../../../../Desktop/Screen%20Shot%202017-07-13%20at%2">
                <a:extLst>
                  <a:ext uri="{FF2B5EF4-FFF2-40B4-BE49-F238E27FC236}">
                    <a16:creationId xmlns:a16="http://schemas.microsoft.com/office/drawing/2014/main" id="{8A7F7ADC-2313-1BA6-DDBE-E4C7BAACF61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54477" y="3635140"/>
                <a:ext cx="2317775" cy="19852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6" name="Picture 2" descr="Un Avenir Durable : l'EAST GATE BUILDING – TPE BIOMIMETISME">
                <a:extLst>
                  <a:ext uri="{FF2B5EF4-FFF2-40B4-BE49-F238E27FC236}">
                    <a16:creationId xmlns:a16="http://schemas.microsoft.com/office/drawing/2014/main" id="{95C7E261-826E-BD06-1385-B5345026ECF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170" r="15770"/>
              <a:stretch/>
            </p:blipFill>
            <p:spPr bwMode="auto">
              <a:xfrm>
                <a:off x="9768913" y="3635139"/>
                <a:ext cx="1943018" cy="19762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D763402F-D154-FB6D-01C5-FCB354749592}"/>
                  </a:ext>
                </a:extLst>
              </p:cNvPr>
              <p:cNvSpPr/>
              <p:nvPr/>
            </p:nvSpPr>
            <p:spPr>
              <a:xfrm>
                <a:off x="5892241" y="3494694"/>
                <a:ext cx="5952626" cy="2270241"/>
              </a:xfrm>
              <a:prstGeom prst="rect">
                <a:avLst/>
              </a:prstGeom>
              <a:noFill/>
              <a:ln>
                <a:solidFill>
                  <a:schemeClr val="accent5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48" name="ZoneTexte 47">
                <a:extLst>
                  <a:ext uri="{FF2B5EF4-FFF2-40B4-BE49-F238E27FC236}">
                    <a16:creationId xmlns:a16="http://schemas.microsoft.com/office/drawing/2014/main" id="{D615DBAE-7A07-40BF-35BF-22F7C627A5C2}"/>
                  </a:ext>
                </a:extLst>
              </p:cNvPr>
              <p:cNvSpPr txBox="1"/>
              <p:nvPr/>
            </p:nvSpPr>
            <p:spPr>
              <a:xfrm>
                <a:off x="7213601" y="5771986"/>
                <a:ext cx="3610382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sz="1400" i="1" dirty="0">
                    <a:solidFill>
                      <a:schemeClr val="bg1">
                        <a:lumMod val="65000"/>
                      </a:schemeClr>
                    </a:solidFill>
                  </a:rPr>
                  <a:t>http://www.mickpearce.com/Eastgate.html </a:t>
                </a:r>
              </a:p>
            </p:txBody>
          </p:sp>
          <p:sp>
            <p:nvSpPr>
              <p:cNvPr id="52" name="ZoneTexte 51">
                <a:extLst>
                  <a:ext uri="{FF2B5EF4-FFF2-40B4-BE49-F238E27FC236}">
                    <a16:creationId xmlns:a16="http://schemas.microsoft.com/office/drawing/2014/main" id="{010E9ADE-CA73-0FD9-41CE-14260C6AE2FB}"/>
                  </a:ext>
                </a:extLst>
              </p:cNvPr>
              <p:cNvSpPr txBox="1"/>
              <p:nvPr/>
            </p:nvSpPr>
            <p:spPr>
              <a:xfrm>
                <a:off x="7500816" y="2809084"/>
                <a:ext cx="303953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/>
                  <a:t>Eastgate Centre</a:t>
                </a:r>
                <a:r>
                  <a:rPr lang="en-US" sz="1600" dirty="0"/>
                  <a:t>, Mick Pearce</a:t>
                </a:r>
              </a:p>
              <a:p>
                <a:pPr algn="ctr"/>
                <a:r>
                  <a:rPr lang="en-US" sz="1600" dirty="0"/>
                  <a:t>(Harare, Zimbabwe)</a:t>
                </a:r>
                <a:endParaRPr lang="fr-FR" sz="1600" dirty="0"/>
              </a:p>
            </p:txBody>
          </p: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33DDC5C-ADDC-4DD8-9302-D91334F72BF4}"/>
                </a:ext>
              </a:extLst>
            </p:cNvPr>
            <p:cNvSpPr/>
            <p:nvPr/>
          </p:nvSpPr>
          <p:spPr>
            <a:xfrm>
              <a:off x="1074345" y="2349369"/>
              <a:ext cx="107951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0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fr-FR" sz="1600" b="1" cap="all" spc="-1" dirty="0">
                  <a:latin typeface="Calibri"/>
                </a:rPr>
                <a:t>Applications bio-inspirées</a:t>
              </a:r>
              <a:endParaRPr lang="fr-FR" sz="1600" spc="-1" dirty="0">
                <a:solidFill>
                  <a:srgbClr val="000000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41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90856183-A05E-4AA4-8185-24089B710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7770" y="765631"/>
            <a:ext cx="9756272" cy="584775"/>
          </a:xfrm>
        </p:spPr>
        <p:txBody>
          <a:bodyPr/>
          <a:lstStyle/>
          <a:p>
            <a:r>
              <a:rPr lang="en-US" dirty="0"/>
              <a:t>Concept: “STEGOS”</a:t>
            </a:r>
            <a:endParaRPr lang="fr-FR" dirty="0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86C3F96-F4A8-4F57-A304-F6477976E2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F4A86-91F1-6A41-8E6F-0EA3F0C2E512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73" name="TextBox 12">
            <a:extLst>
              <a:ext uri="{FF2B5EF4-FFF2-40B4-BE49-F238E27FC236}">
                <a16:creationId xmlns:a16="http://schemas.microsoft.com/office/drawing/2014/main" id="{6B1371E0-53E1-8DC1-D0B3-3649F132A4A8}"/>
              </a:ext>
            </a:extLst>
          </p:cNvPr>
          <p:cNvSpPr/>
          <p:nvPr/>
        </p:nvSpPr>
        <p:spPr>
          <a:xfrm>
            <a:off x="1088107" y="1534526"/>
            <a:ext cx="10605935" cy="36787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marL="285750" indent="-285750" algn="just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b="1" cap="all" spc="-1" dirty="0">
                <a:latin typeface="Calibri"/>
              </a:rPr>
              <a:t>Bio-Inspiration</a:t>
            </a:r>
            <a:r>
              <a:rPr lang="fr-FR" spc="-1" dirty="0">
                <a:solidFill>
                  <a:srgbClr val="000000"/>
                </a:solidFill>
                <a:latin typeface="Calibri"/>
              </a:rPr>
              <a:t> : papillon morpho</a:t>
            </a:r>
          </a:p>
        </p:txBody>
      </p:sp>
      <p:pic>
        <p:nvPicPr>
          <p:cNvPr id="2052" name="Picture 4" descr="Le papillon morpho, les ailes du biomimétisme">
            <a:extLst>
              <a:ext uri="{FF2B5EF4-FFF2-40B4-BE49-F238E27FC236}">
                <a16:creationId xmlns:a16="http://schemas.microsoft.com/office/drawing/2014/main" id="{3CCE2484-CED4-36BB-7782-F5D4A848B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3925" y="77746"/>
            <a:ext cx="3190117" cy="2122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e 2">
            <a:extLst>
              <a:ext uri="{FF2B5EF4-FFF2-40B4-BE49-F238E27FC236}">
                <a16:creationId xmlns:a16="http://schemas.microsoft.com/office/drawing/2014/main" id="{2B92BB05-8432-4B3E-B82B-8B8835B0651A}"/>
              </a:ext>
            </a:extLst>
          </p:cNvPr>
          <p:cNvGrpSpPr/>
          <p:nvPr/>
        </p:nvGrpSpPr>
        <p:grpSpPr>
          <a:xfrm>
            <a:off x="0" y="2215912"/>
            <a:ext cx="12227837" cy="4121674"/>
            <a:chOff x="0" y="2215912"/>
            <a:chExt cx="12227837" cy="4121674"/>
          </a:xfrm>
        </p:grpSpPr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B934542A-7B51-9642-B9C2-F0EC8D3F1B90}"/>
                </a:ext>
              </a:extLst>
            </p:cNvPr>
            <p:cNvGrpSpPr/>
            <p:nvPr/>
          </p:nvGrpSpPr>
          <p:grpSpPr>
            <a:xfrm>
              <a:off x="3235273" y="2215912"/>
              <a:ext cx="6971564" cy="4121674"/>
              <a:chOff x="4251661" y="1348095"/>
              <a:chExt cx="7993576" cy="4939936"/>
            </a:xfrm>
          </p:grpSpPr>
          <p:grpSp>
            <p:nvGrpSpPr>
              <p:cNvPr id="47" name="Group 49">
                <a:extLst>
                  <a:ext uri="{FF2B5EF4-FFF2-40B4-BE49-F238E27FC236}">
                    <a16:creationId xmlns:a16="http://schemas.microsoft.com/office/drawing/2014/main" id="{964E217B-FD92-E971-931D-3FE38E828CC9}"/>
                  </a:ext>
                </a:extLst>
              </p:cNvPr>
              <p:cNvGrpSpPr/>
              <p:nvPr/>
            </p:nvGrpSpPr>
            <p:grpSpPr>
              <a:xfrm>
                <a:off x="4251661" y="3343546"/>
                <a:ext cx="4167787" cy="2944485"/>
                <a:chOff x="-738388" y="-198442"/>
                <a:chExt cx="7057506" cy="4986032"/>
              </a:xfrm>
            </p:grpSpPr>
            <p:grpSp>
              <p:nvGrpSpPr>
                <p:cNvPr id="48" name="Group 65">
                  <a:extLst>
                    <a:ext uri="{FF2B5EF4-FFF2-40B4-BE49-F238E27FC236}">
                      <a16:creationId xmlns:a16="http://schemas.microsoft.com/office/drawing/2014/main" id="{F0F958D4-C16A-A230-0BAF-3DB4109C08BB}"/>
                    </a:ext>
                  </a:extLst>
                </p:cNvPr>
                <p:cNvGrpSpPr/>
                <p:nvPr/>
              </p:nvGrpSpPr>
              <p:grpSpPr>
                <a:xfrm>
                  <a:off x="-738388" y="-198442"/>
                  <a:ext cx="7057506" cy="4986032"/>
                  <a:chOff x="-702111" y="2577616"/>
                  <a:chExt cx="7057506" cy="4986032"/>
                </a:xfrm>
              </p:grpSpPr>
              <p:pic>
                <p:nvPicPr>
                  <p:cNvPr id="51" name="Picture 68">
                    <a:extLst>
                      <a:ext uri="{FF2B5EF4-FFF2-40B4-BE49-F238E27FC236}">
                        <a16:creationId xmlns:a16="http://schemas.microsoft.com/office/drawing/2014/main" id="{E489492A-6136-FBFB-96AE-37B45BFEE66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-702111" y="2577616"/>
                    <a:ext cx="4876800" cy="4876800"/>
                  </a:xfrm>
                  <a:prstGeom prst="rect">
                    <a:avLst/>
                  </a:prstGeom>
                </p:spPr>
              </p:pic>
              <p:pic>
                <p:nvPicPr>
                  <p:cNvPr id="52" name="Picture 69">
                    <a:extLst>
                      <a:ext uri="{FF2B5EF4-FFF2-40B4-BE49-F238E27FC236}">
                        <a16:creationId xmlns:a16="http://schemas.microsoft.com/office/drawing/2014/main" id="{4FA94C94-DFA0-5DEA-09C5-3BC20D682FA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478594" y="2686849"/>
                    <a:ext cx="4876801" cy="4876799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49" name="Arc 48">
                  <a:extLst>
                    <a:ext uri="{FF2B5EF4-FFF2-40B4-BE49-F238E27FC236}">
                      <a16:creationId xmlns:a16="http://schemas.microsoft.com/office/drawing/2014/main" id="{A51CA115-6810-7243-9887-8C448EAA8C68}"/>
                    </a:ext>
                  </a:extLst>
                </p:cNvPr>
                <p:cNvSpPr/>
                <p:nvPr/>
              </p:nvSpPr>
              <p:spPr>
                <a:xfrm>
                  <a:off x="3738638" y="1009788"/>
                  <a:ext cx="1352645" cy="1441766"/>
                </a:xfrm>
                <a:prstGeom prst="arc">
                  <a:avLst/>
                </a:prstGeom>
                <a:ln w="19050">
                  <a:solidFill>
                    <a:schemeClr val="accent5">
                      <a:lumMod val="75000"/>
                    </a:schemeClr>
                  </a:solidFill>
                  <a:headEnd type="none" w="med" len="med"/>
                  <a:tailEnd type="arrow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 dirty="0">
                    <a:solidFill>
                      <a:srgbClr val="00B0F0"/>
                    </a:solidFill>
                  </a:endParaRPr>
                </a:p>
              </p:txBody>
            </p:sp>
            <p:sp>
              <p:nvSpPr>
                <p:cNvPr id="50" name="TextBox 67">
                  <a:extLst>
                    <a:ext uri="{FF2B5EF4-FFF2-40B4-BE49-F238E27FC236}">
                      <a16:creationId xmlns:a16="http://schemas.microsoft.com/office/drawing/2014/main" id="{38F09731-5C2A-EAF4-1701-06A6231EFDFC}"/>
                    </a:ext>
                  </a:extLst>
                </p:cNvPr>
                <p:cNvSpPr txBox="1"/>
                <p:nvPr/>
              </p:nvSpPr>
              <p:spPr>
                <a:xfrm>
                  <a:off x="1708324" y="315461"/>
                  <a:ext cx="3321014" cy="469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Rotation </a:t>
                  </a:r>
                  <a:r>
                    <a:rPr lang="en-US" sz="12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manuelle</a:t>
                  </a:r>
                  <a:endParaRPr lang="en-GB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53" name="Group 50">
                <a:extLst>
                  <a:ext uri="{FF2B5EF4-FFF2-40B4-BE49-F238E27FC236}">
                    <a16:creationId xmlns:a16="http://schemas.microsoft.com/office/drawing/2014/main" id="{FF7AE5F5-6F36-2D11-575D-A799F6067740}"/>
                  </a:ext>
                </a:extLst>
              </p:cNvPr>
              <p:cNvGrpSpPr/>
              <p:nvPr/>
            </p:nvGrpSpPr>
            <p:grpSpPr>
              <a:xfrm>
                <a:off x="4610590" y="1348095"/>
                <a:ext cx="3549825" cy="2087990"/>
                <a:chOff x="-544449" y="4127567"/>
                <a:chExt cx="6011082" cy="3535689"/>
              </a:xfrm>
            </p:grpSpPr>
            <p:grpSp>
              <p:nvGrpSpPr>
                <p:cNvPr id="54" name="Group 53">
                  <a:extLst>
                    <a:ext uri="{FF2B5EF4-FFF2-40B4-BE49-F238E27FC236}">
                      <a16:creationId xmlns:a16="http://schemas.microsoft.com/office/drawing/2014/main" id="{E8FFA6D6-1A68-B20D-4F13-B055B689066C}"/>
                    </a:ext>
                  </a:extLst>
                </p:cNvPr>
                <p:cNvGrpSpPr/>
                <p:nvPr/>
              </p:nvGrpSpPr>
              <p:grpSpPr>
                <a:xfrm>
                  <a:off x="-544449" y="4998408"/>
                  <a:ext cx="2948848" cy="2631693"/>
                  <a:chOff x="5449950" y="1156094"/>
                  <a:chExt cx="3122401" cy="2786580"/>
                </a:xfrm>
              </p:grpSpPr>
              <p:pic>
                <p:nvPicPr>
                  <p:cNvPr id="63" name="Picture 62">
                    <a:extLst>
                      <a:ext uri="{FF2B5EF4-FFF2-40B4-BE49-F238E27FC236}">
                        <a16:creationId xmlns:a16="http://schemas.microsoft.com/office/drawing/2014/main" id="{B67F6556-A63E-BA33-7AFC-ECD1A48B2C4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332489" y="1156094"/>
                    <a:ext cx="1712180" cy="1270434"/>
                  </a:xfrm>
                  <a:prstGeom prst="rect">
                    <a:avLst/>
                  </a:prstGeom>
                </p:spPr>
              </p:pic>
              <p:pic>
                <p:nvPicPr>
                  <p:cNvPr id="64" name="Picture 63">
                    <a:extLst>
                      <a:ext uri="{FF2B5EF4-FFF2-40B4-BE49-F238E27FC236}">
                        <a16:creationId xmlns:a16="http://schemas.microsoft.com/office/drawing/2014/main" id="{4C212E3A-1F9E-B1C1-04E9-5B1756F1879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extLst>
                      <a:ext uri="{BEBA8EAE-BF5A-486C-A8C5-ECC9F3942E4B}">
                        <a14:imgProps xmlns:a14="http://schemas.microsoft.com/office/drawing/2010/main">
                          <a14:imgLayer r:embed="rId7">
                            <a14:imgEffect>
                              <a14:backgroundRemoval t="4770" b="89803" l="8813" r="96328">
                                <a14:foregroundMark x1="18849" y1="13980" x2="81028" y2="88487"/>
                                <a14:foregroundMark x1="71726" y1="82237" x2="20685" y2="47204"/>
                                <a14:foregroundMark x1="11750" y1="12336" x2="15545" y2="26480"/>
                                <a14:foregroundMark x1="22521" y1="13980" x2="32069" y2="19408"/>
                                <a14:foregroundMark x1="24969" y1="41447" x2="34884" y2="49178"/>
                                <a14:foregroundMark x1="31457" y1="47533" x2="71359" y2="77632"/>
                                <a14:foregroundMark x1="87393" y1="83553" x2="32681" y2="38816"/>
                                <a14:foregroundMark x1="70257" y1="59868" x2="96328" y2="73191"/>
                                <a14:foregroundMark x1="80661" y1="55263" x2="80294" y2="57895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449950" y="1619027"/>
                    <a:ext cx="3122401" cy="2323647"/>
                  </a:xfrm>
                  <a:prstGeom prst="trapezoid">
                    <a:avLst>
                      <a:gd name="adj" fmla="val 0"/>
                    </a:avLst>
                  </a:prstGeom>
                </p:spPr>
              </p:pic>
              <p:cxnSp>
                <p:nvCxnSpPr>
                  <p:cNvPr id="65" name="Straight Arrow Connector 64">
                    <a:extLst>
                      <a:ext uri="{FF2B5EF4-FFF2-40B4-BE49-F238E27FC236}">
                        <a16:creationId xmlns:a16="http://schemas.microsoft.com/office/drawing/2014/main" id="{8505F766-EE73-5803-75F2-A0350F31A6F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111401" y="2176349"/>
                    <a:ext cx="0" cy="430464"/>
                  </a:xfrm>
                  <a:prstGeom prst="straightConnector1">
                    <a:avLst/>
                  </a:prstGeom>
                  <a:ln w="19050">
                    <a:solidFill>
                      <a:schemeClr val="tx1">
                        <a:lumMod val="95000"/>
                        <a:lumOff val="5000"/>
                      </a:schemeClr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5" name="Left Bracket 54">
                  <a:extLst>
                    <a:ext uri="{FF2B5EF4-FFF2-40B4-BE49-F238E27FC236}">
                      <a16:creationId xmlns:a16="http://schemas.microsoft.com/office/drawing/2014/main" id="{24AB5864-3B74-DEC8-6382-877BEE649406}"/>
                    </a:ext>
                  </a:extLst>
                </p:cNvPr>
                <p:cNvSpPr/>
                <p:nvPr/>
              </p:nvSpPr>
              <p:spPr>
                <a:xfrm rot="5400000">
                  <a:off x="1026479" y="3809261"/>
                  <a:ext cx="89151" cy="2486992"/>
                </a:xfrm>
                <a:prstGeom prst="leftBracket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GB" sz="1400"/>
                </a:p>
              </p:txBody>
            </p:sp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B7405C0C-79F2-F321-4F64-FFC5E5DCE07B}"/>
                    </a:ext>
                  </a:extLst>
                </p:cNvPr>
                <p:cNvSpPr txBox="1"/>
                <p:nvPr/>
              </p:nvSpPr>
              <p:spPr>
                <a:xfrm>
                  <a:off x="-194666" y="4127567"/>
                  <a:ext cx="2663522" cy="7296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100" i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Système</a:t>
                  </a:r>
                  <a:r>
                    <a:rPr lang="en-GB" sz="1100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GB" sz="1100" i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cranté</a:t>
                  </a:r>
                  <a:endParaRPr lang="en-GB" sz="1100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/>
                  <a:r>
                    <a:rPr lang="en-GB" sz="1100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Vue dessus</a:t>
                  </a:r>
                </a:p>
              </p:txBody>
            </p:sp>
            <p:grpSp>
              <p:nvGrpSpPr>
                <p:cNvPr id="57" name="Group 56">
                  <a:extLst>
                    <a:ext uri="{FF2B5EF4-FFF2-40B4-BE49-F238E27FC236}">
                      <a16:creationId xmlns:a16="http://schemas.microsoft.com/office/drawing/2014/main" id="{C4893F3A-8D8E-1E6F-143E-962FCE9727EB}"/>
                    </a:ext>
                  </a:extLst>
                </p:cNvPr>
                <p:cNvGrpSpPr/>
                <p:nvPr/>
              </p:nvGrpSpPr>
              <p:grpSpPr>
                <a:xfrm>
                  <a:off x="2517785" y="4984668"/>
                  <a:ext cx="2948848" cy="2678588"/>
                  <a:chOff x="5623503" y="4153138"/>
                  <a:chExt cx="2948848" cy="2678588"/>
                </a:xfrm>
              </p:grpSpPr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B92847D3-EF75-BFFA-C177-FA1C63014D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885390" y="4166878"/>
                    <a:ext cx="1874080" cy="1365583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167B2456-56DB-8312-430E-0E306EAC675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 cstate="screen">
                    <a:extLst>
                      <a:ext uri="{BEBA8EAE-BF5A-486C-A8C5-ECC9F3942E4B}">
                        <a14:imgProps xmlns:a14="http://schemas.microsoft.com/office/drawing/2010/main">
                          <a14:imgLayer r:embed="rId10">
                            <a14:imgEffect>
                              <a14:backgroundRemoval t="8953" b="89985" l="9302" r="90000">
                                <a14:foregroundMark x1="21395" y1="74659" x2="73837" y2="42185"/>
                                <a14:foregroundMark x1="66744" y1="18968" x2="57674" y2="66920"/>
                                <a14:foregroundMark x1="72442" y1="18209" x2="85465" y2="15933"/>
                                <a14:foregroundMark x1="75814" y1="46282" x2="76047" y2="18513"/>
                                <a14:foregroundMark x1="79186" y1="26707" x2="78605" y2="39605"/>
                                <a14:foregroundMark x1="69302" y1="14871" x2="86512" y2="8953"/>
                                <a14:foregroundMark x1="65000" y1="37329" x2="9302" y2="69499"/>
                                <a14:foregroundMark x1="20000" y1="62215" x2="26860" y2="72534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623503" y="4572086"/>
                    <a:ext cx="2948848" cy="2259640"/>
                  </a:xfrm>
                  <a:prstGeom prst="snipRoundRect">
                    <a:avLst>
                      <a:gd name="adj1" fmla="val 50000"/>
                      <a:gd name="adj2" fmla="val 16667"/>
                    </a:avLst>
                  </a:prstGeom>
                </p:spPr>
              </p:pic>
              <p:cxnSp>
                <p:nvCxnSpPr>
                  <p:cNvPr id="61" name="Straight Arrow Connector 60">
                    <a:extLst>
                      <a:ext uri="{FF2B5EF4-FFF2-40B4-BE49-F238E27FC236}">
                        <a16:creationId xmlns:a16="http://schemas.microsoft.com/office/drawing/2014/main" id="{0C1D5119-D0FB-1B1C-C5F9-A279F05A56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943335" y="5155332"/>
                    <a:ext cx="0" cy="377129"/>
                  </a:xfrm>
                  <a:prstGeom prst="straightConnector1">
                    <a:avLst/>
                  </a:prstGeom>
                  <a:ln w="19050">
                    <a:solidFill>
                      <a:schemeClr val="tx1">
                        <a:lumMod val="95000"/>
                        <a:lumOff val="5000"/>
                      </a:schemeClr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2" name="Left Bracket 61">
                    <a:extLst>
                      <a:ext uri="{FF2B5EF4-FFF2-40B4-BE49-F238E27FC236}">
                        <a16:creationId xmlns:a16="http://schemas.microsoft.com/office/drawing/2014/main" id="{FAEEFA9C-445E-DF01-C710-BEDB708C4623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144001" y="2954218"/>
                    <a:ext cx="89151" cy="2486992"/>
                  </a:xfrm>
                  <a:prstGeom prst="leftBracket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400"/>
                  </a:p>
                </p:txBody>
              </p:sp>
            </p:grpSp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F287278A-CE93-8EB9-68F8-49551A9F3442}"/>
                    </a:ext>
                  </a:extLst>
                </p:cNvPr>
                <p:cNvSpPr txBox="1"/>
                <p:nvPr/>
              </p:nvSpPr>
              <p:spPr>
                <a:xfrm>
                  <a:off x="2723234" y="4376810"/>
                  <a:ext cx="2719252" cy="442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100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Vue dessous</a:t>
                  </a:r>
                </a:p>
              </p:txBody>
            </p:sp>
          </p:grpSp>
          <p:pic>
            <p:nvPicPr>
              <p:cNvPr id="66" name="Picture 51">
                <a:extLst>
                  <a:ext uri="{FF2B5EF4-FFF2-40B4-BE49-F238E27FC236}">
                    <a16:creationId xmlns:a16="http://schemas.microsoft.com/office/drawing/2014/main" id="{8EF20496-7D8F-0877-0658-DF4E09F960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8498767" y="1687194"/>
                <a:ext cx="3746470" cy="3746472"/>
              </a:xfrm>
              <a:prstGeom prst="rect">
                <a:avLst/>
              </a:prstGeom>
            </p:spPr>
          </p:pic>
        </p:grpSp>
        <p:grpSp>
          <p:nvGrpSpPr>
            <p:cNvPr id="19" name="Groupe 18">
              <a:extLst>
                <a:ext uri="{FF2B5EF4-FFF2-40B4-BE49-F238E27FC236}">
                  <a16:creationId xmlns:a16="http://schemas.microsoft.com/office/drawing/2014/main" id="{716CCFD3-91B5-9A1D-6FBD-9A5BD1602DC4}"/>
                </a:ext>
              </a:extLst>
            </p:cNvPr>
            <p:cNvGrpSpPr/>
            <p:nvPr/>
          </p:nvGrpSpPr>
          <p:grpSpPr>
            <a:xfrm>
              <a:off x="0" y="2330841"/>
              <a:ext cx="3459209" cy="3790737"/>
              <a:chOff x="500594" y="2109138"/>
              <a:chExt cx="3514258" cy="3942007"/>
            </a:xfrm>
          </p:grpSpPr>
          <p:pic>
            <p:nvPicPr>
              <p:cNvPr id="67" name="Picture 18">
                <a:extLst>
                  <a:ext uri="{FF2B5EF4-FFF2-40B4-BE49-F238E27FC236}">
                    <a16:creationId xmlns:a16="http://schemas.microsoft.com/office/drawing/2014/main" id="{A8DC1AA1-6D48-6565-A01C-1194BBD5DE6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/>
              <a:srcRect b="1299"/>
              <a:stretch/>
            </p:blipFill>
            <p:spPr>
              <a:xfrm>
                <a:off x="1200759" y="2125399"/>
                <a:ext cx="2723644" cy="3356168"/>
              </a:xfrm>
              <a:prstGeom prst="rect">
                <a:avLst/>
              </a:prstGeom>
            </p:spPr>
          </p:pic>
          <p:pic>
            <p:nvPicPr>
              <p:cNvPr id="68" name="Picture 23">
                <a:extLst>
                  <a:ext uri="{FF2B5EF4-FFF2-40B4-BE49-F238E27FC236}">
                    <a16:creationId xmlns:a16="http://schemas.microsoft.com/office/drawing/2014/main" id="{EEB5F57B-28F7-E97D-9AE9-1B870017968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/>
              <a:srcRect l="37363" r="28350"/>
              <a:stretch/>
            </p:blipFill>
            <p:spPr>
              <a:xfrm>
                <a:off x="689388" y="2109138"/>
                <a:ext cx="485178" cy="3388690"/>
              </a:xfrm>
              <a:prstGeom prst="rect">
                <a:avLst/>
              </a:prstGeom>
            </p:spPr>
          </p:pic>
          <p:sp>
            <p:nvSpPr>
              <p:cNvPr id="69" name="Left Bracket 37">
                <a:extLst>
                  <a:ext uri="{FF2B5EF4-FFF2-40B4-BE49-F238E27FC236}">
                    <a16:creationId xmlns:a16="http://schemas.microsoft.com/office/drawing/2014/main" id="{25D5CC53-2EF6-5B1E-C625-3502673172BC}"/>
                  </a:ext>
                </a:extLst>
              </p:cNvPr>
              <p:cNvSpPr/>
              <p:nvPr/>
            </p:nvSpPr>
            <p:spPr>
              <a:xfrm rot="16200000">
                <a:off x="789948" y="5354038"/>
                <a:ext cx="56096" cy="621199"/>
              </a:xfrm>
              <a:prstGeom prst="leftBracket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0" name="Left Bracket 38">
                <a:extLst>
                  <a:ext uri="{FF2B5EF4-FFF2-40B4-BE49-F238E27FC236}">
                    <a16:creationId xmlns:a16="http://schemas.microsoft.com/office/drawing/2014/main" id="{EE4EAE84-7AB8-7579-0B1E-7BD5587A8E29}"/>
                  </a:ext>
                </a:extLst>
              </p:cNvPr>
              <p:cNvSpPr/>
              <p:nvPr/>
            </p:nvSpPr>
            <p:spPr>
              <a:xfrm rot="16200000">
                <a:off x="2579757" y="4257591"/>
                <a:ext cx="56097" cy="2814092"/>
              </a:xfrm>
              <a:prstGeom prst="leftBracket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1" name="TextBox 39">
                <a:extLst>
                  <a:ext uri="{FF2B5EF4-FFF2-40B4-BE49-F238E27FC236}">
                    <a16:creationId xmlns:a16="http://schemas.microsoft.com/office/drawing/2014/main" id="{1D5D690B-98FA-033F-656F-04FD574B1357}"/>
                  </a:ext>
                </a:extLst>
              </p:cNvPr>
              <p:cNvSpPr txBox="1"/>
              <p:nvPr/>
            </p:nvSpPr>
            <p:spPr>
              <a:xfrm>
                <a:off x="500594" y="5743368"/>
                <a:ext cx="59343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Profil</a:t>
                </a:r>
                <a:endParaRPr lang="en-GB" sz="14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TextBox 40">
                <a:extLst>
                  <a:ext uri="{FF2B5EF4-FFF2-40B4-BE49-F238E27FC236}">
                    <a16:creationId xmlns:a16="http://schemas.microsoft.com/office/drawing/2014/main" id="{7907736C-C977-81F7-98EE-F2E2D78F7C64}"/>
                  </a:ext>
                </a:extLst>
              </p:cNvPr>
              <p:cNvSpPr txBox="1"/>
              <p:nvPr/>
            </p:nvSpPr>
            <p:spPr>
              <a:xfrm>
                <a:off x="2037315" y="5699107"/>
                <a:ext cx="79855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Vue 3/4</a:t>
                </a:r>
              </a:p>
            </p:txBody>
          </p:sp>
        </p:grpSp>
        <p:pic>
          <p:nvPicPr>
            <p:cNvPr id="74" name="Picture 28">
              <a:extLst>
                <a:ext uri="{FF2B5EF4-FFF2-40B4-BE49-F238E27FC236}">
                  <a16:creationId xmlns:a16="http://schemas.microsoft.com/office/drawing/2014/main" id="{48A74F64-B90D-4711-C41B-836D7C6D7E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9655298" y="2394066"/>
              <a:ext cx="2572539" cy="31797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8030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90856183-A05E-4AA4-8185-24089B710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7770" y="765631"/>
            <a:ext cx="9756272" cy="584775"/>
          </a:xfrm>
        </p:spPr>
        <p:txBody>
          <a:bodyPr/>
          <a:lstStyle/>
          <a:p>
            <a:r>
              <a:rPr lang="en-US" dirty="0"/>
              <a:t>Banc d’essai</a:t>
            </a:r>
            <a:endParaRPr lang="fr-FR" dirty="0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86C3F96-F4A8-4F57-A304-F6477976E2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F4A86-91F1-6A41-8E6F-0EA3F0C2E512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73" name="TextBox 12">
            <a:extLst>
              <a:ext uri="{FF2B5EF4-FFF2-40B4-BE49-F238E27FC236}">
                <a16:creationId xmlns:a16="http://schemas.microsoft.com/office/drawing/2014/main" id="{6B1371E0-53E1-8DC1-D0B3-3649F132A4A8}"/>
              </a:ext>
            </a:extLst>
          </p:cNvPr>
          <p:cNvSpPr/>
          <p:nvPr/>
        </p:nvSpPr>
        <p:spPr>
          <a:xfrm>
            <a:off x="1088107" y="1509126"/>
            <a:ext cx="10605935" cy="107576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marL="285750" indent="-285750" algn="just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b="1" cap="all" spc="-1" dirty="0">
                <a:latin typeface="Calibri"/>
              </a:rPr>
              <a:t>Banc d’essai </a:t>
            </a:r>
            <a:r>
              <a:rPr lang="fr-FR" spc="-1" dirty="0">
                <a:solidFill>
                  <a:srgbClr val="000000"/>
                </a:solidFill>
                <a:latin typeface="Calibri"/>
              </a:rPr>
              <a:t>mobile d’un volume d’1m</a:t>
            </a:r>
            <a:r>
              <a:rPr lang="fr-FR" spc="-1" baseline="30000" dirty="0">
                <a:solidFill>
                  <a:srgbClr val="000000"/>
                </a:solidFill>
                <a:latin typeface="Calibri"/>
              </a:rPr>
              <a:t>3</a:t>
            </a:r>
            <a:r>
              <a:rPr lang="fr-FR" spc="-1" dirty="0">
                <a:solidFill>
                  <a:srgbClr val="000000"/>
                </a:solidFill>
                <a:latin typeface="Calibri"/>
              </a:rPr>
              <a:t> pour une mesure à échelle 1:1 et en conditions climatiques réelles</a:t>
            </a:r>
          </a:p>
          <a:p>
            <a:pPr algn="just">
              <a:lnSpc>
                <a:spcPct val="100000"/>
              </a:lnSpc>
              <a:spcAft>
                <a:spcPts val="600"/>
              </a:spcAft>
            </a:pPr>
            <a:r>
              <a:rPr lang="fr-FR" spc="-1" dirty="0">
                <a:solidFill>
                  <a:srgbClr val="000000"/>
                </a:solidFill>
                <a:latin typeface="Calibri"/>
              </a:rPr>
              <a:t> </a:t>
            </a:r>
          </a:p>
          <a:p>
            <a:pPr marL="285750" indent="-285750" algn="just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b="1" cap="all" spc="-1" dirty="0">
                <a:solidFill>
                  <a:srgbClr val="000000"/>
                </a:solidFill>
                <a:latin typeface="Calibri"/>
              </a:rPr>
              <a:t>Façade testée : </a:t>
            </a:r>
            <a:r>
              <a:rPr lang="fr-FR" spc="-1" dirty="0">
                <a:solidFill>
                  <a:srgbClr val="000000"/>
                </a:solidFill>
                <a:latin typeface="Calibri"/>
              </a:rPr>
              <a:t>prototype installé devant paroi opaque </a:t>
            </a:r>
          </a:p>
        </p:txBody>
      </p:sp>
      <p:pic>
        <p:nvPicPr>
          <p:cNvPr id="33" name="Image 32">
            <a:extLst>
              <a:ext uri="{FF2B5EF4-FFF2-40B4-BE49-F238E27FC236}">
                <a16:creationId xmlns:a16="http://schemas.microsoft.com/office/drawing/2014/main" id="{D20D51DE-36B4-4EF5-A0DE-F9C05FF9D1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599"/>
          <a:stretch/>
        </p:blipFill>
        <p:spPr bwMode="auto">
          <a:xfrm>
            <a:off x="270929" y="2836506"/>
            <a:ext cx="11650141" cy="38166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78480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90856183-A05E-4AA4-8185-24089B710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7770" y="765631"/>
            <a:ext cx="9756272" cy="584775"/>
          </a:xfrm>
        </p:spPr>
        <p:txBody>
          <a:bodyPr/>
          <a:lstStyle/>
          <a:p>
            <a:r>
              <a:rPr lang="en-US" dirty="0" err="1"/>
              <a:t>Mesures</a:t>
            </a:r>
            <a:endParaRPr lang="fr-FR" dirty="0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86C3F96-F4A8-4F57-A304-F6477976E2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F4A86-91F1-6A41-8E6F-0EA3F0C2E512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73" name="TextBox 12">
            <a:extLst>
              <a:ext uri="{FF2B5EF4-FFF2-40B4-BE49-F238E27FC236}">
                <a16:creationId xmlns:a16="http://schemas.microsoft.com/office/drawing/2014/main" id="{6B1371E0-53E1-8DC1-D0B3-3649F132A4A8}"/>
              </a:ext>
            </a:extLst>
          </p:cNvPr>
          <p:cNvSpPr/>
          <p:nvPr/>
        </p:nvSpPr>
        <p:spPr>
          <a:xfrm>
            <a:off x="5246172" y="462969"/>
            <a:ext cx="6561097" cy="6602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marL="285750" indent="-285750" algn="just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600" b="1" cap="all" spc="-1" dirty="0">
                <a:latin typeface="Calibri"/>
              </a:rPr>
              <a:t>réchauffement de T</a:t>
            </a:r>
            <a:r>
              <a:rPr lang="fr-FR" sz="1600" b="1" cap="all" spc="-1" baseline="-25000" dirty="0">
                <a:latin typeface="Calibri"/>
              </a:rPr>
              <a:t>int</a:t>
            </a:r>
            <a:endParaRPr lang="fr-FR" sz="1600" spc="-1" dirty="0">
              <a:solidFill>
                <a:srgbClr val="000000"/>
              </a:solidFill>
              <a:latin typeface="Calibri"/>
            </a:endParaRPr>
          </a:p>
          <a:p>
            <a:pPr marL="285750" indent="-285750" algn="just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600" b="1" cap="all" spc="-1" dirty="0">
                <a:latin typeface="Calibri"/>
              </a:rPr>
              <a:t>flux et températures</a:t>
            </a:r>
            <a:endParaRPr lang="fr-FR" sz="1600" spc="-1" dirty="0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4810D258-61BA-1F7C-7505-2BB1BA674ABA}"/>
              </a:ext>
            </a:extLst>
          </p:cNvPr>
          <p:cNvGrpSpPr/>
          <p:nvPr/>
        </p:nvGrpSpPr>
        <p:grpSpPr>
          <a:xfrm>
            <a:off x="4805371" y="1271030"/>
            <a:ext cx="7115126" cy="5339570"/>
            <a:chOff x="697290" y="1772235"/>
            <a:chExt cx="6575693" cy="4880921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39E8B04A-C0C2-4508-A360-12FAC9A8C1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35730"/>
            <a:stretch/>
          </p:blipFill>
          <p:spPr>
            <a:xfrm>
              <a:off x="892175" y="1772235"/>
              <a:ext cx="6380808" cy="4880921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4EB5013-584C-27B2-E677-0F1EC632F2D7}"/>
                </a:ext>
              </a:extLst>
            </p:cNvPr>
            <p:cNvSpPr/>
            <p:nvPr/>
          </p:nvSpPr>
          <p:spPr>
            <a:xfrm rot="16200000">
              <a:off x="352949" y="2693841"/>
              <a:ext cx="1079500" cy="3908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2">
                      <a:lumMod val="75000"/>
                    </a:schemeClr>
                  </a:solidFill>
                </a:rPr>
                <a:t>I (W/m²)</a:t>
              </a:r>
              <a:endParaRPr lang="fr-FR" sz="1400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F884811A-CB85-552A-1819-FEFA9CE432D6}"/>
              </a:ext>
            </a:extLst>
          </p:cNvPr>
          <p:cNvGrpSpPr/>
          <p:nvPr/>
        </p:nvGrpSpPr>
        <p:grpSpPr>
          <a:xfrm>
            <a:off x="-41502" y="1828334"/>
            <a:ext cx="5387041" cy="4459697"/>
            <a:chOff x="3085120" y="-380071"/>
            <a:chExt cx="8286954" cy="6860408"/>
          </a:xfrm>
        </p:grpSpPr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163C24FD-486B-DB93-5DD5-3119B75E9285}"/>
                </a:ext>
              </a:extLst>
            </p:cNvPr>
            <p:cNvSpPr txBox="1"/>
            <p:nvPr/>
          </p:nvSpPr>
          <p:spPr>
            <a:xfrm>
              <a:off x="3514822" y="518064"/>
              <a:ext cx="3200172" cy="633229"/>
            </a:xfrm>
            <a:prstGeom prst="rect">
              <a:avLst/>
            </a:prstGeom>
            <a:noFill/>
          </p:spPr>
          <p:txBody>
            <a:bodyPr wrap="square" lIns="224779" tIns="112389" rIns="224779" bIns="112389" rtlCol="0" anchor="t">
              <a:spAutoFit/>
            </a:bodyPr>
            <a:lstStyle/>
            <a:p>
              <a:pPr algn="r"/>
              <a:r>
                <a:rPr lang="en-GB" sz="1200" dirty="0"/>
                <a:t>Plaque </a:t>
              </a:r>
              <a:r>
                <a:rPr lang="en-GB" sz="1200" dirty="0" err="1"/>
                <a:t>d’aluminium</a:t>
              </a:r>
              <a:r>
                <a:rPr lang="en-GB" sz="1200" dirty="0"/>
                <a:t> (</a:t>
              </a:r>
              <a:r>
                <a:rPr lang="en-GB" sz="1200" i="1" dirty="0"/>
                <a:t>al</a:t>
              </a:r>
              <a:r>
                <a:rPr lang="en-GB" sz="1200" dirty="0"/>
                <a:t>)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E859B82-9195-642A-C0B7-09FB78885FEB}"/>
                </a:ext>
              </a:extLst>
            </p:cNvPr>
            <p:cNvSpPr/>
            <p:nvPr/>
          </p:nvSpPr>
          <p:spPr>
            <a:xfrm rot="10800000">
              <a:off x="8057354" y="1098059"/>
              <a:ext cx="1637609" cy="407607"/>
            </a:xfrm>
            <a:prstGeom prst="rect">
              <a:avLst/>
            </a:prstGeom>
            <a:pattFill prst="dkUpDiag">
              <a:fgClr>
                <a:schemeClr val="accent6">
                  <a:lumMod val="60000"/>
                  <a:lumOff val="4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0CEA47B-A9F5-BD5B-1F4A-5544177281EE}"/>
                </a:ext>
              </a:extLst>
            </p:cNvPr>
            <p:cNvSpPr/>
            <p:nvPr/>
          </p:nvSpPr>
          <p:spPr>
            <a:xfrm rot="10800000">
              <a:off x="8066035" y="5180345"/>
              <a:ext cx="1637609" cy="407607"/>
            </a:xfrm>
            <a:prstGeom prst="rect">
              <a:avLst/>
            </a:prstGeom>
            <a:pattFill prst="dkUpDiag">
              <a:fgClr>
                <a:schemeClr val="accent6">
                  <a:lumMod val="60000"/>
                  <a:lumOff val="4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EA735176-9849-C593-78D6-0B128A52DAD2}"/>
                </a:ext>
              </a:extLst>
            </p:cNvPr>
            <p:cNvSpPr txBox="1"/>
            <p:nvPr/>
          </p:nvSpPr>
          <p:spPr>
            <a:xfrm>
              <a:off x="8344324" y="5953838"/>
              <a:ext cx="634234" cy="520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err="1"/>
                <a:t>w,i</a:t>
              </a:r>
              <a:endParaRPr lang="fr-FR" sz="1600" i="1" baseline="-25000" dirty="0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7CE7C4DC-8D87-B910-85A2-F5668FF0CB0C}"/>
                </a:ext>
              </a:extLst>
            </p:cNvPr>
            <p:cNvSpPr txBox="1"/>
            <p:nvPr/>
          </p:nvSpPr>
          <p:spPr>
            <a:xfrm>
              <a:off x="6832475" y="5959535"/>
              <a:ext cx="752598" cy="520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err="1"/>
                <a:t>al,o</a:t>
              </a:r>
              <a:endParaRPr lang="fr-FR" sz="1600" i="1" baseline="-25000" dirty="0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E856D240-3DCE-91F5-1275-7D79BEA3508E}"/>
                </a:ext>
              </a:extLst>
            </p:cNvPr>
            <p:cNvSpPr txBox="1"/>
            <p:nvPr/>
          </p:nvSpPr>
          <p:spPr>
            <a:xfrm>
              <a:off x="7571963" y="5946669"/>
              <a:ext cx="730406" cy="520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err="1"/>
                <a:t>w,o</a:t>
              </a:r>
              <a:endParaRPr lang="fr-FR" sz="1600" i="1" baseline="-25000" dirty="0"/>
            </a:p>
          </p:txBody>
        </p:sp>
        <p:grpSp>
          <p:nvGrpSpPr>
            <p:cNvPr id="17" name="Groupe 16">
              <a:extLst>
                <a:ext uri="{FF2B5EF4-FFF2-40B4-BE49-F238E27FC236}">
                  <a16:creationId xmlns:a16="http://schemas.microsoft.com/office/drawing/2014/main" id="{B7F5BA20-1430-FABC-995C-E6F25752A10B}"/>
                </a:ext>
              </a:extLst>
            </p:cNvPr>
            <p:cNvGrpSpPr/>
            <p:nvPr/>
          </p:nvGrpSpPr>
          <p:grpSpPr>
            <a:xfrm>
              <a:off x="8272973" y="3195405"/>
              <a:ext cx="3099101" cy="717368"/>
              <a:chOff x="20905392" y="11292799"/>
              <a:chExt cx="7270951" cy="1565915"/>
            </a:xfrm>
          </p:grpSpPr>
          <p:sp>
            <p:nvSpPr>
              <p:cNvPr id="95" name="Oval 79">
                <a:extLst>
                  <a:ext uri="{FF2B5EF4-FFF2-40B4-BE49-F238E27FC236}">
                    <a16:creationId xmlns:a16="http://schemas.microsoft.com/office/drawing/2014/main" id="{9DB31462-060F-3A6A-735D-AA5C144BD755}"/>
                  </a:ext>
                </a:extLst>
              </p:cNvPr>
              <p:cNvSpPr/>
              <p:nvPr/>
            </p:nvSpPr>
            <p:spPr>
              <a:xfrm rot="10800000">
                <a:off x="23668251" y="11292799"/>
                <a:ext cx="321113" cy="32111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96" name="ZoneTexte 95">
                <a:extLst>
                  <a:ext uri="{FF2B5EF4-FFF2-40B4-BE49-F238E27FC236}">
                    <a16:creationId xmlns:a16="http://schemas.microsoft.com/office/drawing/2014/main" id="{180B38E1-E150-9F76-1872-B1BD2FA50ED8}"/>
                  </a:ext>
                </a:extLst>
              </p:cNvPr>
              <p:cNvSpPr txBox="1"/>
              <p:nvPr/>
            </p:nvSpPr>
            <p:spPr>
              <a:xfrm>
                <a:off x="20905392" y="11721875"/>
                <a:ext cx="7270951" cy="11368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 err="1"/>
                  <a:t>Intérieur</a:t>
                </a:r>
                <a:r>
                  <a:rPr lang="en-US" sz="1200" b="1" dirty="0"/>
                  <a:t> </a:t>
                </a:r>
                <a:r>
                  <a:rPr lang="en-US" sz="1200" dirty="0"/>
                  <a:t>(</a:t>
                </a:r>
                <a:r>
                  <a:rPr lang="en-US" sz="1600" dirty="0"/>
                  <a:t>Tint</a:t>
                </a:r>
                <a:r>
                  <a:rPr lang="en-US" sz="1200" dirty="0"/>
                  <a:t>)</a:t>
                </a:r>
                <a:endParaRPr lang="fr-FR" sz="1200" dirty="0"/>
              </a:p>
            </p:txBody>
          </p:sp>
        </p:grp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95DFE8C-F9E9-7D33-32B8-C243E2493D85}"/>
                </a:ext>
              </a:extLst>
            </p:cNvPr>
            <p:cNvSpPr/>
            <p:nvPr/>
          </p:nvSpPr>
          <p:spPr>
            <a:xfrm rot="10800000">
              <a:off x="9705306" y="5186012"/>
              <a:ext cx="408584" cy="407607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5000">
                  <a:schemeClr val="bg2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241B6AD-E7A3-50C2-F6C4-3AD90E93BE0B}"/>
                </a:ext>
              </a:extLst>
            </p:cNvPr>
            <p:cNvSpPr/>
            <p:nvPr/>
          </p:nvSpPr>
          <p:spPr>
            <a:xfrm rot="10800000">
              <a:off x="9694965" y="1099104"/>
              <a:ext cx="408584" cy="407607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5000">
                  <a:schemeClr val="bg2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 dirty="0"/>
            </a:p>
          </p:txBody>
        </p:sp>
        <p:grpSp>
          <p:nvGrpSpPr>
            <p:cNvPr id="20" name="Groupe 19">
              <a:extLst>
                <a:ext uri="{FF2B5EF4-FFF2-40B4-BE49-F238E27FC236}">
                  <a16:creationId xmlns:a16="http://schemas.microsoft.com/office/drawing/2014/main" id="{78CC6162-3A4B-23B2-B895-4DA3D12ACF5F}"/>
                </a:ext>
              </a:extLst>
            </p:cNvPr>
            <p:cNvGrpSpPr/>
            <p:nvPr/>
          </p:nvGrpSpPr>
          <p:grpSpPr>
            <a:xfrm>
              <a:off x="4288030" y="3196959"/>
              <a:ext cx="3469748" cy="749006"/>
              <a:chOff x="8252963" y="11121736"/>
              <a:chExt cx="8140544" cy="1634977"/>
            </a:xfrm>
          </p:grpSpPr>
          <p:sp>
            <p:nvSpPr>
              <p:cNvPr id="93" name="ZoneTexte 92">
                <a:extLst>
                  <a:ext uri="{FF2B5EF4-FFF2-40B4-BE49-F238E27FC236}">
                    <a16:creationId xmlns:a16="http://schemas.microsoft.com/office/drawing/2014/main" id="{249A8F81-D6CD-CDB5-5123-CEACA37B8BD9}"/>
                  </a:ext>
                </a:extLst>
              </p:cNvPr>
              <p:cNvSpPr txBox="1"/>
              <p:nvPr/>
            </p:nvSpPr>
            <p:spPr>
              <a:xfrm>
                <a:off x="8252963" y="11619874"/>
                <a:ext cx="8140544" cy="11368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 err="1"/>
                  <a:t>Extérieur</a:t>
                </a:r>
                <a:r>
                  <a:rPr lang="en-US" sz="1200" dirty="0"/>
                  <a:t> (</a:t>
                </a:r>
                <a:r>
                  <a:rPr lang="en-US" sz="1600" dirty="0"/>
                  <a:t>Text</a:t>
                </a:r>
                <a:r>
                  <a:rPr lang="en-US" sz="1200" dirty="0"/>
                  <a:t>)</a:t>
                </a:r>
                <a:endParaRPr lang="fr-FR" sz="1200" b="1" dirty="0"/>
              </a:p>
            </p:txBody>
          </p:sp>
          <p:sp>
            <p:nvSpPr>
              <p:cNvPr id="94" name="Oval 79">
                <a:extLst>
                  <a:ext uri="{FF2B5EF4-FFF2-40B4-BE49-F238E27FC236}">
                    <a16:creationId xmlns:a16="http://schemas.microsoft.com/office/drawing/2014/main" id="{95540C43-E817-8892-D2AA-24F57FA68C2C}"/>
                  </a:ext>
                </a:extLst>
              </p:cNvPr>
              <p:cNvSpPr/>
              <p:nvPr/>
            </p:nvSpPr>
            <p:spPr>
              <a:xfrm rot="10800000">
                <a:off x="11749138" y="11121736"/>
                <a:ext cx="321113" cy="32111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</p:grp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F6D9060A-3C11-DADD-A8AF-2376B9ACA417}"/>
                </a:ext>
              </a:extLst>
            </p:cNvPr>
            <p:cNvSpPr txBox="1"/>
            <p:nvPr/>
          </p:nvSpPr>
          <p:spPr>
            <a:xfrm>
              <a:off x="8963951" y="5956505"/>
              <a:ext cx="868498" cy="520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err="1"/>
                <a:t>isol,i</a:t>
              </a:r>
              <a:endParaRPr lang="fr-FR" sz="1600" i="1" baseline="-25000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BB2BE63-2260-ACA1-5320-381AE193EB3D}"/>
                </a:ext>
              </a:extLst>
            </p:cNvPr>
            <p:cNvSpPr/>
            <p:nvPr/>
          </p:nvSpPr>
          <p:spPr>
            <a:xfrm rot="10800000">
              <a:off x="7727639" y="1507795"/>
              <a:ext cx="82423" cy="3662832"/>
            </a:xfrm>
            <a:prstGeom prst="rect">
              <a:avLst/>
            </a:prstGeom>
            <a:pattFill prst="pct50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1D35182-5779-4AD0-CF11-3D6F2BAC331D}"/>
                </a:ext>
              </a:extLst>
            </p:cNvPr>
            <p:cNvSpPr/>
            <p:nvPr/>
          </p:nvSpPr>
          <p:spPr>
            <a:xfrm rot="10800000">
              <a:off x="8059352" y="1507795"/>
              <a:ext cx="268352" cy="3662832"/>
            </a:xfrm>
            <a:prstGeom prst="rect">
              <a:avLst/>
            </a:prstGeom>
            <a:pattFill prst="wdUp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/>
            </a:p>
          </p:txBody>
        </p: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AA7AD31D-8897-4E47-F817-62D2BAFFA8A5}"/>
                </a:ext>
              </a:extLst>
            </p:cNvPr>
            <p:cNvCxnSpPr>
              <a:cxnSpLocks/>
            </p:cNvCxnSpPr>
            <p:nvPr/>
          </p:nvCxnSpPr>
          <p:spPr>
            <a:xfrm>
              <a:off x="8397134" y="5650995"/>
              <a:ext cx="72155" cy="248659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9947B2D1-EBEB-E6E0-045A-49F57B8CFE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26234" y="5656650"/>
              <a:ext cx="66558" cy="289119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FB216113-00DF-A289-3274-BD91CE8DC5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54458" y="5649512"/>
              <a:ext cx="210006" cy="305832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avec flèche 26">
              <a:extLst>
                <a:ext uri="{FF2B5EF4-FFF2-40B4-BE49-F238E27FC236}">
                  <a16:creationId xmlns:a16="http://schemas.microsoft.com/office/drawing/2014/main" id="{405AC058-2DD2-0CED-8F7D-A26E8BE7E5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79142" y="4696631"/>
              <a:ext cx="0" cy="975166"/>
            </a:xfrm>
            <a:prstGeom prst="straightConnector1">
              <a:avLst/>
            </a:prstGeom>
            <a:ln w="38100">
              <a:solidFill>
                <a:schemeClr val="tx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C6A22C0A-DC47-C4F0-6161-638938A081EC}"/>
                </a:ext>
              </a:extLst>
            </p:cNvPr>
            <p:cNvCxnSpPr>
              <a:cxnSpLocks/>
            </p:cNvCxnSpPr>
            <p:nvPr/>
          </p:nvCxnSpPr>
          <p:spPr>
            <a:xfrm>
              <a:off x="8779339" y="5666926"/>
              <a:ext cx="213873" cy="241973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avec flèche 28">
              <a:extLst>
                <a:ext uri="{FF2B5EF4-FFF2-40B4-BE49-F238E27FC236}">
                  <a16:creationId xmlns:a16="http://schemas.microsoft.com/office/drawing/2014/main" id="{C745A5A8-E135-3E9D-54D4-6B019692174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90737" y="4740128"/>
              <a:ext cx="0" cy="910867"/>
            </a:xfrm>
            <a:prstGeom prst="straightConnector1">
              <a:avLst/>
            </a:prstGeom>
            <a:ln w="38100">
              <a:solidFill>
                <a:schemeClr val="tx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avec flèche 29">
              <a:extLst>
                <a:ext uri="{FF2B5EF4-FFF2-40B4-BE49-F238E27FC236}">
                  <a16:creationId xmlns:a16="http://schemas.microsoft.com/office/drawing/2014/main" id="{237B9A19-93A1-9C97-4E10-CBCF07F26B34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992793" y="4749292"/>
              <a:ext cx="0" cy="907812"/>
            </a:xfrm>
            <a:prstGeom prst="straightConnector1">
              <a:avLst/>
            </a:prstGeom>
            <a:ln w="38100">
              <a:solidFill>
                <a:schemeClr val="tx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avec flèche 30">
              <a:extLst>
                <a:ext uri="{FF2B5EF4-FFF2-40B4-BE49-F238E27FC236}">
                  <a16:creationId xmlns:a16="http://schemas.microsoft.com/office/drawing/2014/main" id="{CB6D536B-4682-7E5D-C953-320048C8E9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64464" y="4749293"/>
              <a:ext cx="0" cy="901702"/>
            </a:xfrm>
            <a:prstGeom prst="straightConnector1">
              <a:avLst/>
            </a:prstGeom>
            <a:ln w="38100">
              <a:solidFill>
                <a:schemeClr val="tx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7724E0E-33F3-89C4-6AC8-BD03FC92B4CE}"/>
                </a:ext>
              </a:extLst>
            </p:cNvPr>
            <p:cNvSpPr/>
            <p:nvPr/>
          </p:nvSpPr>
          <p:spPr>
            <a:xfrm rot="10800000">
              <a:off x="7869166" y="1507795"/>
              <a:ext cx="82423" cy="3662832"/>
            </a:xfrm>
            <a:prstGeom prst="rect">
              <a:avLst/>
            </a:prstGeom>
            <a:pattFill prst="pct90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D76E326-1B11-44BF-548A-FC6AF9FE938D}"/>
                </a:ext>
              </a:extLst>
            </p:cNvPr>
            <p:cNvSpPr/>
            <p:nvPr/>
          </p:nvSpPr>
          <p:spPr>
            <a:xfrm rot="10800000">
              <a:off x="8444247" y="1502730"/>
              <a:ext cx="268352" cy="3677615"/>
            </a:xfrm>
            <a:prstGeom prst="rect">
              <a:avLst/>
            </a:prstGeom>
            <a:pattFill prst="plaid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3712097-FFEF-4AE8-BD8E-A971F69EC6E4}"/>
                </a:ext>
              </a:extLst>
            </p:cNvPr>
            <p:cNvSpPr/>
            <p:nvPr/>
          </p:nvSpPr>
          <p:spPr>
            <a:xfrm rot="10800000">
              <a:off x="7484289" y="1534825"/>
              <a:ext cx="114661" cy="363804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dirty="0"/>
            </a:p>
          </p:txBody>
        </p:sp>
        <p:grpSp>
          <p:nvGrpSpPr>
            <p:cNvPr id="35" name="Groupe 34">
              <a:extLst>
                <a:ext uri="{FF2B5EF4-FFF2-40B4-BE49-F238E27FC236}">
                  <a16:creationId xmlns:a16="http://schemas.microsoft.com/office/drawing/2014/main" id="{C22CAD01-5983-2198-1812-4138127CBC30}"/>
                </a:ext>
              </a:extLst>
            </p:cNvPr>
            <p:cNvGrpSpPr/>
            <p:nvPr/>
          </p:nvGrpSpPr>
          <p:grpSpPr>
            <a:xfrm rot="16200000">
              <a:off x="5710083" y="3283890"/>
              <a:ext cx="3660479" cy="117479"/>
              <a:chOff x="10457804" y="15829382"/>
              <a:chExt cx="10907301" cy="469786"/>
            </a:xfrm>
          </p:grpSpPr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85BA5176-17F6-CB80-E5FF-84CEB60CCC88}"/>
                  </a:ext>
                </a:extLst>
              </p:cNvPr>
              <p:cNvSpPr/>
              <p:nvPr/>
            </p:nvSpPr>
            <p:spPr>
              <a:xfrm rot="16200000">
                <a:off x="11138559" y="15981785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225716F4-6D37-4A4A-2205-CF532FF30881}"/>
                  </a:ext>
                </a:extLst>
              </p:cNvPr>
              <p:cNvSpPr/>
              <p:nvPr/>
            </p:nvSpPr>
            <p:spPr>
              <a:xfrm rot="16200000">
                <a:off x="10424254" y="15863216"/>
                <a:ext cx="469340" cy="402239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EA8866DC-5A52-4B7B-0F09-6DFB4AB4DD8B}"/>
                  </a:ext>
                </a:extLst>
              </p:cNvPr>
              <p:cNvSpPr/>
              <p:nvPr/>
            </p:nvSpPr>
            <p:spPr>
              <a:xfrm rot="16200000">
                <a:off x="11734295" y="15981784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F9FF8E0C-8B01-0183-011F-BABA0A7EA9DF}"/>
                  </a:ext>
                </a:extLst>
              </p:cNvPr>
              <p:cNvSpPr/>
              <p:nvPr/>
            </p:nvSpPr>
            <p:spPr>
              <a:xfrm rot="16200000">
                <a:off x="12331093" y="15981784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2180EB92-BB16-489B-581E-5F2FBB3A3E16}"/>
                  </a:ext>
                </a:extLst>
              </p:cNvPr>
              <p:cNvSpPr/>
              <p:nvPr/>
            </p:nvSpPr>
            <p:spPr>
              <a:xfrm rot="16200000">
                <a:off x="12926572" y="15981784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9717D734-14EA-252A-3BAB-8B4BD2C06389}"/>
                  </a:ext>
                </a:extLst>
              </p:cNvPr>
              <p:cNvSpPr/>
              <p:nvPr/>
            </p:nvSpPr>
            <p:spPr>
              <a:xfrm rot="16200000">
                <a:off x="13533133" y="15981784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2BCAFB24-E593-B5C5-3DFC-D783143C24C9}"/>
                  </a:ext>
                </a:extLst>
              </p:cNvPr>
              <p:cNvSpPr/>
              <p:nvPr/>
            </p:nvSpPr>
            <p:spPr>
              <a:xfrm rot="16200000">
                <a:off x="14139693" y="15981784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8AB4DC25-93CD-1CD2-604D-6DF1C49E44C2}"/>
                  </a:ext>
                </a:extLst>
              </p:cNvPr>
              <p:cNvSpPr/>
              <p:nvPr/>
            </p:nvSpPr>
            <p:spPr>
              <a:xfrm rot="16200000">
                <a:off x="14758442" y="15981784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5FE4C44C-50F3-CC92-73A6-0518EE8AB72E}"/>
                  </a:ext>
                </a:extLst>
              </p:cNvPr>
              <p:cNvSpPr/>
              <p:nvPr/>
            </p:nvSpPr>
            <p:spPr>
              <a:xfrm rot="16200000">
                <a:off x="15347179" y="15981785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615DF961-2B87-B347-D10E-E68024687B2D}"/>
                  </a:ext>
                </a:extLst>
              </p:cNvPr>
              <p:cNvSpPr/>
              <p:nvPr/>
            </p:nvSpPr>
            <p:spPr>
              <a:xfrm rot="16200000">
                <a:off x="15964634" y="15981785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7E0A2B1B-8539-F1F7-5D3C-F52980843B7A}"/>
                  </a:ext>
                </a:extLst>
              </p:cNvPr>
              <p:cNvSpPr/>
              <p:nvPr/>
            </p:nvSpPr>
            <p:spPr>
              <a:xfrm rot="16200000">
                <a:off x="16562332" y="15981785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60711F1B-F0FF-0093-C184-965881515443}"/>
                  </a:ext>
                </a:extLst>
              </p:cNvPr>
              <p:cNvSpPr/>
              <p:nvPr/>
            </p:nvSpPr>
            <p:spPr>
              <a:xfrm rot="16200000">
                <a:off x="17168892" y="15981785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6CEE5DD7-3859-0330-1453-F9D9D5669238}"/>
                  </a:ext>
                </a:extLst>
              </p:cNvPr>
              <p:cNvSpPr/>
              <p:nvPr/>
            </p:nvSpPr>
            <p:spPr>
              <a:xfrm rot="16200000">
                <a:off x="17768160" y="15981785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0717F8AB-F294-15F6-4317-516750F2319C}"/>
                  </a:ext>
                </a:extLst>
              </p:cNvPr>
              <p:cNvSpPr/>
              <p:nvPr/>
            </p:nvSpPr>
            <p:spPr>
              <a:xfrm rot="16200000">
                <a:off x="18368171" y="15981785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CAD7D46B-FC43-8AAF-EEA3-5763FB0E55D2}"/>
                  </a:ext>
                </a:extLst>
              </p:cNvPr>
              <p:cNvSpPr/>
              <p:nvPr/>
            </p:nvSpPr>
            <p:spPr>
              <a:xfrm rot="16200000">
                <a:off x="18979167" y="15981501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276F5D3C-E794-3E8F-BE94-8CD504018335}"/>
                  </a:ext>
                </a:extLst>
              </p:cNvPr>
              <p:cNvSpPr/>
              <p:nvPr/>
            </p:nvSpPr>
            <p:spPr>
              <a:xfrm rot="16200000">
                <a:off x="19587351" y="15981947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9AFDA99C-97DB-82EC-2FFB-8438D9769ACB}"/>
                  </a:ext>
                </a:extLst>
              </p:cNvPr>
              <p:cNvSpPr/>
              <p:nvPr/>
            </p:nvSpPr>
            <p:spPr>
              <a:xfrm rot="16200000">
                <a:off x="20192762" y="15981947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E5F87BC7-4DCA-722C-7F93-858EB9B57AFE}"/>
                  </a:ext>
                </a:extLst>
              </p:cNvPr>
              <p:cNvSpPr/>
              <p:nvPr/>
            </p:nvSpPr>
            <p:spPr>
              <a:xfrm rot="16200000">
                <a:off x="20929316" y="15862933"/>
                <a:ext cx="469340" cy="402239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</p:grp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0FA6A85-45BD-F8AD-3E1A-04FBB6D6FE3B}"/>
                </a:ext>
              </a:extLst>
            </p:cNvPr>
            <p:cNvSpPr/>
            <p:nvPr/>
          </p:nvSpPr>
          <p:spPr>
            <a:xfrm rot="10800000">
              <a:off x="7482061" y="1518754"/>
              <a:ext cx="114661" cy="3655010"/>
            </a:xfrm>
            <a:prstGeom prst="rect">
              <a:avLst/>
            </a:prstGeom>
            <a:noFill/>
            <a:ln>
              <a:solidFill>
                <a:schemeClr val="tx1">
                  <a:alpha val="59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dirty="0"/>
            </a:p>
          </p:txBody>
        </p:sp>
        <p:sp>
          <p:nvSpPr>
            <p:cNvPr id="37" name="TextBox 6">
              <a:extLst>
                <a:ext uri="{FF2B5EF4-FFF2-40B4-BE49-F238E27FC236}">
                  <a16:creationId xmlns:a16="http://schemas.microsoft.com/office/drawing/2014/main" id="{EBB3A2BE-A2DF-6140-F086-545321ED8EDC}"/>
                </a:ext>
              </a:extLst>
            </p:cNvPr>
            <p:cNvSpPr txBox="1"/>
            <p:nvPr/>
          </p:nvSpPr>
          <p:spPr>
            <a:xfrm>
              <a:off x="3085120" y="805986"/>
              <a:ext cx="3633941" cy="633229"/>
            </a:xfrm>
            <a:prstGeom prst="rect">
              <a:avLst/>
            </a:prstGeom>
            <a:noFill/>
          </p:spPr>
          <p:txBody>
            <a:bodyPr wrap="square" lIns="224779" tIns="112389" rIns="224779" bIns="112389" rtlCol="0" anchor="t">
              <a:spAutoFit/>
            </a:bodyPr>
            <a:lstStyle/>
            <a:p>
              <a:pPr algn="r"/>
              <a:r>
                <a:rPr lang="en-GB" sz="1200" dirty="0"/>
                <a:t>Support aluminium </a:t>
              </a:r>
              <a:r>
                <a:rPr lang="en-GB" sz="1200" dirty="0" err="1"/>
                <a:t>perforé</a:t>
              </a:r>
              <a:endParaRPr lang="fr-FR" sz="1200" baseline="-25000" dirty="0"/>
            </a:p>
          </p:txBody>
        </p:sp>
        <p:sp>
          <p:nvSpPr>
            <p:cNvPr id="38" name="TextBox 6">
              <a:extLst>
                <a:ext uri="{FF2B5EF4-FFF2-40B4-BE49-F238E27FC236}">
                  <a16:creationId xmlns:a16="http://schemas.microsoft.com/office/drawing/2014/main" id="{764A8AD2-FEDB-6DC3-E2A3-3EA5B0A18E5F}"/>
                </a:ext>
              </a:extLst>
            </p:cNvPr>
            <p:cNvSpPr txBox="1"/>
            <p:nvPr/>
          </p:nvSpPr>
          <p:spPr>
            <a:xfrm>
              <a:off x="3392309" y="-380071"/>
              <a:ext cx="4178437" cy="633229"/>
            </a:xfrm>
            <a:prstGeom prst="rect">
              <a:avLst/>
            </a:prstGeom>
            <a:noFill/>
          </p:spPr>
          <p:txBody>
            <a:bodyPr wrap="square" lIns="224779" tIns="112389" rIns="224779" bIns="112389" rtlCol="0" anchor="t">
              <a:spAutoFit/>
            </a:bodyPr>
            <a:lstStyle/>
            <a:p>
              <a:r>
                <a:rPr lang="en-GB" sz="1200" dirty="0" err="1"/>
                <a:t>Contreplaqué</a:t>
              </a:r>
              <a:r>
                <a:rPr lang="en-GB" sz="1200" dirty="0"/>
                <a:t> </a:t>
              </a:r>
              <a:r>
                <a:rPr lang="en-GB" sz="1200" dirty="0" err="1"/>
                <a:t>plyWood</a:t>
              </a:r>
              <a:r>
                <a:rPr lang="en-GB" sz="1200" dirty="0"/>
                <a:t> (</a:t>
              </a:r>
              <a:r>
                <a:rPr lang="en-GB" sz="1200" i="1" dirty="0"/>
                <a:t>w</a:t>
              </a:r>
              <a:r>
                <a:rPr lang="en-GB" sz="1200" dirty="0"/>
                <a:t>)</a:t>
              </a:r>
            </a:p>
          </p:txBody>
        </p:sp>
        <p:sp>
          <p:nvSpPr>
            <p:cNvPr id="39" name="TextBox 6">
              <a:extLst>
                <a:ext uri="{FF2B5EF4-FFF2-40B4-BE49-F238E27FC236}">
                  <a16:creationId xmlns:a16="http://schemas.microsoft.com/office/drawing/2014/main" id="{6973345A-CD6D-CD18-E8BF-A7291190F729}"/>
                </a:ext>
              </a:extLst>
            </p:cNvPr>
            <p:cNvSpPr txBox="1"/>
            <p:nvPr/>
          </p:nvSpPr>
          <p:spPr>
            <a:xfrm>
              <a:off x="4198991" y="221672"/>
              <a:ext cx="2498708" cy="633229"/>
            </a:xfrm>
            <a:prstGeom prst="rect">
              <a:avLst/>
            </a:prstGeom>
            <a:noFill/>
          </p:spPr>
          <p:txBody>
            <a:bodyPr wrap="square" lIns="224779" tIns="112389" rIns="224779" bIns="112389" rtlCol="0" anchor="t">
              <a:spAutoFit/>
            </a:bodyPr>
            <a:lstStyle/>
            <a:p>
              <a:pPr algn="r"/>
              <a:r>
                <a:rPr lang="en-GB" sz="1200" dirty="0"/>
                <a:t>Mousse</a:t>
              </a:r>
            </a:p>
          </p:txBody>
        </p:sp>
        <p:sp>
          <p:nvSpPr>
            <p:cNvPr id="40" name="TextBox 6">
              <a:extLst>
                <a:ext uri="{FF2B5EF4-FFF2-40B4-BE49-F238E27FC236}">
                  <a16:creationId xmlns:a16="http://schemas.microsoft.com/office/drawing/2014/main" id="{EE048E98-6F3E-224E-1B3E-36F3825CDD51}"/>
                </a:ext>
              </a:extLst>
            </p:cNvPr>
            <p:cNvSpPr txBox="1"/>
            <p:nvPr/>
          </p:nvSpPr>
          <p:spPr>
            <a:xfrm>
              <a:off x="3700613" y="-53086"/>
              <a:ext cx="4096333" cy="633229"/>
            </a:xfrm>
            <a:prstGeom prst="rect">
              <a:avLst/>
            </a:prstGeom>
            <a:noFill/>
          </p:spPr>
          <p:txBody>
            <a:bodyPr wrap="square" lIns="224779" tIns="112389" rIns="224779" bIns="112389" rtlCol="0" anchor="t">
              <a:spAutoFit/>
            </a:bodyPr>
            <a:lstStyle/>
            <a:p>
              <a:r>
                <a:rPr lang="en-GB" sz="1200" dirty="0" err="1"/>
                <a:t>Isolant</a:t>
              </a:r>
              <a:r>
                <a:rPr lang="en-GB" sz="1200" dirty="0"/>
                <a:t> </a:t>
              </a:r>
              <a:r>
                <a:rPr lang="en-GB" sz="1200" dirty="0" err="1"/>
                <a:t>polystyrène</a:t>
              </a:r>
              <a:r>
                <a:rPr lang="en-GB" sz="1200" dirty="0"/>
                <a:t> (</a:t>
              </a:r>
              <a:r>
                <a:rPr lang="en-GB" sz="1200" i="1" dirty="0" err="1"/>
                <a:t>isol</a:t>
              </a:r>
              <a:r>
                <a:rPr lang="en-GB" sz="1200" dirty="0"/>
                <a:t>)</a:t>
              </a:r>
            </a:p>
          </p:txBody>
        </p:sp>
        <p:sp>
          <p:nvSpPr>
            <p:cNvPr id="42" name="Accolade fermante 41">
              <a:extLst>
                <a:ext uri="{FF2B5EF4-FFF2-40B4-BE49-F238E27FC236}">
                  <a16:creationId xmlns:a16="http://schemas.microsoft.com/office/drawing/2014/main" id="{4E142324-46AE-85F7-154D-8B75E45CA9D5}"/>
                </a:ext>
              </a:extLst>
            </p:cNvPr>
            <p:cNvSpPr/>
            <p:nvPr/>
          </p:nvSpPr>
          <p:spPr>
            <a:xfrm rot="10800000">
              <a:off x="6808098" y="1653182"/>
              <a:ext cx="390169" cy="720709"/>
            </a:xfrm>
            <a:prstGeom prst="rightBrace">
              <a:avLst>
                <a:gd name="adj1" fmla="val 6034"/>
                <a:gd name="adj2" fmla="val 52010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1200" dirty="0"/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id="{0AA74C0B-BFAE-4C67-7A62-98CBFBB650BE}"/>
                </a:ext>
              </a:extLst>
            </p:cNvPr>
            <p:cNvCxnSpPr>
              <a:cxnSpLocks/>
            </p:cNvCxnSpPr>
            <p:nvPr/>
          </p:nvCxnSpPr>
          <p:spPr>
            <a:xfrm>
              <a:off x="8172967" y="189802"/>
              <a:ext cx="0" cy="131292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9AC75FE2-6988-95DD-56C9-00E2949EF04C}"/>
                </a:ext>
              </a:extLst>
            </p:cNvPr>
            <p:cNvCxnSpPr>
              <a:cxnSpLocks/>
            </p:cNvCxnSpPr>
            <p:nvPr/>
          </p:nvCxnSpPr>
          <p:spPr>
            <a:xfrm>
              <a:off x="7910377" y="458269"/>
              <a:ext cx="0" cy="105802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7B7C8776-6EBA-3DE5-4813-75BAAD4E7627}"/>
                </a:ext>
              </a:extLst>
            </p:cNvPr>
            <p:cNvCxnSpPr>
              <a:cxnSpLocks/>
            </p:cNvCxnSpPr>
            <p:nvPr/>
          </p:nvCxnSpPr>
          <p:spPr>
            <a:xfrm>
              <a:off x="6808098" y="486876"/>
              <a:ext cx="110227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6C6B2C16-C1A2-01C6-8FFB-7D3A155F9770}"/>
                </a:ext>
              </a:extLst>
            </p:cNvPr>
            <p:cNvCxnSpPr>
              <a:cxnSpLocks/>
            </p:cNvCxnSpPr>
            <p:nvPr/>
          </p:nvCxnSpPr>
          <p:spPr>
            <a:xfrm>
              <a:off x="7757778" y="785920"/>
              <a:ext cx="0" cy="73037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B1E48DAF-1793-D6F6-B058-3332762E908B}"/>
                </a:ext>
              </a:extLst>
            </p:cNvPr>
            <p:cNvCxnSpPr>
              <a:cxnSpLocks/>
            </p:cNvCxnSpPr>
            <p:nvPr/>
          </p:nvCxnSpPr>
          <p:spPr>
            <a:xfrm>
              <a:off x="6799979" y="785920"/>
              <a:ext cx="95779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7B7ABE0B-AEFD-2E84-4740-B7E2B7C44321}"/>
                </a:ext>
              </a:extLst>
            </p:cNvPr>
            <p:cNvCxnSpPr>
              <a:cxnSpLocks/>
            </p:cNvCxnSpPr>
            <p:nvPr/>
          </p:nvCxnSpPr>
          <p:spPr>
            <a:xfrm>
              <a:off x="7533044" y="1073891"/>
              <a:ext cx="0" cy="44437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D90FFE28-E0C9-FD42-1C6A-02A26FC224C8}"/>
                </a:ext>
              </a:extLst>
            </p:cNvPr>
            <p:cNvCxnSpPr>
              <a:cxnSpLocks/>
            </p:cNvCxnSpPr>
            <p:nvPr/>
          </p:nvCxnSpPr>
          <p:spPr>
            <a:xfrm>
              <a:off x="6808098" y="1073891"/>
              <a:ext cx="72494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B43D6F59-1A43-91E3-09E3-E6A047A417C9}"/>
                </a:ext>
              </a:extLst>
            </p:cNvPr>
            <p:cNvCxnSpPr>
              <a:cxnSpLocks/>
            </p:cNvCxnSpPr>
            <p:nvPr/>
          </p:nvCxnSpPr>
          <p:spPr>
            <a:xfrm>
              <a:off x="6799979" y="-59545"/>
              <a:ext cx="176352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B18FC689-E08F-2754-B614-34253FFD1114}"/>
                </a:ext>
              </a:extLst>
            </p:cNvPr>
            <p:cNvCxnSpPr>
              <a:cxnSpLocks/>
            </p:cNvCxnSpPr>
            <p:nvPr/>
          </p:nvCxnSpPr>
          <p:spPr>
            <a:xfrm>
              <a:off x="8570890" y="-59545"/>
              <a:ext cx="0" cy="155203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D10C6790-7B07-5210-D194-5C7F097036EF}"/>
                </a:ext>
              </a:extLst>
            </p:cNvPr>
            <p:cNvCxnSpPr>
              <a:cxnSpLocks/>
            </p:cNvCxnSpPr>
            <p:nvPr/>
          </p:nvCxnSpPr>
          <p:spPr>
            <a:xfrm>
              <a:off x="6799979" y="221672"/>
              <a:ext cx="138413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8ECD892A-8D33-B912-4044-D9239A1A166F}"/>
                </a:ext>
              </a:extLst>
            </p:cNvPr>
            <p:cNvSpPr/>
            <p:nvPr/>
          </p:nvSpPr>
          <p:spPr>
            <a:xfrm rot="5400000">
              <a:off x="7436173" y="3322650"/>
              <a:ext cx="443759" cy="7033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>
                <a:solidFill>
                  <a:schemeClr val="tx1"/>
                </a:solidFill>
              </a:endParaRPr>
            </a:p>
          </p:txBody>
        </p:sp>
        <p:grpSp>
          <p:nvGrpSpPr>
            <p:cNvPr id="54" name="Groupe 53">
              <a:extLst>
                <a:ext uri="{FF2B5EF4-FFF2-40B4-BE49-F238E27FC236}">
                  <a16:creationId xmlns:a16="http://schemas.microsoft.com/office/drawing/2014/main" id="{8AA71E69-9600-2D7A-FA13-48433C89AE32}"/>
                </a:ext>
              </a:extLst>
            </p:cNvPr>
            <p:cNvGrpSpPr/>
            <p:nvPr/>
          </p:nvGrpSpPr>
          <p:grpSpPr>
            <a:xfrm>
              <a:off x="7413842" y="1625302"/>
              <a:ext cx="45872" cy="3421829"/>
              <a:chOff x="15611239" y="6066047"/>
              <a:chExt cx="82966" cy="7469379"/>
            </a:xfrm>
          </p:grpSpPr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9EBB2D6C-8D36-B562-4C49-CE7D6B5667AD}"/>
                  </a:ext>
                </a:extLst>
              </p:cNvPr>
              <p:cNvSpPr/>
              <p:nvPr/>
            </p:nvSpPr>
            <p:spPr>
              <a:xfrm>
                <a:off x="15611239" y="6066047"/>
                <a:ext cx="82966" cy="42564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E1A8C8B6-B6D3-8E40-F582-4CD430F97122}"/>
                  </a:ext>
                </a:extLst>
              </p:cNvPr>
              <p:cNvSpPr/>
              <p:nvPr/>
            </p:nvSpPr>
            <p:spPr>
              <a:xfrm>
                <a:off x="15611239" y="6530291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810E4C64-7EE2-36EB-D715-39CD53D46709}"/>
                  </a:ext>
                </a:extLst>
              </p:cNvPr>
              <p:cNvSpPr/>
              <p:nvPr/>
            </p:nvSpPr>
            <p:spPr>
              <a:xfrm>
                <a:off x="15611239" y="6959981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B12E0A76-E6F8-7B43-9173-1A88F10FBB42}"/>
                  </a:ext>
                </a:extLst>
              </p:cNvPr>
              <p:cNvSpPr/>
              <p:nvPr/>
            </p:nvSpPr>
            <p:spPr>
              <a:xfrm>
                <a:off x="15611239" y="7399875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C2B6FBA5-D3A1-59C2-CDC6-6ED69919DAA4}"/>
                  </a:ext>
                </a:extLst>
              </p:cNvPr>
              <p:cNvSpPr/>
              <p:nvPr/>
            </p:nvSpPr>
            <p:spPr>
              <a:xfrm>
                <a:off x="15611239" y="7846522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AE764C03-D79E-0925-04A9-112D6556AD16}"/>
                  </a:ext>
                </a:extLst>
              </p:cNvPr>
              <p:cNvSpPr/>
              <p:nvPr/>
            </p:nvSpPr>
            <p:spPr>
              <a:xfrm>
                <a:off x="15611239" y="8286416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BB8CA53E-E7A9-91B5-0098-EC75738D3D58}"/>
                  </a:ext>
                </a:extLst>
              </p:cNvPr>
              <p:cNvSpPr/>
              <p:nvPr/>
            </p:nvSpPr>
            <p:spPr>
              <a:xfrm>
                <a:off x="15611239" y="8716106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C85A7286-A3D3-383B-1517-C4FBC436A66A}"/>
                  </a:ext>
                </a:extLst>
              </p:cNvPr>
              <p:cNvSpPr/>
              <p:nvPr/>
            </p:nvSpPr>
            <p:spPr>
              <a:xfrm>
                <a:off x="15611239" y="9155999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291952C1-4F64-CC7A-733E-C448DD19748E}"/>
                  </a:ext>
                </a:extLst>
              </p:cNvPr>
              <p:cNvSpPr/>
              <p:nvPr/>
            </p:nvSpPr>
            <p:spPr>
              <a:xfrm>
                <a:off x="15611239" y="9609890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AEA1D174-8B73-8D6E-2CC8-B50372D8B50B}"/>
                  </a:ext>
                </a:extLst>
              </p:cNvPr>
              <p:cNvSpPr/>
              <p:nvPr/>
            </p:nvSpPr>
            <p:spPr>
              <a:xfrm>
                <a:off x="15611239" y="10049783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E0188A7E-AE6A-094B-2AC0-ECFFAD26AE4E}"/>
                  </a:ext>
                </a:extLst>
              </p:cNvPr>
              <p:cNvSpPr/>
              <p:nvPr/>
            </p:nvSpPr>
            <p:spPr>
              <a:xfrm>
                <a:off x="15611239" y="10479473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B2939355-EDC2-7B34-A539-205B5E74A6E4}"/>
                  </a:ext>
                </a:extLst>
              </p:cNvPr>
              <p:cNvSpPr/>
              <p:nvPr/>
            </p:nvSpPr>
            <p:spPr>
              <a:xfrm>
                <a:off x="15611239" y="10919367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C87F3DEF-3992-49E4-7C25-C201ADBD8B88}"/>
                  </a:ext>
                </a:extLst>
              </p:cNvPr>
              <p:cNvSpPr/>
              <p:nvPr/>
            </p:nvSpPr>
            <p:spPr>
              <a:xfrm>
                <a:off x="15611239" y="11366014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93909E73-A721-3830-B11D-A42A75091824}"/>
                  </a:ext>
                </a:extLst>
              </p:cNvPr>
              <p:cNvSpPr/>
              <p:nvPr/>
            </p:nvSpPr>
            <p:spPr>
              <a:xfrm>
                <a:off x="15611239" y="11805908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3A80A44F-D55F-1AF3-258E-6DA5F97D6CEC}"/>
                  </a:ext>
                </a:extLst>
              </p:cNvPr>
              <p:cNvSpPr/>
              <p:nvPr/>
            </p:nvSpPr>
            <p:spPr>
              <a:xfrm>
                <a:off x="15611239" y="12235598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99356446-E2A0-1E7B-5B15-D90E8FFDCEF1}"/>
                  </a:ext>
                </a:extLst>
              </p:cNvPr>
              <p:cNvSpPr/>
              <p:nvPr/>
            </p:nvSpPr>
            <p:spPr>
              <a:xfrm>
                <a:off x="15611239" y="12675491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4484BA2C-875F-07EC-C706-55546444E05E}"/>
                  </a:ext>
                </a:extLst>
              </p:cNvPr>
              <p:cNvSpPr/>
              <p:nvPr/>
            </p:nvSpPr>
            <p:spPr>
              <a:xfrm>
                <a:off x="15611239" y="13132106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</p:grp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461FA8FE-9952-0773-32CC-974467E773C7}"/>
                </a:ext>
              </a:extLst>
            </p:cNvPr>
            <p:cNvSpPr/>
            <p:nvPr/>
          </p:nvSpPr>
          <p:spPr>
            <a:xfrm rot="5400000">
              <a:off x="7772361" y="3322650"/>
              <a:ext cx="443759" cy="7033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>
                <a:solidFill>
                  <a:schemeClr val="tx1"/>
                </a:solidFill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3BA8EF1B-6BB5-2B94-6390-C228DDB90754}"/>
                </a:ext>
              </a:extLst>
            </p:cNvPr>
            <p:cNvSpPr/>
            <p:nvPr/>
          </p:nvSpPr>
          <p:spPr>
            <a:xfrm rot="5400000">
              <a:off x="8563315" y="3322650"/>
              <a:ext cx="443759" cy="7033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>
                <a:solidFill>
                  <a:schemeClr val="tx1"/>
                </a:solidFill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33C4B24F-EA8D-1812-A7CD-6F6BCA745497}"/>
                </a:ext>
              </a:extLst>
            </p:cNvPr>
            <p:cNvSpPr/>
            <p:nvPr/>
          </p:nvSpPr>
          <p:spPr>
            <a:xfrm rot="5400000">
              <a:off x="8162186" y="3322650"/>
              <a:ext cx="443759" cy="7033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0" name="Groupe 109">
            <a:extLst>
              <a:ext uri="{FF2B5EF4-FFF2-40B4-BE49-F238E27FC236}">
                <a16:creationId xmlns:a16="http://schemas.microsoft.com/office/drawing/2014/main" id="{019C1E19-77EB-E0CF-3D40-1FED4C3A20C8}"/>
              </a:ext>
            </a:extLst>
          </p:cNvPr>
          <p:cNvGrpSpPr/>
          <p:nvPr/>
        </p:nvGrpSpPr>
        <p:grpSpPr>
          <a:xfrm>
            <a:off x="354136" y="5058891"/>
            <a:ext cx="2242542" cy="624903"/>
            <a:chOff x="171682" y="5108481"/>
            <a:chExt cx="2242542" cy="624903"/>
          </a:xfrm>
        </p:grpSpPr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5E599FE0-B64A-186A-FC4C-CCDB59FF0CCC}"/>
                </a:ext>
              </a:extLst>
            </p:cNvPr>
            <p:cNvSpPr/>
            <p:nvPr/>
          </p:nvSpPr>
          <p:spPr>
            <a:xfrm>
              <a:off x="171682" y="5108481"/>
              <a:ext cx="2025940" cy="6249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67FA57F5-6039-8F46-A02B-16A2EFFFD99A}"/>
                </a:ext>
              </a:extLst>
            </p:cNvPr>
            <p:cNvGrpSpPr/>
            <p:nvPr/>
          </p:nvGrpSpPr>
          <p:grpSpPr>
            <a:xfrm>
              <a:off x="249791" y="5120590"/>
              <a:ext cx="2164433" cy="503338"/>
              <a:chOff x="359419" y="5267620"/>
              <a:chExt cx="2164433" cy="503338"/>
            </a:xfrm>
          </p:grpSpPr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D69A90EF-3823-B90B-43D5-484F4C076919}"/>
                  </a:ext>
                </a:extLst>
              </p:cNvPr>
              <p:cNvSpPr/>
              <p:nvPr/>
            </p:nvSpPr>
            <p:spPr>
              <a:xfrm rot="10800000">
                <a:off x="359419" y="5606401"/>
                <a:ext cx="288471" cy="45719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7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ZoneTexte 105">
                <a:extLst>
                  <a:ext uri="{FF2B5EF4-FFF2-40B4-BE49-F238E27FC236}">
                    <a16:creationId xmlns:a16="http://schemas.microsoft.com/office/drawing/2014/main" id="{C87A0B43-D26A-7387-14CC-BD2395ECB302}"/>
                  </a:ext>
                </a:extLst>
              </p:cNvPr>
              <p:cNvSpPr txBox="1"/>
              <p:nvPr/>
            </p:nvSpPr>
            <p:spPr>
              <a:xfrm>
                <a:off x="659772" y="5509348"/>
                <a:ext cx="186408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b="1" dirty="0" err="1"/>
                  <a:t>Fluxmètre</a:t>
                </a:r>
                <a:r>
                  <a:rPr lang="en-US" sz="1050" b="1" dirty="0"/>
                  <a:t> / thermocouple </a:t>
                </a:r>
                <a:endParaRPr lang="fr-FR" sz="1050" b="1" dirty="0"/>
              </a:p>
            </p:txBody>
          </p:sp>
          <p:sp>
            <p:nvSpPr>
              <p:cNvPr id="107" name="Oval 79">
                <a:extLst>
                  <a:ext uri="{FF2B5EF4-FFF2-40B4-BE49-F238E27FC236}">
                    <a16:creationId xmlns:a16="http://schemas.microsoft.com/office/drawing/2014/main" id="{AE7E0982-F6E1-F4A4-25A7-396BBEC6273B}"/>
                  </a:ext>
                </a:extLst>
              </p:cNvPr>
              <p:cNvSpPr/>
              <p:nvPr/>
            </p:nvSpPr>
            <p:spPr>
              <a:xfrm rot="10800000">
                <a:off x="472999" y="5397147"/>
                <a:ext cx="88973" cy="9562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/>
              </a:p>
            </p:txBody>
          </p:sp>
          <p:sp>
            <p:nvSpPr>
              <p:cNvPr id="108" name="ZoneTexte 107">
                <a:extLst>
                  <a:ext uri="{FF2B5EF4-FFF2-40B4-BE49-F238E27FC236}">
                    <a16:creationId xmlns:a16="http://schemas.microsoft.com/office/drawing/2014/main" id="{BF59887D-3556-D1FB-A0C6-BF628BB04701}"/>
                  </a:ext>
                </a:extLst>
              </p:cNvPr>
              <p:cNvSpPr txBox="1"/>
              <p:nvPr/>
            </p:nvSpPr>
            <p:spPr>
              <a:xfrm>
                <a:off x="652627" y="5267620"/>
                <a:ext cx="58479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b="1" dirty="0"/>
                  <a:t>PT100</a:t>
                </a:r>
                <a:endParaRPr lang="fr-FR" sz="1050" b="1" dirty="0"/>
              </a:p>
            </p:txBody>
          </p:sp>
        </p:grpSp>
      </p:grpSp>
      <p:sp>
        <p:nvSpPr>
          <p:cNvPr id="111" name="TextBox 6">
            <a:extLst>
              <a:ext uri="{FF2B5EF4-FFF2-40B4-BE49-F238E27FC236}">
                <a16:creationId xmlns:a16="http://schemas.microsoft.com/office/drawing/2014/main" id="{CC568226-14A5-F9FE-9637-DF321B02A1A3}"/>
              </a:ext>
            </a:extLst>
          </p:cNvPr>
          <p:cNvSpPr txBox="1"/>
          <p:nvPr/>
        </p:nvSpPr>
        <p:spPr>
          <a:xfrm>
            <a:off x="-59382" y="3129961"/>
            <a:ext cx="2362290" cy="411639"/>
          </a:xfrm>
          <a:prstGeom prst="rect">
            <a:avLst/>
          </a:prstGeom>
          <a:noFill/>
        </p:spPr>
        <p:txBody>
          <a:bodyPr wrap="square" lIns="224779" tIns="112389" rIns="224779" bIns="112389" rtlCol="0" anchor="t">
            <a:spAutoFit/>
          </a:bodyPr>
          <a:lstStyle/>
          <a:p>
            <a:pPr algn="r"/>
            <a:r>
              <a:rPr lang="en-GB" sz="1200" dirty="0" err="1"/>
              <a:t>Clapets</a:t>
            </a:r>
            <a:r>
              <a:rPr lang="en-GB" sz="1200" dirty="0"/>
              <a:t> (</a:t>
            </a:r>
            <a:r>
              <a:rPr lang="en-GB" sz="1200" dirty="0" err="1"/>
              <a:t>fl</a:t>
            </a:r>
            <a:r>
              <a:rPr lang="en-GB" sz="1200" dirty="0"/>
              <a:t>)</a:t>
            </a:r>
            <a:endParaRPr lang="fr-FR" sz="1200" baseline="-25000" dirty="0"/>
          </a:p>
        </p:txBody>
      </p:sp>
    </p:spTree>
    <p:extLst>
      <p:ext uri="{BB962C8B-B14F-4D97-AF65-F5344CB8AC3E}">
        <p14:creationId xmlns:p14="http://schemas.microsoft.com/office/powerpoint/2010/main" val="2944903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90856183-A05E-4AA4-8185-24089B710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7770" y="765631"/>
            <a:ext cx="9756272" cy="584775"/>
          </a:xfrm>
        </p:spPr>
        <p:txBody>
          <a:bodyPr/>
          <a:lstStyle/>
          <a:p>
            <a:r>
              <a:rPr lang="en-US" dirty="0" err="1"/>
              <a:t>Mesures</a:t>
            </a:r>
            <a:endParaRPr lang="fr-FR" dirty="0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86C3F96-F4A8-4F57-A304-F6477976E2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EF4A86-91F1-6A41-8E6F-0EA3F0C2E512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73" name="TextBox 12">
            <a:extLst>
              <a:ext uri="{FF2B5EF4-FFF2-40B4-BE49-F238E27FC236}">
                <a16:creationId xmlns:a16="http://schemas.microsoft.com/office/drawing/2014/main" id="{6B1371E0-53E1-8DC1-D0B3-3649F132A4A8}"/>
              </a:ext>
            </a:extLst>
          </p:cNvPr>
          <p:cNvSpPr/>
          <p:nvPr/>
        </p:nvSpPr>
        <p:spPr>
          <a:xfrm>
            <a:off x="5359400" y="690140"/>
            <a:ext cx="6561097" cy="6602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marL="285750" indent="-285750" algn="just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600" b="1" cap="all" spc="-1" dirty="0">
                <a:latin typeface="Calibri"/>
              </a:rPr>
              <a:t>Corrélation</a:t>
            </a:r>
            <a:r>
              <a:rPr lang="fr-FR" sz="1600" spc="-1" dirty="0">
                <a:solidFill>
                  <a:srgbClr val="000000"/>
                </a:solidFill>
                <a:latin typeface="Calibri"/>
              </a:rPr>
              <a:t> entre </a:t>
            </a:r>
            <a:r>
              <a:rPr lang="fr-FR" sz="1600" spc="-1" dirty="0" err="1">
                <a:solidFill>
                  <a:srgbClr val="000000"/>
                </a:solidFill>
                <a:latin typeface="Calibri"/>
              </a:rPr>
              <a:t>v</a:t>
            </a:r>
            <a:r>
              <a:rPr lang="fr-FR" sz="1600" spc="-1" baseline="-25000" dirty="0" err="1">
                <a:solidFill>
                  <a:srgbClr val="000000"/>
                </a:solidFill>
                <a:latin typeface="Calibri"/>
              </a:rPr>
              <a:t>vent</a:t>
            </a:r>
            <a:r>
              <a:rPr lang="fr-FR" sz="1600" spc="-1" dirty="0">
                <a:solidFill>
                  <a:srgbClr val="000000"/>
                </a:solidFill>
                <a:latin typeface="Calibri"/>
              </a:rPr>
              <a:t> et les variations au sein de la paroi</a:t>
            </a:r>
          </a:p>
          <a:p>
            <a:pPr marL="285750" indent="-285750" algn="just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600" b="1" cap="all" spc="-1" dirty="0">
                <a:latin typeface="Calibri"/>
              </a:rPr>
              <a:t>Echanges radiatifs avec voûte céleste</a:t>
            </a:r>
            <a:endParaRPr lang="fr-FR" sz="1600" spc="-1" dirty="0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F884811A-CB85-552A-1819-FEFA9CE432D6}"/>
              </a:ext>
            </a:extLst>
          </p:cNvPr>
          <p:cNvGrpSpPr/>
          <p:nvPr/>
        </p:nvGrpSpPr>
        <p:grpSpPr>
          <a:xfrm>
            <a:off x="-67277" y="1828334"/>
            <a:ext cx="4594917" cy="4459697"/>
            <a:chOff x="3045470" y="-380071"/>
            <a:chExt cx="7068420" cy="6860408"/>
          </a:xfrm>
        </p:grpSpPr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163C24FD-486B-DB93-5DD5-3119B75E9285}"/>
                </a:ext>
              </a:extLst>
            </p:cNvPr>
            <p:cNvSpPr txBox="1"/>
            <p:nvPr/>
          </p:nvSpPr>
          <p:spPr>
            <a:xfrm>
              <a:off x="3514822" y="518064"/>
              <a:ext cx="3200172" cy="633229"/>
            </a:xfrm>
            <a:prstGeom prst="rect">
              <a:avLst/>
            </a:prstGeom>
            <a:noFill/>
          </p:spPr>
          <p:txBody>
            <a:bodyPr wrap="square" lIns="224779" tIns="112389" rIns="224779" bIns="112389" rtlCol="0" anchor="t">
              <a:spAutoFit/>
            </a:bodyPr>
            <a:lstStyle/>
            <a:p>
              <a:pPr algn="r"/>
              <a:r>
                <a:rPr lang="en-GB" sz="1200" dirty="0"/>
                <a:t>Plaque </a:t>
              </a:r>
              <a:r>
                <a:rPr lang="en-GB" sz="1200" dirty="0" err="1"/>
                <a:t>d’aluminium</a:t>
              </a:r>
              <a:r>
                <a:rPr lang="en-GB" sz="1200" dirty="0"/>
                <a:t> (</a:t>
              </a:r>
              <a:r>
                <a:rPr lang="en-GB" sz="1200" i="1" dirty="0"/>
                <a:t>al</a:t>
              </a:r>
              <a:r>
                <a:rPr lang="en-GB" sz="1200" dirty="0"/>
                <a:t>)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E859B82-9195-642A-C0B7-09FB78885FEB}"/>
                </a:ext>
              </a:extLst>
            </p:cNvPr>
            <p:cNvSpPr/>
            <p:nvPr/>
          </p:nvSpPr>
          <p:spPr>
            <a:xfrm rot="10800000">
              <a:off x="8057354" y="1098059"/>
              <a:ext cx="1637609" cy="407607"/>
            </a:xfrm>
            <a:prstGeom prst="rect">
              <a:avLst/>
            </a:prstGeom>
            <a:pattFill prst="dkUpDiag">
              <a:fgClr>
                <a:schemeClr val="accent6">
                  <a:lumMod val="60000"/>
                  <a:lumOff val="4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0CEA47B-A9F5-BD5B-1F4A-5544177281EE}"/>
                </a:ext>
              </a:extLst>
            </p:cNvPr>
            <p:cNvSpPr/>
            <p:nvPr/>
          </p:nvSpPr>
          <p:spPr>
            <a:xfrm rot="10800000">
              <a:off x="8066035" y="5180345"/>
              <a:ext cx="1637609" cy="407607"/>
            </a:xfrm>
            <a:prstGeom prst="rect">
              <a:avLst/>
            </a:prstGeom>
            <a:pattFill prst="dkUpDiag">
              <a:fgClr>
                <a:schemeClr val="accent6">
                  <a:lumMod val="60000"/>
                  <a:lumOff val="4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EA735176-9849-C593-78D6-0B128A52DAD2}"/>
                </a:ext>
              </a:extLst>
            </p:cNvPr>
            <p:cNvSpPr txBox="1"/>
            <p:nvPr/>
          </p:nvSpPr>
          <p:spPr>
            <a:xfrm>
              <a:off x="8344324" y="5953838"/>
              <a:ext cx="634234" cy="520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err="1"/>
                <a:t>w,i</a:t>
              </a:r>
              <a:endParaRPr lang="fr-FR" sz="1600" i="1" baseline="-25000" dirty="0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7CE7C4DC-8D87-B910-85A2-F5668FF0CB0C}"/>
                </a:ext>
              </a:extLst>
            </p:cNvPr>
            <p:cNvSpPr txBox="1"/>
            <p:nvPr/>
          </p:nvSpPr>
          <p:spPr>
            <a:xfrm>
              <a:off x="6832475" y="5959535"/>
              <a:ext cx="752598" cy="520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err="1"/>
                <a:t>al,o</a:t>
              </a:r>
              <a:endParaRPr lang="fr-FR" sz="1600" i="1" baseline="-25000" dirty="0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E856D240-3DCE-91F5-1275-7D79BEA3508E}"/>
                </a:ext>
              </a:extLst>
            </p:cNvPr>
            <p:cNvSpPr txBox="1"/>
            <p:nvPr/>
          </p:nvSpPr>
          <p:spPr>
            <a:xfrm>
              <a:off x="7571963" y="5946669"/>
              <a:ext cx="730406" cy="520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err="1"/>
                <a:t>w,o</a:t>
              </a:r>
              <a:endParaRPr lang="fr-FR" sz="1600" i="1" baseline="-25000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95DFE8C-F9E9-7D33-32B8-C243E2493D85}"/>
                </a:ext>
              </a:extLst>
            </p:cNvPr>
            <p:cNvSpPr/>
            <p:nvPr/>
          </p:nvSpPr>
          <p:spPr>
            <a:xfrm rot="10800000">
              <a:off x="9705306" y="5186012"/>
              <a:ext cx="408584" cy="407607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5000">
                  <a:schemeClr val="bg2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241B6AD-E7A3-50C2-F6C4-3AD90E93BE0B}"/>
                </a:ext>
              </a:extLst>
            </p:cNvPr>
            <p:cNvSpPr/>
            <p:nvPr/>
          </p:nvSpPr>
          <p:spPr>
            <a:xfrm rot="10800000">
              <a:off x="9694965" y="1099104"/>
              <a:ext cx="408584" cy="407607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5000">
                  <a:schemeClr val="bg2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 dirty="0"/>
            </a:p>
          </p:txBody>
        </p:sp>
        <p:grpSp>
          <p:nvGrpSpPr>
            <p:cNvPr id="20" name="Groupe 19">
              <a:extLst>
                <a:ext uri="{FF2B5EF4-FFF2-40B4-BE49-F238E27FC236}">
                  <a16:creationId xmlns:a16="http://schemas.microsoft.com/office/drawing/2014/main" id="{78CC6162-3A4B-23B2-B895-4DA3D12ACF5F}"/>
                </a:ext>
              </a:extLst>
            </p:cNvPr>
            <p:cNvGrpSpPr/>
            <p:nvPr/>
          </p:nvGrpSpPr>
          <p:grpSpPr>
            <a:xfrm>
              <a:off x="4288030" y="3196959"/>
              <a:ext cx="3469748" cy="749006"/>
              <a:chOff x="8252963" y="11121736"/>
              <a:chExt cx="8140544" cy="1634977"/>
            </a:xfrm>
          </p:grpSpPr>
          <p:sp>
            <p:nvSpPr>
              <p:cNvPr id="93" name="ZoneTexte 92">
                <a:extLst>
                  <a:ext uri="{FF2B5EF4-FFF2-40B4-BE49-F238E27FC236}">
                    <a16:creationId xmlns:a16="http://schemas.microsoft.com/office/drawing/2014/main" id="{249A8F81-D6CD-CDB5-5123-CEACA37B8BD9}"/>
                  </a:ext>
                </a:extLst>
              </p:cNvPr>
              <p:cNvSpPr txBox="1"/>
              <p:nvPr/>
            </p:nvSpPr>
            <p:spPr>
              <a:xfrm>
                <a:off x="8252963" y="11619874"/>
                <a:ext cx="8140544" cy="11368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 err="1"/>
                  <a:t>Extérieur</a:t>
                </a:r>
                <a:r>
                  <a:rPr lang="en-US" sz="1200" dirty="0"/>
                  <a:t> (</a:t>
                </a:r>
                <a:r>
                  <a:rPr lang="en-US" sz="1600" dirty="0"/>
                  <a:t>Text</a:t>
                </a:r>
                <a:r>
                  <a:rPr lang="en-US" sz="1200" dirty="0"/>
                  <a:t>)</a:t>
                </a:r>
                <a:endParaRPr lang="fr-FR" sz="1200" b="1" dirty="0"/>
              </a:p>
            </p:txBody>
          </p:sp>
          <p:sp>
            <p:nvSpPr>
              <p:cNvPr id="94" name="Oval 79">
                <a:extLst>
                  <a:ext uri="{FF2B5EF4-FFF2-40B4-BE49-F238E27FC236}">
                    <a16:creationId xmlns:a16="http://schemas.microsoft.com/office/drawing/2014/main" id="{95540C43-E817-8892-D2AA-24F57FA68C2C}"/>
                  </a:ext>
                </a:extLst>
              </p:cNvPr>
              <p:cNvSpPr/>
              <p:nvPr/>
            </p:nvSpPr>
            <p:spPr>
              <a:xfrm rot="10800000">
                <a:off x="11749138" y="11121736"/>
                <a:ext cx="321113" cy="32111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</p:grp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F6D9060A-3C11-DADD-A8AF-2376B9ACA417}"/>
                </a:ext>
              </a:extLst>
            </p:cNvPr>
            <p:cNvSpPr txBox="1"/>
            <p:nvPr/>
          </p:nvSpPr>
          <p:spPr>
            <a:xfrm>
              <a:off x="8963951" y="5956505"/>
              <a:ext cx="868498" cy="520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err="1"/>
                <a:t>isol,i</a:t>
              </a:r>
              <a:endParaRPr lang="fr-FR" sz="1600" i="1" baseline="-25000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BB2BE63-2260-ACA1-5320-381AE193EB3D}"/>
                </a:ext>
              </a:extLst>
            </p:cNvPr>
            <p:cNvSpPr/>
            <p:nvPr/>
          </p:nvSpPr>
          <p:spPr>
            <a:xfrm rot="10800000">
              <a:off x="7727639" y="1507795"/>
              <a:ext cx="82423" cy="3662832"/>
            </a:xfrm>
            <a:prstGeom prst="rect">
              <a:avLst/>
            </a:prstGeom>
            <a:pattFill prst="pct50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1D35182-5779-4AD0-CF11-3D6F2BAC331D}"/>
                </a:ext>
              </a:extLst>
            </p:cNvPr>
            <p:cNvSpPr/>
            <p:nvPr/>
          </p:nvSpPr>
          <p:spPr>
            <a:xfrm rot="10800000">
              <a:off x="8059352" y="1507795"/>
              <a:ext cx="268352" cy="3662832"/>
            </a:xfrm>
            <a:prstGeom prst="rect">
              <a:avLst/>
            </a:prstGeom>
            <a:pattFill prst="wdUp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/>
            </a:p>
          </p:txBody>
        </p: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AA7AD31D-8897-4E47-F817-62D2BAFFA8A5}"/>
                </a:ext>
              </a:extLst>
            </p:cNvPr>
            <p:cNvCxnSpPr>
              <a:cxnSpLocks/>
            </p:cNvCxnSpPr>
            <p:nvPr/>
          </p:nvCxnSpPr>
          <p:spPr>
            <a:xfrm>
              <a:off x="8397134" y="5650995"/>
              <a:ext cx="72155" cy="248659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9947B2D1-EBEB-E6E0-045A-49F57B8CFE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26234" y="5656650"/>
              <a:ext cx="66558" cy="289119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FB216113-00DF-A289-3274-BD91CE8DC5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54458" y="5649512"/>
              <a:ext cx="210006" cy="305832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avec flèche 26">
              <a:extLst>
                <a:ext uri="{FF2B5EF4-FFF2-40B4-BE49-F238E27FC236}">
                  <a16:creationId xmlns:a16="http://schemas.microsoft.com/office/drawing/2014/main" id="{405AC058-2DD2-0CED-8F7D-A26E8BE7E5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79142" y="4696631"/>
              <a:ext cx="0" cy="975166"/>
            </a:xfrm>
            <a:prstGeom prst="straightConnector1">
              <a:avLst/>
            </a:prstGeom>
            <a:ln w="38100">
              <a:solidFill>
                <a:schemeClr val="tx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C6A22C0A-DC47-C4F0-6161-638938A081EC}"/>
                </a:ext>
              </a:extLst>
            </p:cNvPr>
            <p:cNvCxnSpPr>
              <a:cxnSpLocks/>
            </p:cNvCxnSpPr>
            <p:nvPr/>
          </p:nvCxnSpPr>
          <p:spPr>
            <a:xfrm>
              <a:off x="8779339" y="5666926"/>
              <a:ext cx="213873" cy="241973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avec flèche 28">
              <a:extLst>
                <a:ext uri="{FF2B5EF4-FFF2-40B4-BE49-F238E27FC236}">
                  <a16:creationId xmlns:a16="http://schemas.microsoft.com/office/drawing/2014/main" id="{C745A5A8-E135-3E9D-54D4-6B019692174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90737" y="4740128"/>
              <a:ext cx="0" cy="910867"/>
            </a:xfrm>
            <a:prstGeom prst="straightConnector1">
              <a:avLst/>
            </a:prstGeom>
            <a:ln w="38100">
              <a:solidFill>
                <a:schemeClr val="tx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avec flèche 29">
              <a:extLst>
                <a:ext uri="{FF2B5EF4-FFF2-40B4-BE49-F238E27FC236}">
                  <a16:creationId xmlns:a16="http://schemas.microsoft.com/office/drawing/2014/main" id="{237B9A19-93A1-9C97-4E10-CBCF07F26B34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992793" y="4749292"/>
              <a:ext cx="0" cy="907812"/>
            </a:xfrm>
            <a:prstGeom prst="straightConnector1">
              <a:avLst/>
            </a:prstGeom>
            <a:ln w="38100">
              <a:solidFill>
                <a:schemeClr val="tx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avec flèche 30">
              <a:extLst>
                <a:ext uri="{FF2B5EF4-FFF2-40B4-BE49-F238E27FC236}">
                  <a16:creationId xmlns:a16="http://schemas.microsoft.com/office/drawing/2014/main" id="{CB6D536B-4682-7E5D-C953-320048C8E9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64464" y="4749293"/>
              <a:ext cx="0" cy="901702"/>
            </a:xfrm>
            <a:prstGeom prst="straightConnector1">
              <a:avLst/>
            </a:prstGeom>
            <a:ln w="38100">
              <a:solidFill>
                <a:schemeClr val="tx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7724E0E-33F3-89C4-6AC8-BD03FC92B4CE}"/>
                </a:ext>
              </a:extLst>
            </p:cNvPr>
            <p:cNvSpPr/>
            <p:nvPr/>
          </p:nvSpPr>
          <p:spPr>
            <a:xfrm rot="10800000">
              <a:off x="7869166" y="1507795"/>
              <a:ext cx="82423" cy="3662832"/>
            </a:xfrm>
            <a:prstGeom prst="rect">
              <a:avLst/>
            </a:prstGeom>
            <a:pattFill prst="pct90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D76E326-1B11-44BF-548A-FC6AF9FE938D}"/>
                </a:ext>
              </a:extLst>
            </p:cNvPr>
            <p:cNvSpPr/>
            <p:nvPr/>
          </p:nvSpPr>
          <p:spPr>
            <a:xfrm rot="10800000">
              <a:off x="8444247" y="1502730"/>
              <a:ext cx="268352" cy="3677615"/>
            </a:xfrm>
            <a:prstGeom prst="rect">
              <a:avLst/>
            </a:prstGeom>
            <a:pattFill prst="plaid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3712097-FFEF-4AE8-BD8E-A971F69EC6E4}"/>
                </a:ext>
              </a:extLst>
            </p:cNvPr>
            <p:cNvSpPr/>
            <p:nvPr/>
          </p:nvSpPr>
          <p:spPr>
            <a:xfrm rot="10800000">
              <a:off x="7484289" y="1534825"/>
              <a:ext cx="114661" cy="363804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dirty="0"/>
            </a:p>
          </p:txBody>
        </p:sp>
        <p:grpSp>
          <p:nvGrpSpPr>
            <p:cNvPr id="35" name="Groupe 34">
              <a:extLst>
                <a:ext uri="{FF2B5EF4-FFF2-40B4-BE49-F238E27FC236}">
                  <a16:creationId xmlns:a16="http://schemas.microsoft.com/office/drawing/2014/main" id="{C22CAD01-5983-2198-1812-4138127CBC30}"/>
                </a:ext>
              </a:extLst>
            </p:cNvPr>
            <p:cNvGrpSpPr/>
            <p:nvPr/>
          </p:nvGrpSpPr>
          <p:grpSpPr>
            <a:xfrm rot="16200000">
              <a:off x="5710083" y="3283890"/>
              <a:ext cx="3660479" cy="117479"/>
              <a:chOff x="10457804" y="15829382"/>
              <a:chExt cx="10907301" cy="469786"/>
            </a:xfrm>
          </p:grpSpPr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85BA5176-17F6-CB80-E5FF-84CEB60CCC88}"/>
                  </a:ext>
                </a:extLst>
              </p:cNvPr>
              <p:cNvSpPr/>
              <p:nvPr/>
            </p:nvSpPr>
            <p:spPr>
              <a:xfrm rot="16200000">
                <a:off x="11138559" y="15981785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225716F4-6D37-4A4A-2205-CF532FF30881}"/>
                  </a:ext>
                </a:extLst>
              </p:cNvPr>
              <p:cNvSpPr/>
              <p:nvPr/>
            </p:nvSpPr>
            <p:spPr>
              <a:xfrm rot="16200000">
                <a:off x="10424254" y="15863216"/>
                <a:ext cx="469340" cy="402239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EA8866DC-5A52-4B7B-0F09-6DFB4AB4DD8B}"/>
                  </a:ext>
                </a:extLst>
              </p:cNvPr>
              <p:cNvSpPr/>
              <p:nvPr/>
            </p:nvSpPr>
            <p:spPr>
              <a:xfrm rot="16200000">
                <a:off x="11734295" y="15981784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F9FF8E0C-8B01-0183-011F-BABA0A7EA9DF}"/>
                  </a:ext>
                </a:extLst>
              </p:cNvPr>
              <p:cNvSpPr/>
              <p:nvPr/>
            </p:nvSpPr>
            <p:spPr>
              <a:xfrm rot="16200000">
                <a:off x="12331093" y="15981784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2180EB92-BB16-489B-581E-5F2FBB3A3E16}"/>
                  </a:ext>
                </a:extLst>
              </p:cNvPr>
              <p:cNvSpPr/>
              <p:nvPr/>
            </p:nvSpPr>
            <p:spPr>
              <a:xfrm rot="16200000">
                <a:off x="12926572" y="15981784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9717D734-14EA-252A-3BAB-8B4BD2C06389}"/>
                  </a:ext>
                </a:extLst>
              </p:cNvPr>
              <p:cNvSpPr/>
              <p:nvPr/>
            </p:nvSpPr>
            <p:spPr>
              <a:xfrm rot="16200000">
                <a:off x="13533133" y="15981784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2BCAFB24-E593-B5C5-3DFC-D783143C24C9}"/>
                  </a:ext>
                </a:extLst>
              </p:cNvPr>
              <p:cNvSpPr/>
              <p:nvPr/>
            </p:nvSpPr>
            <p:spPr>
              <a:xfrm rot="16200000">
                <a:off x="14139693" y="15981784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8AB4DC25-93CD-1CD2-604D-6DF1C49E44C2}"/>
                  </a:ext>
                </a:extLst>
              </p:cNvPr>
              <p:cNvSpPr/>
              <p:nvPr/>
            </p:nvSpPr>
            <p:spPr>
              <a:xfrm rot="16200000">
                <a:off x="14758442" y="15981784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5FE4C44C-50F3-CC92-73A6-0518EE8AB72E}"/>
                  </a:ext>
                </a:extLst>
              </p:cNvPr>
              <p:cNvSpPr/>
              <p:nvPr/>
            </p:nvSpPr>
            <p:spPr>
              <a:xfrm rot="16200000">
                <a:off x="15347179" y="15981785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615DF961-2B87-B347-D10E-E68024687B2D}"/>
                  </a:ext>
                </a:extLst>
              </p:cNvPr>
              <p:cNvSpPr/>
              <p:nvPr/>
            </p:nvSpPr>
            <p:spPr>
              <a:xfrm rot="16200000">
                <a:off x="15964634" y="15981785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7E0A2B1B-8539-F1F7-5D3C-F52980843B7A}"/>
                  </a:ext>
                </a:extLst>
              </p:cNvPr>
              <p:cNvSpPr/>
              <p:nvPr/>
            </p:nvSpPr>
            <p:spPr>
              <a:xfrm rot="16200000">
                <a:off x="16562332" y="15981785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60711F1B-F0FF-0093-C184-965881515443}"/>
                  </a:ext>
                </a:extLst>
              </p:cNvPr>
              <p:cNvSpPr/>
              <p:nvPr/>
            </p:nvSpPr>
            <p:spPr>
              <a:xfrm rot="16200000">
                <a:off x="17168892" y="15981785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6CEE5DD7-3859-0330-1453-F9D9D5669238}"/>
                  </a:ext>
                </a:extLst>
              </p:cNvPr>
              <p:cNvSpPr/>
              <p:nvPr/>
            </p:nvSpPr>
            <p:spPr>
              <a:xfrm rot="16200000">
                <a:off x="17768160" y="15981785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0717F8AB-F294-15F6-4317-516750F2319C}"/>
                  </a:ext>
                </a:extLst>
              </p:cNvPr>
              <p:cNvSpPr/>
              <p:nvPr/>
            </p:nvSpPr>
            <p:spPr>
              <a:xfrm rot="16200000">
                <a:off x="18368171" y="15981785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CAD7D46B-FC43-8AAF-EEA3-5763FB0E55D2}"/>
                  </a:ext>
                </a:extLst>
              </p:cNvPr>
              <p:cNvSpPr/>
              <p:nvPr/>
            </p:nvSpPr>
            <p:spPr>
              <a:xfrm rot="16200000">
                <a:off x="18979167" y="15981501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276F5D3C-E794-3E8F-BE94-8CD504018335}"/>
                  </a:ext>
                </a:extLst>
              </p:cNvPr>
              <p:cNvSpPr/>
              <p:nvPr/>
            </p:nvSpPr>
            <p:spPr>
              <a:xfrm rot="16200000">
                <a:off x="19587351" y="15981947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9AFDA99C-97DB-82EC-2FFB-8438D9769ACB}"/>
                  </a:ext>
                </a:extLst>
              </p:cNvPr>
              <p:cNvSpPr/>
              <p:nvPr/>
            </p:nvSpPr>
            <p:spPr>
              <a:xfrm rot="16200000">
                <a:off x="20192762" y="15981947"/>
                <a:ext cx="469340" cy="165101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E5F87BC7-4DCA-722C-7F93-858EB9B57AFE}"/>
                  </a:ext>
                </a:extLst>
              </p:cNvPr>
              <p:cNvSpPr/>
              <p:nvPr/>
            </p:nvSpPr>
            <p:spPr>
              <a:xfrm rot="16200000">
                <a:off x="20929316" y="15862933"/>
                <a:ext cx="469340" cy="402239"/>
              </a:xfrm>
              <a:prstGeom prst="rect">
                <a:avLst/>
              </a:prstGeom>
              <a:pattFill prst="pct50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/>
              </a:p>
            </p:txBody>
          </p:sp>
        </p:grp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0FA6A85-45BD-F8AD-3E1A-04FBB6D6FE3B}"/>
                </a:ext>
              </a:extLst>
            </p:cNvPr>
            <p:cNvSpPr/>
            <p:nvPr/>
          </p:nvSpPr>
          <p:spPr>
            <a:xfrm rot="10800000">
              <a:off x="7482061" y="1518754"/>
              <a:ext cx="114661" cy="3655010"/>
            </a:xfrm>
            <a:prstGeom prst="rect">
              <a:avLst/>
            </a:prstGeom>
            <a:noFill/>
            <a:ln>
              <a:solidFill>
                <a:schemeClr val="tx1">
                  <a:alpha val="59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dirty="0"/>
            </a:p>
          </p:txBody>
        </p:sp>
        <p:sp>
          <p:nvSpPr>
            <p:cNvPr id="37" name="TextBox 6">
              <a:extLst>
                <a:ext uri="{FF2B5EF4-FFF2-40B4-BE49-F238E27FC236}">
                  <a16:creationId xmlns:a16="http://schemas.microsoft.com/office/drawing/2014/main" id="{EBB3A2BE-A2DF-6140-F086-545321ED8EDC}"/>
                </a:ext>
              </a:extLst>
            </p:cNvPr>
            <p:cNvSpPr txBox="1"/>
            <p:nvPr/>
          </p:nvSpPr>
          <p:spPr>
            <a:xfrm>
              <a:off x="3085120" y="805986"/>
              <a:ext cx="3633941" cy="633229"/>
            </a:xfrm>
            <a:prstGeom prst="rect">
              <a:avLst/>
            </a:prstGeom>
            <a:noFill/>
          </p:spPr>
          <p:txBody>
            <a:bodyPr wrap="square" lIns="224779" tIns="112389" rIns="224779" bIns="112389" rtlCol="0" anchor="t">
              <a:spAutoFit/>
            </a:bodyPr>
            <a:lstStyle/>
            <a:p>
              <a:pPr algn="r"/>
              <a:r>
                <a:rPr lang="en-GB" sz="1200" dirty="0"/>
                <a:t>Support aluminium </a:t>
              </a:r>
              <a:r>
                <a:rPr lang="en-GB" sz="1200" dirty="0" err="1"/>
                <a:t>perforé</a:t>
              </a:r>
              <a:endParaRPr lang="fr-FR" sz="1200" baseline="-25000" dirty="0"/>
            </a:p>
          </p:txBody>
        </p:sp>
        <p:sp>
          <p:nvSpPr>
            <p:cNvPr id="38" name="TextBox 6">
              <a:extLst>
                <a:ext uri="{FF2B5EF4-FFF2-40B4-BE49-F238E27FC236}">
                  <a16:creationId xmlns:a16="http://schemas.microsoft.com/office/drawing/2014/main" id="{764A8AD2-FEDB-6DC3-E2A3-3EA5B0A18E5F}"/>
                </a:ext>
              </a:extLst>
            </p:cNvPr>
            <p:cNvSpPr txBox="1"/>
            <p:nvPr/>
          </p:nvSpPr>
          <p:spPr>
            <a:xfrm>
              <a:off x="3392309" y="-380071"/>
              <a:ext cx="4178437" cy="633229"/>
            </a:xfrm>
            <a:prstGeom prst="rect">
              <a:avLst/>
            </a:prstGeom>
            <a:noFill/>
          </p:spPr>
          <p:txBody>
            <a:bodyPr wrap="square" lIns="224779" tIns="112389" rIns="224779" bIns="112389" rtlCol="0" anchor="t">
              <a:spAutoFit/>
            </a:bodyPr>
            <a:lstStyle/>
            <a:p>
              <a:r>
                <a:rPr lang="en-GB" sz="1200" dirty="0" err="1"/>
                <a:t>Contreplaqué</a:t>
              </a:r>
              <a:r>
                <a:rPr lang="en-GB" sz="1200" dirty="0"/>
                <a:t> </a:t>
              </a:r>
              <a:r>
                <a:rPr lang="en-GB" sz="1200" dirty="0" err="1"/>
                <a:t>plyWood</a:t>
              </a:r>
              <a:r>
                <a:rPr lang="en-GB" sz="1200" dirty="0"/>
                <a:t> (</a:t>
              </a:r>
              <a:r>
                <a:rPr lang="en-GB" sz="1200" i="1" dirty="0"/>
                <a:t>w</a:t>
              </a:r>
              <a:r>
                <a:rPr lang="en-GB" sz="1200" dirty="0"/>
                <a:t>)</a:t>
              </a:r>
            </a:p>
          </p:txBody>
        </p:sp>
        <p:sp>
          <p:nvSpPr>
            <p:cNvPr id="39" name="TextBox 6">
              <a:extLst>
                <a:ext uri="{FF2B5EF4-FFF2-40B4-BE49-F238E27FC236}">
                  <a16:creationId xmlns:a16="http://schemas.microsoft.com/office/drawing/2014/main" id="{6973345A-CD6D-CD18-E8BF-A7291190F729}"/>
                </a:ext>
              </a:extLst>
            </p:cNvPr>
            <p:cNvSpPr txBox="1"/>
            <p:nvPr/>
          </p:nvSpPr>
          <p:spPr>
            <a:xfrm>
              <a:off x="4198991" y="221672"/>
              <a:ext cx="2498708" cy="633229"/>
            </a:xfrm>
            <a:prstGeom prst="rect">
              <a:avLst/>
            </a:prstGeom>
            <a:noFill/>
          </p:spPr>
          <p:txBody>
            <a:bodyPr wrap="square" lIns="224779" tIns="112389" rIns="224779" bIns="112389" rtlCol="0" anchor="t">
              <a:spAutoFit/>
            </a:bodyPr>
            <a:lstStyle/>
            <a:p>
              <a:pPr algn="r"/>
              <a:r>
                <a:rPr lang="en-GB" sz="1200" dirty="0"/>
                <a:t>Mousse</a:t>
              </a:r>
            </a:p>
          </p:txBody>
        </p:sp>
        <p:sp>
          <p:nvSpPr>
            <p:cNvPr id="40" name="TextBox 6">
              <a:extLst>
                <a:ext uri="{FF2B5EF4-FFF2-40B4-BE49-F238E27FC236}">
                  <a16:creationId xmlns:a16="http://schemas.microsoft.com/office/drawing/2014/main" id="{EE048E98-6F3E-224E-1B3E-36F3825CDD51}"/>
                </a:ext>
              </a:extLst>
            </p:cNvPr>
            <p:cNvSpPr txBox="1"/>
            <p:nvPr/>
          </p:nvSpPr>
          <p:spPr>
            <a:xfrm>
              <a:off x="3700613" y="-53086"/>
              <a:ext cx="4096333" cy="633229"/>
            </a:xfrm>
            <a:prstGeom prst="rect">
              <a:avLst/>
            </a:prstGeom>
            <a:noFill/>
          </p:spPr>
          <p:txBody>
            <a:bodyPr wrap="square" lIns="224779" tIns="112389" rIns="224779" bIns="112389" rtlCol="0" anchor="t">
              <a:spAutoFit/>
            </a:bodyPr>
            <a:lstStyle/>
            <a:p>
              <a:r>
                <a:rPr lang="en-GB" sz="1200" dirty="0" err="1"/>
                <a:t>Isolant</a:t>
              </a:r>
              <a:r>
                <a:rPr lang="en-GB" sz="1200" dirty="0"/>
                <a:t> </a:t>
              </a:r>
              <a:r>
                <a:rPr lang="en-GB" sz="1200" dirty="0" err="1"/>
                <a:t>polystyrène</a:t>
              </a:r>
              <a:r>
                <a:rPr lang="en-GB" sz="1200" dirty="0"/>
                <a:t> (</a:t>
              </a:r>
              <a:r>
                <a:rPr lang="en-GB" sz="1200" i="1" dirty="0" err="1"/>
                <a:t>isol</a:t>
              </a:r>
              <a:r>
                <a:rPr lang="en-GB" sz="1200" dirty="0"/>
                <a:t>)</a:t>
              </a:r>
            </a:p>
          </p:txBody>
        </p:sp>
        <p:sp>
          <p:nvSpPr>
            <p:cNvPr id="41" name="TextBox 6">
              <a:extLst>
                <a:ext uri="{FF2B5EF4-FFF2-40B4-BE49-F238E27FC236}">
                  <a16:creationId xmlns:a16="http://schemas.microsoft.com/office/drawing/2014/main" id="{A2E8B3FC-6A78-75B5-4584-55F98404A0FA}"/>
                </a:ext>
              </a:extLst>
            </p:cNvPr>
            <p:cNvSpPr txBox="1"/>
            <p:nvPr/>
          </p:nvSpPr>
          <p:spPr>
            <a:xfrm>
              <a:off x="3045470" y="1625301"/>
              <a:ext cx="3633941" cy="633229"/>
            </a:xfrm>
            <a:prstGeom prst="rect">
              <a:avLst/>
            </a:prstGeom>
            <a:noFill/>
          </p:spPr>
          <p:txBody>
            <a:bodyPr wrap="square" lIns="224779" tIns="112389" rIns="224779" bIns="112389" rtlCol="0" anchor="t">
              <a:spAutoFit/>
            </a:bodyPr>
            <a:lstStyle/>
            <a:p>
              <a:pPr algn="r"/>
              <a:r>
                <a:rPr lang="en-GB" sz="1200" dirty="0" err="1"/>
                <a:t>Clapets</a:t>
              </a:r>
              <a:r>
                <a:rPr lang="en-GB" sz="1200" dirty="0"/>
                <a:t> (</a:t>
              </a:r>
              <a:r>
                <a:rPr lang="en-GB" sz="1200" dirty="0" err="1"/>
                <a:t>fl</a:t>
              </a:r>
              <a:r>
                <a:rPr lang="en-GB" sz="1200" dirty="0"/>
                <a:t>)</a:t>
              </a:r>
              <a:endParaRPr lang="fr-FR" sz="1200" baseline="-25000" dirty="0"/>
            </a:p>
          </p:txBody>
        </p:sp>
        <p:sp>
          <p:nvSpPr>
            <p:cNvPr id="42" name="Accolade fermante 41">
              <a:extLst>
                <a:ext uri="{FF2B5EF4-FFF2-40B4-BE49-F238E27FC236}">
                  <a16:creationId xmlns:a16="http://schemas.microsoft.com/office/drawing/2014/main" id="{4E142324-46AE-85F7-154D-8B75E45CA9D5}"/>
                </a:ext>
              </a:extLst>
            </p:cNvPr>
            <p:cNvSpPr/>
            <p:nvPr/>
          </p:nvSpPr>
          <p:spPr>
            <a:xfrm rot="10800000">
              <a:off x="6808098" y="1653182"/>
              <a:ext cx="390169" cy="720709"/>
            </a:xfrm>
            <a:prstGeom prst="rightBrace">
              <a:avLst>
                <a:gd name="adj1" fmla="val 6034"/>
                <a:gd name="adj2" fmla="val 52010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1200" dirty="0"/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id="{0AA74C0B-BFAE-4C67-7A62-98CBFBB650BE}"/>
                </a:ext>
              </a:extLst>
            </p:cNvPr>
            <p:cNvCxnSpPr>
              <a:cxnSpLocks/>
            </p:cNvCxnSpPr>
            <p:nvPr/>
          </p:nvCxnSpPr>
          <p:spPr>
            <a:xfrm>
              <a:off x="8172967" y="189802"/>
              <a:ext cx="0" cy="131292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9AC75FE2-6988-95DD-56C9-00E2949EF04C}"/>
                </a:ext>
              </a:extLst>
            </p:cNvPr>
            <p:cNvCxnSpPr>
              <a:cxnSpLocks/>
            </p:cNvCxnSpPr>
            <p:nvPr/>
          </p:nvCxnSpPr>
          <p:spPr>
            <a:xfrm>
              <a:off x="7910377" y="458269"/>
              <a:ext cx="0" cy="105802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7B7C8776-6EBA-3DE5-4813-75BAAD4E7627}"/>
                </a:ext>
              </a:extLst>
            </p:cNvPr>
            <p:cNvCxnSpPr>
              <a:cxnSpLocks/>
            </p:cNvCxnSpPr>
            <p:nvPr/>
          </p:nvCxnSpPr>
          <p:spPr>
            <a:xfrm>
              <a:off x="6808098" y="486876"/>
              <a:ext cx="110227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6C6B2C16-C1A2-01C6-8FFB-7D3A155F9770}"/>
                </a:ext>
              </a:extLst>
            </p:cNvPr>
            <p:cNvCxnSpPr>
              <a:cxnSpLocks/>
            </p:cNvCxnSpPr>
            <p:nvPr/>
          </p:nvCxnSpPr>
          <p:spPr>
            <a:xfrm>
              <a:off x="7757778" y="785920"/>
              <a:ext cx="0" cy="73037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B1E48DAF-1793-D6F6-B058-3332762E908B}"/>
                </a:ext>
              </a:extLst>
            </p:cNvPr>
            <p:cNvCxnSpPr>
              <a:cxnSpLocks/>
            </p:cNvCxnSpPr>
            <p:nvPr/>
          </p:nvCxnSpPr>
          <p:spPr>
            <a:xfrm>
              <a:off x="6799979" y="785920"/>
              <a:ext cx="95779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7B7ABE0B-AEFD-2E84-4740-B7E2B7C44321}"/>
                </a:ext>
              </a:extLst>
            </p:cNvPr>
            <p:cNvCxnSpPr>
              <a:cxnSpLocks/>
            </p:cNvCxnSpPr>
            <p:nvPr/>
          </p:nvCxnSpPr>
          <p:spPr>
            <a:xfrm>
              <a:off x="7533044" y="1073891"/>
              <a:ext cx="0" cy="44437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D90FFE28-E0C9-FD42-1C6A-02A26FC224C8}"/>
                </a:ext>
              </a:extLst>
            </p:cNvPr>
            <p:cNvCxnSpPr>
              <a:cxnSpLocks/>
            </p:cNvCxnSpPr>
            <p:nvPr/>
          </p:nvCxnSpPr>
          <p:spPr>
            <a:xfrm>
              <a:off x="6808098" y="1073891"/>
              <a:ext cx="72494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B43D6F59-1A43-91E3-09E3-E6A047A417C9}"/>
                </a:ext>
              </a:extLst>
            </p:cNvPr>
            <p:cNvCxnSpPr>
              <a:cxnSpLocks/>
            </p:cNvCxnSpPr>
            <p:nvPr/>
          </p:nvCxnSpPr>
          <p:spPr>
            <a:xfrm>
              <a:off x="6799979" y="-59545"/>
              <a:ext cx="176352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B18FC689-E08F-2754-B614-34253FFD1114}"/>
                </a:ext>
              </a:extLst>
            </p:cNvPr>
            <p:cNvCxnSpPr>
              <a:cxnSpLocks/>
            </p:cNvCxnSpPr>
            <p:nvPr/>
          </p:nvCxnSpPr>
          <p:spPr>
            <a:xfrm>
              <a:off x="8570890" y="-59545"/>
              <a:ext cx="0" cy="155203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D10C6790-7B07-5210-D194-5C7F097036EF}"/>
                </a:ext>
              </a:extLst>
            </p:cNvPr>
            <p:cNvCxnSpPr>
              <a:cxnSpLocks/>
            </p:cNvCxnSpPr>
            <p:nvPr/>
          </p:nvCxnSpPr>
          <p:spPr>
            <a:xfrm>
              <a:off x="6799979" y="221672"/>
              <a:ext cx="138413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Groupe 53">
              <a:extLst>
                <a:ext uri="{FF2B5EF4-FFF2-40B4-BE49-F238E27FC236}">
                  <a16:creationId xmlns:a16="http://schemas.microsoft.com/office/drawing/2014/main" id="{8AA71E69-9600-2D7A-FA13-48433C89AE32}"/>
                </a:ext>
              </a:extLst>
            </p:cNvPr>
            <p:cNvGrpSpPr/>
            <p:nvPr/>
          </p:nvGrpSpPr>
          <p:grpSpPr>
            <a:xfrm>
              <a:off x="7413842" y="1625302"/>
              <a:ext cx="45872" cy="3421829"/>
              <a:chOff x="15611239" y="6066047"/>
              <a:chExt cx="82966" cy="7469379"/>
            </a:xfrm>
          </p:grpSpPr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9EBB2D6C-8D36-B562-4C49-CE7D6B5667AD}"/>
                  </a:ext>
                </a:extLst>
              </p:cNvPr>
              <p:cNvSpPr/>
              <p:nvPr/>
            </p:nvSpPr>
            <p:spPr>
              <a:xfrm>
                <a:off x="15611239" y="6066047"/>
                <a:ext cx="82966" cy="42564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E1A8C8B6-B6D3-8E40-F582-4CD430F97122}"/>
                  </a:ext>
                </a:extLst>
              </p:cNvPr>
              <p:cNvSpPr/>
              <p:nvPr/>
            </p:nvSpPr>
            <p:spPr>
              <a:xfrm>
                <a:off x="15611239" y="6530291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810E4C64-7EE2-36EB-D715-39CD53D46709}"/>
                  </a:ext>
                </a:extLst>
              </p:cNvPr>
              <p:cNvSpPr/>
              <p:nvPr/>
            </p:nvSpPr>
            <p:spPr>
              <a:xfrm>
                <a:off x="15611239" y="6959981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B12E0A76-E6F8-7B43-9173-1A88F10FBB42}"/>
                  </a:ext>
                </a:extLst>
              </p:cNvPr>
              <p:cNvSpPr/>
              <p:nvPr/>
            </p:nvSpPr>
            <p:spPr>
              <a:xfrm>
                <a:off x="15611239" y="7399875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C2B6FBA5-D3A1-59C2-CDC6-6ED69919DAA4}"/>
                  </a:ext>
                </a:extLst>
              </p:cNvPr>
              <p:cNvSpPr/>
              <p:nvPr/>
            </p:nvSpPr>
            <p:spPr>
              <a:xfrm>
                <a:off x="15611239" y="7846522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AE764C03-D79E-0925-04A9-112D6556AD16}"/>
                  </a:ext>
                </a:extLst>
              </p:cNvPr>
              <p:cNvSpPr/>
              <p:nvPr/>
            </p:nvSpPr>
            <p:spPr>
              <a:xfrm>
                <a:off x="15611239" y="8286416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BB8CA53E-E7A9-91B5-0098-EC75738D3D58}"/>
                  </a:ext>
                </a:extLst>
              </p:cNvPr>
              <p:cNvSpPr/>
              <p:nvPr/>
            </p:nvSpPr>
            <p:spPr>
              <a:xfrm>
                <a:off x="15611239" y="8716106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C85A7286-A3D3-383B-1517-C4FBC436A66A}"/>
                  </a:ext>
                </a:extLst>
              </p:cNvPr>
              <p:cNvSpPr/>
              <p:nvPr/>
            </p:nvSpPr>
            <p:spPr>
              <a:xfrm>
                <a:off x="15611239" y="9155999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291952C1-4F64-CC7A-733E-C448DD19748E}"/>
                  </a:ext>
                </a:extLst>
              </p:cNvPr>
              <p:cNvSpPr/>
              <p:nvPr/>
            </p:nvSpPr>
            <p:spPr>
              <a:xfrm>
                <a:off x="15611239" y="9609890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AEA1D174-8B73-8D6E-2CC8-B50372D8B50B}"/>
                  </a:ext>
                </a:extLst>
              </p:cNvPr>
              <p:cNvSpPr/>
              <p:nvPr/>
            </p:nvSpPr>
            <p:spPr>
              <a:xfrm>
                <a:off x="15611239" y="10049783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E0188A7E-AE6A-094B-2AC0-ECFFAD26AE4E}"/>
                  </a:ext>
                </a:extLst>
              </p:cNvPr>
              <p:cNvSpPr/>
              <p:nvPr/>
            </p:nvSpPr>
            <p:spPr>
              <a:xfrm>
                <a:off x="15611239" y="10479473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B2939355-EDC2-7B34-A539-205B5E74A6E4}"/>
                  </a:ext>
                </a:extLst>
              </p:cNvPr>
              <p:cNvSpPr/>
              <p:nvPr/>
            </p:nvSpPr>
            <p:spPr>
              <a:xfrm>
                <a:off x="15611239" y="10919367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C87F3DEF-3992-49E4-7C25-C201ADBD8B88}"/>
                  </a:ext>
                </a:extLst>
              </p:cNvPr>
              <p:cNvSpPr/>
              <p:nvPr/>
            </p:nvSpPr>
            <p:spPr>
              <a:xfrm>
                <a:off x="15611239" y="11366014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93909E73-A721-3830-B11D-A42A75091824}"/>
                  </a:ext>
                </a:extLst>
              </p:cNvPr>
              <p:cNvSpPr/>
              <p:nvPr/>
            </p:nvSpPr>
            <p:spPr>
              <a:xfrm>
                <a:off x="15611239" y="11805908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3A80A44F-D55F-1AF3-258E-6DA5F97D6CEC}"/>
                  </a:ext>
                </a:extLst>
              </p:cNvPr>
              <p:cNvSpPr/>
              <p:nvPr/>
            </p:nvSpPr>
            <p:spPr>
              <a:xfrm>
                <a:off x="15611239" y="12235598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99356446-E2A0-1E7B-5B15-D90E8FFDCEF1}"/>
                  </a:ext>
                </a:extLst>
              </p:cNvPr>
              <p:cNvSpPr/>
              <p:nvPr/>
            </p:nvSpPr>
            <p:spPr>
              <a:xfrm>
                <a:off x="15611239" y="12675491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4484BA2C-875F-07EC-C706-55546444E05E}"/>
                  </a:ext>
                </a:extLst>
              </p:cNvPr>
              <p:cNvSpPr/>
              <p:nvPr/>
            </p:nvSpPr>
            <p:spPr>
              <a:xfrm>
                <a:off x="15611239" y="13132106"/>
                <a:ext cx="82966" cy="40332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500"/>
              </a:p>
            </p:txBody>
          </p:sp>
        </p:grp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AA33CB6C-E3EE-8F02-A238-EB11084E49FA}"/>
                </a:ext>
              </a:extLst>
            </p:cNvPr>
            <p:cNvSpPr/>
            <p:nvPr/>
          </p:nvSpPr>
          <p:spPr>
            <a:xfrm rot="5400000">
              <a:off x="7117476" y="3322650"/>
              <a:ext cx="443759" cy="7033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0" name="Groupe 109">
            <a:extLst>
              <a:ext uri="{FF2B5EF4-FFF2-40B4-BE49-F238E27FC236}">
                <a16:creationId xmlns:a16="http://schemas.microsoft.com/office/drawing/2014/main" id="{019C1E19-77EB-E0CF-3D40-1FED4C3A20C8}"/>
              </a:ext>
            </a:extLst>
          </p:cNvPr>
          <p:cNvGrpSpPr/>
          <p:nvPr/>
        </p:nvGrpSpPr>
        <p:grpSpPr>
          <a:xfrm>
            <a:off x="354136" y="5058891"/>
            <a:ext cx="2242542" cy="624903"/>
            <a:chOff x="171682" y="5108481"/>
            <a:chExt cx="2242542" cy="624903"/>
          </a:xfrm>
        </p:grpSpPr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5E599FE0-B64A-186A-FC4C-CCDB59FF0CCC}"/>
                </a:ext>
              </a:extLst>
            </p:cNvPr>
            <p:cNvSpPr/>
            <p:nvPr/>
          </p:nvSpPr>
          <p:spPr>
            <a:xfrm>
              <a:off x="171682" y="5108481"/>
              <a:ext cx="2025940" cy="6249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67FA57F5-6039-8F46-A02B-16A2EFFFD99A}"/>
                </a:ext>
              </a:extLst>
            </p:cNvPr>
            <p:cNvGrpSpPr/>
            <p:nvPr/>
          </p:nvGrpSpPr>
          <p:grpSpPr>
            <a:xfrm>
              <a:off x="249791" y="5120590"/>
              <a:ext cx="2164433" cy="503338"/>
              <a:chOff x="359419" y="5267620"/>
              <a:chExt cx="2164433" cy="503338"/>
            </a:xfrm>
          </p:grpSpPr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D69A90EF-3823-B90B-43D5-484F4C076919}"/>
                  </a:ext>
                </a:extLst>
              </p:cNvPr>
              <p:cNvSpPr/>
              <p:nvPr/>
            </p:nvSpPr>
            <p:spPr>
              <a:xfrm rot="10800000">
                <a:off x="359419" y="5606401"/>
                <a:ext cx="288471" cy="45719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7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ZoneTexte 105">
                <a:extLst>
                  <a:ext uri="{FF2B5EF4-FFF2-40B4-BE49-F238E27FC236}">
                    <a16:creationId xmlns:a16="http://schemas.microsoft.com/office/drawing/2014/main" id="{C87A0B43-D26A-7387-14CC-BD2395ECB302}"/>
                  </a:ext>
                </a:extLst>
              </p:cNvPr>
              <p:cNvSpPr txBox="1"/>
              <p:nvPr/>
            </p:nvSpPr>
            <p:spPr>
              <a:xfrm>
                <a:off x="659772" y="5509348"/>
                <a:ext cx="186408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b="1" dirty="0" err="1"/>
                  <a:t>Fluxmètre</a:t>
                </a:r>
                <a:r>
                  <a:rPr lang="en-US" sz="1050" b="1" dirty="0"/>
                  <a:t> / thermocouple </a:t>
                </a:r>
                <a:endParaRPr lang="fr-FR" sz="1050" b="1" dirty="0"/>
              </a:p>
            </p:txBody>
          </p:sp>
          <p:sp>
            <p:nvSpPr>
              <p:cNvPr id="107" name="Oval 79">
                <a:extLst>
                  <a:ext uri="{FF2B5EF4-FFF2-40B4-BE49-F238E27FC236}">
                    <a16:creationId xmlns:a16="http://schemas.microsoft.com/office/drawing/2014/main" id="{AE7E0982-F6E1-F4A4-25A7-396BBEC6273B}"/>
                  </a:ext>
                </a:extLst>
              </p:cNvPr>
              <p:cNvSpPr/>
              <p:nvPr/>
            </p:nvSpPr>
            <p:spPr>
              <a:xfrm rot="10800000">
                <a:off x="472999" y="5397147"/>
                <a:ext cx="88973" cy="9562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/>
              </a:p>
            </p:txBody>
          </p:sp>
          <p:sp>
            <p:nvSpPr>
              <p:cNvPr id="108" name="ZoneTexte 107">
                <a:extLst>
                  <a:ext uri="{FF2B5EF4-FFF2-40B4-BE49-F238E27FC236}">
                    <a16:creationId xmlns:a16="http://schemas.microsoft.com/office/drawing/2014/main" id="{BF59887D-3556-D1FB-A0C6-BF628BB04701}"/>
                  </a:ext>
                </a:extLst>
              </p:cNvPr>
              <p:cNvSpPr txBox="1"/>
              <p:nvPr/>
            </p:nvSpPr>
            <p:spPr>
              <a:xfrm>
                <a:off x="652627" y="5267620"/>
                <a:ext cx="58479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b="1" dirty="0"/>
                  <a:t>PT100</a:t>
                </a:r>
                <a:endParaRPr lang="fr-FR" sz="1050" b="1" dirty="0"/>
              </a:p>
            </p:txBody>
          </p:sp>
        </p:grpSp>
      </p:grpSp>
      <p:graphicFrame>
        <p:nvGraphicFramePr>
          <p:cNvPr id="114" name="Graphique 113">
            <a:extLst>
              <a:ext uri="{FF2B5EF4-FFF2-40B4-BE49-F238E27FC236}">
                <a16:creationId xmlns:a16="http://schemas.microsoft.com/office/drawing/2014/main" id="{09C3DF87-14AA-4094-9D61-87A497B2728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3237682"/>
              </p:ext>
            </p:extLst>
          </p:nvPr>
        </p:nvGraphicFramePr>
        <p:xfrm>
          <a:off x="5415909" y="1769355"/>
          <a:ext cx="6318760" cy="21008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5" name="Image 54">
            <a:extLst>
              <a:ext uri="{FF2B5EF4-FFF2-40B4-BE49-F238E27FC236}">
                <a16:creationId xmlns:a16="http://schemas.microsoft.com/office/drawing/2014/main" id="{A7F90EA8-060D-1182-E46F-69A2F233C26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230"/>
          <a:stretch/>
        </p:blipFill>
        <p:spPr>
          <a:xfrm>
            <a:off x="5332717" y="4024763"/>
            <a:ext cx="6362839" cy="2129221"/>
          </a:xfrm>
          <a:prstGeom prst="rect">
            <a:avLst/>
          </a:prstGeom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CC1CEBB4-4A5F-B1C6-2824-86B3CDA6957D}"/>
              </a:ext>
            </a:extLst>
          </p:cNvPr>
          <p:cNvSpPr/>
          <p:nvPr/>
        </p:nvSpPr>
        <p:spPr>
          <a:xfrm>
            <a:off x="7453745" y="1907958"/>
            <a:ext cx="877455" cy="1692564"/>
          </a:xfrm>
          <a:prstGeom prst="rect">
            <a:avLst/>
          </a:prstGeom>
          <a:solidFill>
            <a:schemeClr val="accent1">
              <a:lumMod val="40000"/>
              <a:lumOff val="60000"/>
              <a:alpha val="2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4CC3FCFB-9960-6CA7-FE40-0A165E85FFDB}"/>
              </a:ext>
            </a:extLst>
          </p:cNvPr>
          <p:cNvSpPr/>
          <p:nvPr/>
        </p:nvSpPr>
        <p:spPr>
          <a:xfrm>
            <a:off x="9053070" y="1892161"/>
            <a:ext cx="877455" cy="1692564"/>
          </a:xfrm>
          <a:prstGeom prst="rect">
            <a:avLst/>
          </a:prstGeom>
          <a:solidFill>
            <a:schemeClr val="accent1">
              <a:lumMod val="40000"/>
              <a:lumOff val="60000"/>
              <a:alpha val="2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EB30BCE7-8E24-4381-809F-D84B3286496E}"/>
              </a:ext>
            </a:extLst>
          </p:cNvPr>
          <p:cNvCxnSpPr>
            <a:cxnSpLocks/>
          </p:cNvCxnSpPr>
          <p:nvPr/>
        </p:nvCxnSpPr>
        <p:spPr>
          <a:xfrm flipH="1">
            <a:off x="7546019" y="3810079"/>
            <a:ext cx="204188" cy="303881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Connecteur droit avec flèche 100">
            <a:extLst>
              <a:ext uri="{FF2B5EF4-FFF2-40B4-BE49-F238E27FC236}">
                <a16:creationId xmlns:a16="http://schemas.microsoft.com/office/drawing/2014/main" id="{3B03D24F-D181-4AD4-81E0-33DD5114BFB3}"/>
              </a:ext>
            </a:extLst>
          </p:cNvPr>
          <p:cNvCxnSpPr>
            <a:cxnSpLocks/>
          </p:cNvCxnSpPr>
          <p:nvPr/>
        </p:nvCxnSpPr>
        <p:spPr>
          <a:xfrm>
            <a:off x="9491797" y="3870170"/>
            <a:ext cx="241089" cy="242035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7180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Image 103">
            <a:extLst>
              <a:ext uri="{FF2B5EF4-FFF2-40B4-BE49-F238E27FC236}">
                <a16:creationId xmlns:a16="http://schemas.microsoft.com/office/drawing/2014/main" id="{3497181B-43D5-476B-B556-11DE8A28A6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568"/>
          <a:stretch/>
        </p:blipFill>
        <p:spPr bwMode="auto">
          <a:xfrm>
            <a:off x="803274" y="1486277"/>
            <a:ext cx="11273833" cy="498062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5" name="Titre 3">
            <a:extLst>
              <a:ext uri="{FF2B5EF4-FFF2-40B4-BE49-F238E27FC236}">
                <a16:creationId xmlns:a16="http://schemas.microsoft.com/office/drawing/2014/main" id="{FDA79FCC-03A4-A06B-7B6D-489233CDB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7770" y="765631"/>
            <a:ext cx="9756272" cy="584775"/>
          </a:xfrm>
        </p:spPr>
        <p:txBody>
          <a:bodyPr/>
          <a:lstStyle/>
          <a:p>
            <a:r>
              <a:rPr lang="en-US" dirty="0" err="1"/>
              <a:t>Modèle</a:t>
            </a:r>
            <a:endParaRPr lang="fr-F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A5ACC3-5228-4BD2-8F9A-E7B60FEA48BB}"/>
              </a:ext>
            </a:extLst>
          </p:cNvPr>
          <p:cNvSpPr/>
          <p:nvPr/>
        </p:nvSpPr>
        <p:spPr>
          <a:xfrm>
            <a:off x="1287463" y="1486277"/>
            <a:ext cx="2286000" cy="587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2B639A-8FC4-45A3-86A4-3C4C3B03BC4A}"/>
              </a:ext>
            </a:extLst>
          </p:cNvPr>
          <p:cNvSpPr/>
          <p:nvPr/>
        </p:nvSpPr>
        <p:spPr>
          <a:xfrm>
            <a:off x="3299765" y="1817514"/>
            <a:ext cx="566057" cy="587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9478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Image 103">
            <a:extLst>
              <a:ext uri="{FF2B5EF4-FFF2-40B4-BE49-F238E27FC236}">
                <a16:creationId xmlns:a16="http://schemas.microsoft.com/office/drawing/2014/main" id="{3497181B-43D5-476B-B556-11DE8A28A6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856" b="5568"/>
          <a:stretch/>
        </p:blipFill>
        <p:spPr bwMode="auto">
          <a:xfrm>
            <a:off x="803275" y="1486277"/>
            <a:ext cx="5540376" cy="498062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5" name="Titre 3">
            <a:extLst>
              <a:ext uri="{FF2B5EF4-FFF2-40B4-BE49-F238E27FC236}">
                <a16:creationId xmlns:a16="http://schemas.microsoft.com/office/drawing/2014/main" id="{FDA79FCC-03A4-A06B-7B6D-489233CDB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7770" y="765631"/>
            <a:ext cx="9756272" cy="584775"/>
          </a:xfrm>
        </p:spPr>
        <p:txBody>
          <a:bodyPr/>
          <a:lstStyle/>
          <a:p>
            <a:r>
              <a:rPr lang="en-US" dirty="0" err="1"/>
              <a:t>Modèle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12">
                <a:extLst>
                  <a:ext uri="{FF2B5EF4-FFF2-40B4-BE49-F238E27FC236}">
                    <a16:creationId xmlns:a16="http://schemas.microsoft.com/office/drawing/2014/main" id="{029B4E78-A30A-EE22-DF41-93059E1A0CD4}"/>
                  </a:ext>
                </a:extLst>
              </p:cNvPr>
              <p:cNvSpPr/>
              <p:nvPr/>
            </p:nvSpPr>
            <p:spPr>
              <a:xfrm>
                <a:off x="6702425" y="1350406"/>
                <a:ext cx="5146675" cy="4550882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wrap="square" lIns="90000" tIns="45000" rIns="90000" bIns="45000" anchor="t">
                <a:spAutoFit/>
              </a:bodyPr>
              <a:lstStyle/>
              <a:p>
                <a:pPr marL="285750" indent="-285750" algn="just">
                  <a:lnSpc>
                    <a:spcPct val="10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fr-FR" sz="1600" b="1" cap="all" spc="-1" dirty="0">
                    <a:latin typeface="Calibri"/>
                  </a:rPr>
                  <a:t>termes associés au flux solaire </a:t>
                </a:r>
                <a:r>
                  <a:rPr lang="fr-FR" sz="1600" spc="-1" dirty="0">
                    <a:solidFill>
                      <a:srgbClr val="000000"/>
                    </a:solidFill>
                    <a:latin typeface="Calibri"/>
                  </a:rPr>
                  <a:t> </a:t>
                </a:r>
                <a:endParaRPr lang="fr-FR" sz="1800" i="1" dirty="0">
                  <a:effectLst/>
                  <a:latin typeface="Cambria Math" panose="020405030504060302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8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𝜑</m:t>
                          </m:r>
                        </m:e>
                        <m:sub>
                          <m:r>
                            <a:rPr lang="fr-FR" sz="18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𝑠𝑜𝑙</m:t>
                          </m:r>
                        </m:sub>
                      </m:sSub>
                      <m:r>
                        <a:rPr lang="fr-FR" sz="1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fr-FR" sz="18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𝒇</m:t>
                          </m:r>
                        </m:e>
                        <m:sub>
                          <m:r>
                            <a:rPr lang="fr-FR" sz="18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𝒔</m:t>
                          </m:r>
                        </m:sub>
                      </m:sSub>
                      <m:r>
                        <a:rPr lang="fr-FR" sz="1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r>
                        <a:rPr lang="fr-FR" sz="1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𝐼</m:t>
                      </m:r>
                    </m:oMath>
                  </m:oMathPara>
                </a14:m>
                <a:endParaRPr lang="fr-FR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285750" indent="-285750" algn="just">
                  <a:lnSpc>
                    <a:spcPct val="10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endParaRPr lang="fr-FR" sz="1600" spc="-1" dirty="0">
                  <a:solidFill>
                    <a:srgbClr val="000000"/>
                  </a:solidFill>
                  <a:latin typeface="Calibri"/>
                </a:endParaRPr>
              </a:p>
              <a:p>
                <a:pPr marL="285750" indent="-285750" algn="just">
                  <a:lnSpc>
                    <a:spcPct val="10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fr-FR" sz="1600" b="1" cap="all" spc="-1" dirty="0">
                    <a:latin typeface="Calibri"/>
                  </a:rPr>
                  <a:t>flux radiatifs en GLO</a:t>
                </a:r>
                <a:r>
                  <a:rPr lang="fr-FR" sz="1600" spc="-1" dirty="0">
                    <a:solidFill>
                      <a:srgbClr val="000000"/>
                    </a:solidFill>
                    <a:latin typeface="Calibri"/>
                  </a:rPr>
                  <a:t>, vers l’environnement et vers le ciel :</a:t>
                </a:r>
              </a:p>
              <a:p>
                <a:pPr algn="just"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8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𝑒𝑛𝑣</m:t>
                          </m:r>
                        </m:sub>
                      </m:sSub>
                      <m:r>
                        <a:rPr lang="fr-FR" sz="1800" b="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fr-FR" sz="1800" i="1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b="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fr-FR" sz="1800" b="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𝑒𝑛𝑣</m:t>
                          </m:r>
                        </m:sub>
                      </m:sSub>
                      <m:r>
                        <a:rPr lang="fr-FR" sz="1800" b="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∙</m:t>
                      </m:r>
                      <m:r>
                        <a:rPr lang="fr-FR" sz="1800" b="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𝜎</m:t>
                      </m:r>
                      <m:r>
                        <a:rPr lang="fr-FR" sz="1800" b="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800" b="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fr-FR" sz="1800" b="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1800" b="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𝑒𝑛𝑣</m:t>
                              </m:r>
                            </m:sub>
                          </m:sSub>
                        </m:e>
                        <m:sup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fr-FR" sz="1800" b="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 </m:t>
                      </m:r>
                      <m:sSup>
                        <m:sSupPr>
                          <m:ctrlP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800" b="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1800" b="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𝑎𝑙</m:t>
                              </m:r>
                              <m:r>
                                <a:rPr lang="fr-FR" sz="1800" b="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fr-FR" sz="1800" b="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𝑒</m:t>
                              </m:r>
                            </m:sub>
                          </m:sSub>
                        </m:e>
                        <m:sup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fr-FR" sz="1800" b="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)(</m:t>
                      </m:r>
                      <m:sSub>
                        <m:sSubPr>
                          <m:ctrlP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𝑒𝑛𝑣</m:t>
                          </m:r>
                        </m:sub>
                      </m:sSub>
                      <m:r>
                        <a:rPr lang="fr-FR" sz="1800" b="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𝑎𝑙</m:t>
                          </m:r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,</m:t>
                          </m:r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𝑒</m:t>
                          </m:r>
                        </m:sub>
                      </m:sSub>
                      <m:r>
                        <a:rPr lang="fr-FR" sz="1800" b="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)</m:t>
                      </m:r>
                    </m:oMath>
                  </m:oMathPara>
                </a14:m>
                <a:endParaRPr lang="fr-FR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80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sub>
                      </m:sSub>
                      <m:r>
                        <a:rPr lang="fr-FR" sz="1800" b="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1800" i="1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b="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fr-FR" sz="1800" b="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sub>
                      </m:sSub>
                      <m:r>
                        <a:rPr lang="fr-FR" sz="1800" b="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fr-FR" sz="1800" b="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𝜎</m:t>
                      </m:r>
                      <m:r>
                        <a:rPr lang="fr-FR" sz="1800" b="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d>
                        <m:dPr>
                          <m:ctrlPr>
                            <a:rPr lang="fr-FR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sSup>
                            <m:sSupPr>
                              <m:ctrlP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800" b="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fr-FR" sz="1800" b="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𝑒𝑛𝑣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fr-FR" sz="1800" b="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 </m:t>
                          </m:r>
                          <m:sSup>
                            <m:sSupPr>
                              <m:ctrlP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800" b="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fr-FR" sz="1800" b="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𝑎𝑙</m:t>
                                  </m:r>
                                  <m:r>
                                    <a:rPr lang="fr-FR" sz="1800" b="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,</m:t>
                                  </m:r>
                                  <m:r>
                                    <a:rPr lang="fr-FR" sz="1800" b="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𝑒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fr-FR" sz="1800" b="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fr-FR" sz="1800" b="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(</m:t>
                      </m:r>
                      <m:sSub>
                        <m:sSubPr>
                          <m:ctrlPr>
                            <a:rPr lang="fr-FR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𝑐𝑖𝑒𝑙</m:t>
                          </m:r>
                        </m:sub>
                      </m:sSub>
                      <m:r>
                        <a:rPr lang="fr-FR" sz="1800" b="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sz="18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𝑎𝑙</m:t>
                          </m:r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sub>
                      </m:sSub>
                      <m:r>
                        <a:rPr lang="fr-FR" sz="1800" b="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)</m:t>
                      </m:r>
                    </m:oMath>
                  </m:oMathPara>
                </a14:m>
                <a:endParaRPr lang="fr-FR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285750" indent="-285750" algn="just">
                  <a:lnSpc>
                    <a:spcPct val="10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endParaRPr lang="fr-FR" sz="1600" spc="-1" dirty="0">
                  <a:solidFill>
                    <a:srgbClr val="000000"/>
                  </a:solidFill>
                  <a:latin typeface="Calibri"/>
                </a:endParaRPr>
              </a:p>
              <a:p>
                <a:pPr marL="285750" indent="-285750" algn="just">
                  <a:lnSpc>
                    <a:spcPct val="100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fr-FR" sz="1600" b="1" cap="all" spc="-1" dirty="0">
                    <a:latin typeface="Calibri"/>
                  </a:rPr>
                  <a:t>flux </a:t>
                </a:r>
                <a:r>
                  <a:rPr lang="fr-FR" sz="1600" b="1" cap="all" spc="-1" dirty="0" err="1">
                    <a:latin typeface="Calibri"/>
                  </a:rPr>
                  <a:t>conducto</a:t>
                </a:r>
                <a:r>
                  <a:rPr lang="fr-FR" sz="1600" b="1" cap="all" spc="-1" dirty="0">
                    <a:latin typeface="Calibri"/>
                  </a:rPr>
                  <a:t>-convectif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: </a:t>
                </a:r>
                <a:r>
                  <a:rPr lang="fr-FR" sz="1800" i="1" dirty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</a:t>
                </a:r>
                <a:r>
                  <a:rPr lang="fr-FR" i="1" dirty="0" err="1">
                    <a:solidFill>
                      <a:schemeClr val="bg2">
                        <a:lumMod val="50000"/>
                      </a:schemeClr>
                    </a:solidFill>
                  </a:rPr>
                  <a:t>McAdams</a:t>
                </a:r>
                <a:r>
                  <a:rPr lang="fr-FR" i="1" dirty="0">
                    <a:solidFill>
                      <a:schemeClr val="bg2">
                        <a:lumMod val="50000"/>
                      </a:schemeClr>
                    </a:solidFill>
                  </a:rPr>
                  <a:t> 1994)</a:t>
                </a:r>
                <a:endParaRPr lang="fr-FR" sz="1800" i="1" dirty="0">
                  <a:solidFill>
                    <a:schemeClr val="bg2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8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𝜑</m:t>
                          </m:r>
                        </m:e>
                        <m:sub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𝑐𝑐</m:t>
                          </m:r>
                        </m:sub>
                      </m:sSub>
                      <m:r>
                        <a:rPr lang="fr-FR" sz="1800" b="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𝑐𝑜𝑛𝑑</m:t>
                          </m:r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,</m:t>
                          </m:r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𝑐𝑜𝑛𝑣</m:t>
                          </m:r>
                        </m:sub>
                      </m:sSub>
                      <m:r>
                        <a:rPr lang="fr-FR" sz="1800" b="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d>
                        <m:dPr>
                          <m:ctrlP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800" b="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fr-FR" sz="1800" b="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𝑒𝑥𝑡</m:t>
                                  </m:r>
                                </m:sub>
                              </m:sSub>
                              <m:r>
                                <a:rPr lang="fr-FR" sz="1800" b="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fr-FR" sz="1800" b="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1800" b="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𝑎𝑙</m:t>
                              </m:r>
                              <m:r>
                                <a:rPr lang="fr-FR" sz="1800" b="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fr-FR" sz="1800" b="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𝑜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1800" i="1" dirty="0">
                  <a:effectLst/>
                  <a:latin typeface="Cambria Math" panose="020405030504060302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b="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𝜑</m:t>
                          </m:r>
                        </m:e>
                        <m:sub>
                          <m:r>
                            <a:rPr lang="fr-FR" b="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𝑐𝑐</m:t>
                          </m:r>
                        </m:sub>
                      </m:sSub>
                      <m:r>
                        <a:rPr lang="fr-FR" b="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  (5,7+</m:t>
                      </m:r>
                      <m:sSub>
                        <m:sSubPr>
                          <m:ctrlPr>
                            <a:rPr lang="fr-FR" sz="1800" i="1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800" b="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fr-FR" sz="1800" b="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𝑣</m:t>
                          </m:r>
                        </m:sub>
                      </m:sSub>
                      <m:r>
                        <a:rPr lang="fr-FR" sz="1800" b="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sz="1800" b="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𝑣𝑒𝑛𝑡</m:t>
                          </m:r>
                        </m:sub>
                      </m:sSub>
                      <m:r>
                        <a:rPr lang="fr-FR" sz="1800" b="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)∙</m:t>
                      </m:r>
                      <m:d>
                        <m:dPr>
                          <m:ctrlPr>
                            <a:rPr lang="fr-FR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fr-FR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800" b="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fr-FR" sz="1800" b="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𝑒𝑥𝑡</m:t>
                                  </m:r>
                                </m:sub>
                              </m:sSub>
                              <m:r>
                                <a:rPr lang="fr-FR" sz="1800" b="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fr-FR" sz="1800" b="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1800" b="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𝑎𝑙</m:t>
                              </m:r>
                              <m:r>
                                <a:rPr lang="fr-FR" sz="1800" b="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fr-FR" sz="1800" b="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𝑜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fr-FR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</a:pPr>
                <a:endParaRPr lang="fr-FR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285750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endParaRPr lang="fr-FR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12">
                <a:extLst>
                  <a:ext uri="{FF2B5EF4-FFF2-40B4-BE49-F238E27FC236}">
                    <a16:creationId xmlns:a16="http://schemas.microsoft.com/office/drawing/2014/main" id="{029B4E78-A30A-EE22-DF41-93059E1A0C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2425" y="1350406"/>
                <a:ext cx="5146675" cy="4550882"/>
              </a:xfrm>
              <a:prstGeom prst="rect">
                <a:avLst/>
              </a:prstGeom>
              <a:blipFill>
                <a:blip r:embed="rId3"/>
                <a:stretch>
                  <a:fillRect l="-473" t="-536" r="-710"/>
                </a:stretch>
              </a:blipFill>
              <a:ln w="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>
            <a:extLst>
              <a:ext uri="{FF2B5EF4-FFF2-40B4-BE49-F238E27FC236}">
                <a16:creationId xmlns:a16="http://schemas.microsoft.com/office/drawing/2014/main" id="{E1B0882A-5640-445F-9BC7-1908F78C1AFD}"/>
              </a:ext>
            </a:extLst>
          </p:cNvPr>
          <p:cNvSpPr/>
          <p:nvPr/>
        </p:nvSpPr>
        <p:spPr>
          <a:xfrm>
            <a:off x="1287463" y="1486277"/>
            <a:ext cx="2286000" cy="587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C9591E7-E672-4F01-B61B-937A4110E351}"/>
              </a:ext>
            </a:extLst>
          </p:cNvPr>
          <p:cNvSpPr/>
          <p:nvPr/>
        </p:nvSpPr>
        <p:spPr>
          <a:xfrm>
            <a:off x="3299765" y="1817514"/>
            <a:ext cx="566057" cy="587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90709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EACD531-EE16-4BEF-8728-5A133D8F1E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289" y="1948541"/>
            <a:ext cx="11357421" cy="3708188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4E996E71-D44A-79A9-30B2-DEF7173EDC60}"/>
              </a:ext>
            </a:extLst>
          </p:cNvPr>
          <p:cNvSpPr txBox="1"/>
          <p:nvPr/>
        </p:nvSpPr>
        <p:spPr>
          <a:xfrm>
            <a:off x="1937770" y="1609987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i="1" spc="-1" dirty="0">
                <a:solidFill>
                  <a:srgbClr val="000000"/>
                </a:solidFill>
                <a:latin typeface="Calibri"/>
              </a:rPr>
              <a:t>Modèle réalisé sous </a:t>
            </a:r>
            <a:r>
              <a:rPr lang="fr-FR" sz="1600" i="1" spc="-1" dirty="0" err="1">
                <a:solidFill>
                  <a:srgbClr val="000000"/>
                </a:solidFill>
                <a:latin typeface="Calibri"/>
              </a:rPr>
              <a:t>OpenModelica</a:t>
            </a:r>
            <a:endParaRPr lang="fr-FR" sz="1600" i="1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5" name="Titre 3">
            <a:extLst>
              <a:ext uri="{FF2B5EF4-FFF2-40B4-BE49-F238E27FC236}">
                <a16:creationId xmlns:a16="http://schemas.microsoft.com/office/drawing/2014/main" id="{FDA79FCC-03A4-A06B-7B6D-489233CDB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7770" y="765631"/>
            <a:ext cx="9756272" cy="584775"/>
          </a:xfrm>
        </p:spPr>
        <p:txBody>
          <a:bodyPr/>
          <a:lstStyle/>
          <a:p>
            <a:r>
              <a:rPr lang="en-US" dirty="0"/>
              <a:t>Simulation</a:t>
            </a:r>
            <a:endParaRPr lang="fr-FR" dirty="0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FE7B4E9B-BBA4-4721-8623-16EE4E8B81FB}"/>
              </a:ext>
            </a:extLst>
          </p:cNvPr>
          <p:cNvGrpSpPr/>
          <p:nvPr/>
        </p:nvGrpSpPr>
        <p:grpSpPr>
          <a:xfrm>
            <a:off x="4047116" y="5800358"/>
            <a:ext cx="4946933" cy="782801"/>
            <a:chOff x="673602" y="5800358"/>
            <a:chExt cx="4946933" cy="78280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Rectangle 2">
                  <a:extLst>
                    <a:ext uri="{FF2B5EF4-FFF2-40B4-BE49-F238E27FC236}">
                      <a16:creationId xmlns:a16="http://schemas.microsoft.com/office/drawing/2014/main" id="{696873C8-449D-4248-B392-EE5DAB1151BD}"/>
                    </a:ext>
                  </a:extLst>
                </p:cNvPr>
                <p:cNvSpPr/>
                <p:nvPr/>
              </p:nvSpPr>
              <p:spPr>
                <a:xfrm>
                  <a:off x="673603" y="5800358"/>
                  <a:ext cx="2336281" cy="38985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𝑐𝑖𝑒𝑙</m:t>
                          </m:r>
                        </m:sub>
                      </m:sSub>
                    </m:oMath>
                  </a14:m>
                  <a:r>
                    <a:rPr lang="fr-FR" dirty="0"/>
                    <a:t> = </a:t>
                  </a:r>
                  <a14:m>
                    <m:oMath xmlns:m="http://schemas.openxmlformats.org/officeDocument/2006/math">
                      <m:r>
                        <a:rPr lang="fr-FR" b="0" i="0" smtClean="0">
                          <a:latin typeface="Cambria Math" panose="02040503050406030204" pitchFamily="18" charset="0"/>
                        </a:rPr>
                        <m:t>0,052 </m:t>
                      </m:r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𝑒𝑥𝑡</m:t>
                              </m:r>
                            </m:sub>
                          </m:sSub>
                        </m:e>
                        <m:sup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1,5</m:t>
                          </m:r>
                        </m:sup>
                      </m:sSup>
                    </m:oMath>
                  </a14:m>
                  <a:endParaRPr lang="fr-FR" dirty="0"/>
                </a:p>
              </p:txBody>
            </p:sp>
          </mc:Choice>
          <mc:Fallback xmlns="">
            <p:sp>
              <p:nvSpPr>
                <p:cNvPr id="3" name="Rectangle 2">
                  <a:extLst>
                    <a:ext uri="{FF2B5EF4-FFF2-40B4-BE49-F238E27FC236}">
                      <a16:creationId xmlns:a16="http://schemas.microsoft.com/office/drawing/2014/main" id="{696873C8-449D-4248-B392-EE5DAB1151B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3603" y="5800358"/>
                  <a:ext cx="2336281" cy="389850"/>
                </a:xfrm>
                <a:prstGeom prst="rect">
                  <a:avLst/>
                </a:prstGeom>
                <a:blipFill>
                  <a:blip r:embed="rId3"/>
                  <a:stretch>
                    <a:fillRect t="-3175" b="-26984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4C0F2B4-1D87-4A10-9748-B4561C074AFB}"/>
                </a:ext>
              </a:extLst>
            </p:cNvPr>
            <p:cNvSpPr/>
            <p:nvPr/>
          </p:nvSpPr>
          <p:spPr>
            <a:xfrm>
              <a:off x="3009884" y="5822529"/>
              <a:ext cx="261065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i="1" dirty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(</a:t>
              </a:r>
              <a:r>
                <a:rPr lang="fr-FR" i="1" dirty="0" err="1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Duffie</a:t>
              </a:r>
              <a:r>
                <a:rPr lang="fr-FR" i="1" dirty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et </a:t>
              </a:r>
              <a:r>
                <a:rPr lang="fr-FR" i="1" dirty="0" err="1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Beckman</a:t>
              </a:r>
              <a:r>
                <a:rPr lang="fr-FR" i="1" dirty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2013)</a:t>
              </a:r>
              <a:endParaRPr lang="fr-FR" i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30B4A37E-1FBA-4CA1-BB1C-F396DD56D1AB}"/>
                    </a:ext>
                  </a:extLst>
                </p:cNvPr>
                <p:cNvSpPr/>
                <p:nvPr/>
              </p:nvSpPr>
              <p:spPr>
                <a:xfrm>
                  <a:off x="673602" y="6213827"/>
                  <a:ext cx="1265475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𝑒𝑛𝑣</m:t>
                          </m:r>
                        </m:sub>
                      </m:sSub>
                    </m:oMath>
                  </a14:m>
                  <a:r>
                    <a:rPr lang="fr-FR" dirty="0"/>
                    <a:t> =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𝑒𝑥𝑡</m:t>
                          </m:r>
                        </m:sub>
                      </m:sSub>
                    </m:oMath>
                  </a14:m>
                  <a:r>
                    <a:rPr lang="fr-FR" dirty="0"/>
                    <a:t> </a:t>
                  </a:r>
                </a:p>
              </p:txBody>
            </p:sp>
          </mc:Choice>
          <mc:Fallback xmlns=""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30B4A37E-1FBA-4CA1-BB1C-F396DD56D1A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3602" y="6213827"/>
                  <a:ext cx="1265475" cy="369332"/>
                </a:xfrm>
                <a:prstGeom prst="rect">
                  <a:avLst/>
                </a:prstGeom>
                <a:blipFill>
                  <a:blip r:embed="rId4"/>
                  <a:stretch>
                    <a:fillRect t="-8197" b="-2459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553187601"/>
      </p:ext>
    </p:extLst>
  </p:cSld>
  <p:clrMapOvr>
    <a:masterClrMapping/>
  </p:clrMapOvr>
</p:sld>
</file>

<file path=ppt/theme/theme1.xml><?xml version="1.0" encoding="utf-8"?>
<a:theme xmlns:a="http://schemas.openxmlformats.org/drawingml/2006/main" name="2_Thème Office">
  <a:themeElements>
    <a:clrScheme name="NOBATEK_INEF4">
      <a:dk1>
        <a:sysClr val="windowText" lastClr="000000"/>
      </a:dk1>
      <a:lt1>
        <a:sysClr val="window" lastClr="FFFFFF"/>
      </a:lt1>
      <a:dk2>
        <a:srgbClr val="B1B8B6"/>
      </a:dk2>
      <a:lt2>
        <a:srgbClr val="F2F2F2"/>
      </a:lt2>
      <a:accent1>
        <a:srgbClr val="DE6B02"/>
      </a:accent1>
      <a:accent2>
        <a:srgbClr val="6A4505"/>
      </a:accent2>
      <a:accent3>
        <a:srgbClr val="AFCA0B"/>
      </a:accent3>
      <a:accent4>
        <a:srgbClr val="1B461E"/>
      </a:accent4>
      <a:accent5>
        <a:srgbClr val="636463"/>
      </a:accent5>
      <a:accent6>
        <a:srgbClr val="B1B8B6"/>
      </a:accent6>
      <a:hlink>
        <a:srgbClr val="DFF556"/>
      </a:hlink>
      <a:folHlink>
        <a:srgbClr val="66C653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A4FC94FF8695B4EBFA8B8EFE744BAD0" ma:contentTypeVersion="14" ma:contentTypeDescription="Crée un document." ma:contentTypeScope="" ma:versionID="82f25021f0b641f52b1bbe781a8e5804">
  <xsd:schema xmlns:xsd="http://www.w3.org/2001/XMLSchema" xmlns:xs="http://www.w3.org/2001/XMLSchema" xmlns:p="http://schemas.microsoft.com/office/2006/metadata/properties" xmlns:ns3="b42f4141-2d24-4ff9-8c26-2208c484c3e8" xmlns:ns4="11e50ce4-a3d3-470e-8e4f-5ce1905abb34" targetNamespace="http://schemas.microsoft.com/office/2006/metadata/properties" ma:root="true" ma:fieldsID="f56d87f69c1b8f1fac1550c314bba147" ns3:_="" ns4:_="">
    <xsd:import namespace="b42f4141-2d24-4ff9-8c26-2208c484c3e8"/>
    <xsd:import namespace="11e50ce4-a3d3-470e-8e4f-5ce1905abb3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LengthInSeconds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2f4141-2d24-4ff9-8c26-2208c484c3e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e50ce4-a3d3-470e-8e4f-5ce1905abb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EBDB455-8545-4CEB-AA22-A334D8C2E3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2f4141-2d24-4ff9-8c26-2208c484c3e8"/>
    <ds:schemaRef ds:uri="11e50ce4-a3d3-470e-8e4f-5ce1905abb3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3392E65-B706-4337-985B-386ABFE48897}">
  <ds:schemaRefs>
    <ds:schemaRef ds:uri="http://schemas.microsoft.com/office/2006/metadata/properties"/>
    <ds:schemaRef ds:uri="b42f4141-2d24-4ff9-8c26-2208c484c3e8"/>
    <ds:schemaRef ds:uri="http://schemas.microsoft.com/office/2006/documentManagement/types"/>
    <ds:schemaRef ds:uri="http://purl.org/dc/elements/1.1/"/>
    <ds:schemaRef ds:uri="11e50ce4-a3d3-470e-8e4f-5ce1905abb34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049F3E4-B884-4897-A0B6-DAAA0652C0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16341</TotalTime>
  <Words>1126</Words>
  <Application>Microsoft Office PowerPoint</Application>
  <PresentationFormat>Grand écran</PresentationFormat>
  <Paragraphs>298</Paragraphs>
  <Slides>19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Calibri Light</vt:lpstr>
      <vt:lpstr>Cambria Math</vt:lpstr>
      <vt:lpstr>Lucida Grande</vt:lpstr>
      <vt:lpstr>Times New Roman</vt:lpstr>
      <vt:lpstr>2_Thème Office</vt:lpstr>
      <vt:lpstr>Mesure et identification des propriétés thermiques d’un système d’enveloppe bio-inspiré dynamique par une méthode d’optimisation</vt:lpstr>
      <vt:lpstr>Contexte</vt:lpstr>
      <vt:lpstr>Concept: “STEGOS”</vt:lpstr>
      <vt:lpstr>Banc d’essai</vt:lpstr>
      <vt:lpstr>Mesures</vt:lpstr>
      <vt:lpstr>Mesures</vt:lpstr>
      <vt:lpstr>Modèle</vt:lpstr>
      <vt:lpstr>Modèle</vt:lpstr>
      <vt:lpstr>Simulation</vt:lpstr>
      <vt:lpstr>Analyses de sensibilité</vt:lpstr>
      <vt:lpstr>Analyses de sensibilité</vt:lpstr>
      <vt:lpstr>Analyses de sensibilité dynamique</vt:lpstr>
      <vt:lpstr>Identification et simulation</vt:lpstr>
      <vt:lpstr>Identification et simulation</vt:lpstr>
      <vt:lpstr>Limites de l’approche</vt:lpstr>
      <vt:lpstr>perspectives</vt:lpstr>
      <vt:lpstr>Merci</vt:lpstr>
      <vt:lpstr>References</vt:lpstr>
      <vt:lpstr>Modèle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Générateur et accélérateur d’innovations pour le bâtiment et la ville durables</dc:title>
  <dc:creator>Tessa Hubert</dc:creator>
  <cp:lastModifiedBy>Tessa Hubert</cp:lastModifiedBy>
  <cp:revision>970</cp:revision>
  <dcterms:created xsi:type="dcterms:W3CDTF">2017-06-23T18:26:21Z</dcterms:created>
  <dcterms:modified xsi:type="dcterms:W3CDTF">2022-05-19T09:07:42Z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0x0101009A4FC94FF8695B4EBFA8B8EFE744BAD0</vt:lpwstr>
  </property>
</Properties>
</file>