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heme/themeOverride1.xml" ContentType="application/vnd.openxmlformats-officedocument.themeOverride+xml"/>
  <Override PartName="/ppt/ink/ink1.xml" ContentType="application/inkml+xml"/>
  <Override PartName="/ppt/ink/ink2.xml" ContentType="application/inkml+xml"/>
  <Override PartName="/ppt/ink/ink3.xml" ContentType="application/inkml+xml"/>
  <Override PartName="/ppt/ink/ink4.xml" ContentType="application/inkml+xml"/>
  <Override PartName="/ppt/ink/ink5.xml" ContentType="application/inkml+xml"/>
  <Override PartName="/ppt/ink/ink6.xml" ContentType="application/inkml+xml"/>
  <Override PartName="/ppt/ink/ink7.xml" ContentType="application/inkml+xml"/>
  <Override PartName="/ppt/ink/ink8.xml" ContentType="application/inkml+xml"/>
  <Override PartName="/ppt/ink/ink9.xml" ContentType="application/inkml+xml"/>
  <Override PartName="/ppt/ink/ink10.xml" ContentType="application/inkml+xml"/>
  <Override PartName="/ppt/ink/ink11.xml" ContentType="application/inkml+xml"/>
  <Override PartName="/ppt/ink/ink12.xml" ContentType="application/inkml+xml"/>
  <Override PartName="/ppt/ink/ink13.xml" ContentType="application/inkml+xml"/>
  <Override PartName="/ppt/ink/ink14.xml" ContentType="application/inkml+xml"/>
  <Override PartName="/ppt/ink/ink15.xml" ContentType="application/inkml+xml"/>
  <Override PartName="/ppt/ink/ink16.xml" ContentType="application/inkml+xml"/>
  <Override PartName="/ppt/ink/ink17.xml" ContentType="application/inkml+xml"/>
  <Override PartName="/ppt/ink/ink18.xml" ContentType="application/inkml+xml"/>
  <Override PartName="/ppt/ink/ink19.xml" ContentType="application/inkml+xml"/>
  <Override PartName="/ppt/ink/ink20.xml" ContentType="application/inkml+xml"/>
  <Override PartName="/ppt/ink/ink21.xml" ContentType="application/inkml+xml"/>
  <Override PartName="/ppt/ink/ink22.xml" ContentType="application/inkml+xml"/>
  <Override PartName="/ppt/ink/ink23.xml" ContentType="application/inkml+xml"/>
  <Override PartName="/ppt/ink/ink24.xml" ContentType="application/inkml+xml"/>
  <Override PartName="/ppt/ink/ink25.xml" ContentType="application/inkml+xml"/>
  <Override PartName="/ppt/ink/ink26.xml" ContentType="application/inkml+xml"/>
  <Override PartName="/ppt/ink/ink27.xml" ContentType="application/inkml+xml"/>
  <Override PartName="/ppt/ink/ink28.xml" ContentType="application/inkml+xml"/>
  <Override PartName="/ppt/ink/ink29.xml" ContentType="application/inkml+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2" r:id="rId2"/>
  </p:sldMasterIdLst>
  <p:notesMasterIdLst>
    <p:notesMasterId r:id="rId19"/>
  </p:notesMasterIdLst>
  <p:handoutMasterIdLst>
    <p:handoutMasterId r:id="rId20"/>
  </p:handoutMasterIdLst>
  <p:sldIdLst>
    <p:sldId id="257" r:id="rId3"/>
    <p:sldId id="260" r:id="rId4"/>
    <p:sldId id="284" r:id="rId5"/>
    <p:sldId id="285" r:id="rId6"/>
    <p:sldId id="286" r:id="rId7"/>
    <p:sldId id="287" r:id="rId8"/>
    <p:sldId id="288" r:id="rId9"/>
    <p:sldId id="291" r:id="rId10"/>
    <p:sldId id="292" r:id="rId11"/>
    <p:sldId id="290" r:id="rId12"/>
    <p:sldId id="294" r:id="rId13"/>
    <p:sldId id="293" r:id="rId14"/>
    <p:sldId id="296" r:id="rId15"/>
    <p:sldId id="297" r:id="rId16"/>
    <p:sldId id="272" r:id="rId17"/>
    <p:sldId id="282" r:id="rId1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D7A7D"/>
    <a:srgbClr val="543E3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574" autoAdjust="0"/>
    <p:restoredTop sz="94660"/>
  </p:normalViewPr>
  <p:slideViewPr>
    <p:cSldViewPr snapToGrid="0">
      <p:cViewPr varScale="1">
        <p:scale>
          <a:sx n="55" d="100"/>
          <a:sy n="55" d="100"/>
        </p:scale>
        <p:origin x="108" y="270"/>
      </p:cViewPr>
      <p:guideLst>
        <p:guide orient="horz" pos="2160"/>
        <p:guide pos="3840"/>
      </p:guideLst>
    </p:cSldViewPr>
  </p:slideViewPr>
  <p:notesTextViewPr>
    <p:cViewPr>
      <p:scale>
        <a:sx n="1" d="1"/>
        <a:sy n="1" d="1"/>
      </p:scale>
      <p:origin x="0" y="0"/>
    </p:cViewPr>
  </p:notesTextViewPr>
  <p:notesViewPr>
    <p:cSldViewPr snapToGrid="0">
      <p:cViewPr varScale="1">
        <p:scale>
          <a:sx n="85" d="100"/>
          <a:sy n="85" d="100"/>
        </p:scale>
        <p:origin x="3804" y="8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B93638FE-DD58-41C9-848D-1EF19161EA63}" type="datetimeFigureOut">
              <a:rPr lang="fr-FR" smtClean="0"/>
              <a:t>18/05/2022</a:t>
            </a:fld>
            <a:endParaRPr lang="fr-FR"/>
          </a:p>
        </p:txBody>
      </p:sp>
      <p:sp>
        <p:nvSpPr>
          <p:cNvPr id="4" name="Espace réservé du pied de page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31ABD1F1-4108-4BA8-AFB0-892F9B1EC809}" type="slidenum">
              <a:rPr lang="fr-FR" smtClean="0"/>
              <a:t>‹N°›</a:t>
            </a:fld>
            <a:endParaRPr lang="fr-FR"/>
          </a:p>
        </p:txBody>
      </p:sp>
    </p:spTree>
    <p:extLst>
      <p:ext uri="{BB962C8B-B14F-4D97-AF65-F5344CB8AC3E}">
        <p14:creationId xmlns:p14="http://schemas.microsoft.com/office/powerpoint/2010/main" val="70884288"/>
      </p:ext>
    </p:extLst>
  </p:cSld>
  <p:clrMap bg1="lt1" tx1="dk1" bg2="lt2" tx2="dk2" accent1="accent1" accent2="accent2" accent3="accent3" accent4="accent4" accent5="accent5" accent6="accent6" hlink="hlink" folHlink="folHlink"/>
</p:handoutMaster>
</file>

<file path=ppt/ink/ink1.xml><?xml version="1.0" encoding="utf-8"?>
<inkml:ink xmlns:inkml="http://www.w3.org/2003/InkML">
  <inkml:definitions>
    <inkml:context xml:id="ctx0">
      <inkml:inkSource xml:id="inkSrc0">
        <inkml:traceFormat>
          <inkml:channel name="X" type="integer" min="-1920" max="1920" units="cm"/>
          <inkml:channel name="Y" type="integer" max="1080" units="cm"/>
          <inkml:channel name="T" type="integer" max="2.14748E9" units="dev"/>
        </inkml:traceFormat>
        <inkml:channelProperties>
          <inkml:channelProperty channel="X" name="resolution" value="80.50314" units="1/cm"/>
          <inkml:channelProperty channel="Y" name="resolution" value="40.29851" units="1/cm"/>
          <inkml:channelProperty channel="T" name="resolution" value="1" units="1/dev"/>
        </inkml:channelProperties>
      </inkml:inkSource>
      <inkml:timestamp xml:id="ts0" timeString="2022-05-13T12:00:59.784"/>
    </inkml:context>
    <inkml:brush xml:id="br0">
      <inkml:brushProperty name="width" value="0.08819" units="cm"/>
      <inkml:brushProperty name="height" value="0.35278" units="cm"/>
      <inkml:brushProperty name="color" value="#FFC000"/>
      <inkml:brushProperty name="tip" value="rectangle"/>
      <inkml:brushProperty name="rasterOp" value="maskPen"/>
    </inkml:brush>
  </inkml:definitions>
  <inkml:trace contextRef="#ctx0" brushRef="#br0">2770 7716 0,'0'-28'78,"29"-1"-78,-1 29 0,0-28 16,0 28 0,29-28-16,28 0 15,0-1-15,-1 29 16,-55-28-16,27 0 15,29-1 1,-28 29-16,-29 0 0,57-28 16,28 28-1,-85-28-15,57 28 0,28 0 16,-57-28-16,1 28 16,56 0-1,-28 0-15,-57 0 0,198 0 16,-141 0-1,-57 0-15,85 0 0,-28-29 16,-28 29 0,-1 0-16,29 0 15,-28 0-15,56 0 0,-57 0 16,114 0 0,-57 0-16,28 0 0,-84 0 15,169 0 1,-85 0-16,-56 0 15,254 0-15,-282 0 16,141 0-16,28 0 16,-141 0-1,84 0-15,-56 0 0,-56 0 16,0 0-16,56 0 16,-57 0-16,1 0 15,56 0-15,-85 0 16,29-28-1,-1 28-15,-28 0 0,57 0 16,-28 0 0,-29 0-16,29 0 0,27 0 15,-27 0-15,-1 0 16,-27 0 0,56 0-16,-29 0 0,-28 0 15,29 0 1,-29 0-16,85 0 0,-85 0 15,1-28 1,27 28-16,29 0 16,-57 0-16,29 0 15,28 0-15,-29 0 16,57 0-16,-56 0 0,-1 0 16,57 0-1,29 0-15,-86 0 16,29 0-16,0 0 15,0 0-15,0 0 16,-1 0 0,-27 0-16,56 0 0,-85 0 15,29 0-15,28 0 16,-29 0-16,29 0 16,0 0-16,-29 0 15,114 0 1,-113 0-16,27 0 0,-27 0 15,56 0 1,-28 0-16,-29 0 0,1 0 16,28 0-1,-29 0-15,1 0 16,-1 0-16,1 0 0,-1 0 16,1 0-1,-1 0-15,57 0 0,-28 0 16,-56 0-1,84 0-15,-57 0 16,-28 0-16,86 0 16,-30-28-16,-27 28 15,56 0-15,28 0 0,57 0 16,28 0 0,-141 0-16,85 0 15,84 0-15,-112 0 16,-58 0-16,1 0 15,0 0 1,0 0-16,28 0 0,0 0 16,-28-29-1,-29 29-15,199-28 0,-171 28 16,1-28-16,0 0 16,113-1-1,28 1-15,-141 28 0,0-28 16,113 0-1,-114 28-15,1-29 0,141 29 16,-169-28 0,28 28-16,141 0 15,-85 0-15,57-28 0,28 28 16,-141 0 0,85 0-16,84 0 0,-197 0 15,141 0 1,-114 0-16,58 0 15,56 0-15,-85 0 16,-29 0-16,-27 0 16,0 0-1,27 0-15,-27 0 0,56 0 16,-28-29-16,-57 29 16,85 0-16,-56 0 15,-29-28-15,28 28 16,1 0-1,-29 0-15,1 0 0,-1 0 16,28 0 0,1 0-16,-29 0 0,29 0 15,-29 0-15,29 0 16,27 0 0,-55 0-16,27 0 0,1 0 15,-29 0 1,28 0-16,-27 0 0,27 0 15,1 0 1,-29 0-16,29 0 16,-29 0-16,28 0 15,1 0-15,0 0 16,-29 0-16,28 28 16,1-28-1,-29 0-15,29 29 16,-1-1-16,-27-28 15,27 0-15,1 28 16,-29-28 0,0 0-16,0 0 0,1 29 15,-1-29-15,0 0 16,-28 28 0,28-28-1,1 0 1,-1 0-16,-28 28 15,57 0 1,-29-28-16,0 0 16,0 0-1,1 29 1,-1-29-16,-56 28 125,-1 0-109,1-28-1,0 0-15,0 0 16,-57 0-16,0 28 15,0-28 1,0 0-16,1 0 0,-1 0 16,0 0-1,57 0-15,-29 0 0,1 0 16,27 0-16,1 0 16,0 0-1,-29 0-15,1 29 0,27-29 16,-27 0-1,-29 0-15,57 0 0,-85 0 16,56 0 0,1 0-16,-57 0 15,28 0-15,28 0 0,-169 0 16,141 0 0,-84 0-16,56 0 0,84 0 15,-56 28 1,29-28-16,-1 0 15,1 0-15,-1 0 16,29 0-16,-57 0 16,-28 0-1,85 0-15,-57 0 0,-28 0 16,56 0-16,1 0 16,-57 0-16,56 0 15,1 0-15,-57 0 16,56 0-1,-28 0-15,-28 0 0,85 0 16,-29 0 0,29 0-16,-57 0 0,29 0 15,-29 0-15,28 0 16,-27 0 0,55 0-16,-55 0 0,-1 0 15,-28 28 1,84-28-16,-27 0 0,-29 0 15,29 0 1,-29 0-16,56 0 16,-55 0-16,-86 0 15,-84 0-15,112 0 16,57 0-16,57 0 0,-57 0 16,29 0-1,-1 0-15,-27 0 16,55 0-16,-27 0 15,-1 0-15,29 0 16,-85 0 0,85 0-16,-57 0 0,28 0 15,1 0-15,27 0 16,-55 0-16,27 0 16,-28 0-16,57 0 15,-57 0 1,29 0-16,-142 0 0,141 0 15,-28 0 1,57 0-16,-57 0 0,29 0 16,-1 0-1,-28 0-15,29 0 16,-1 0-16,29 0 0,-28 0 16,-1 0-1,29 0-15,-29 0 0,1 0 16,-1 0-1,1 0-15,-57 0 16,56 0-16,-28 0 16,57 0-16,-57 0 15,0 0-15,57 0 0,-29 0 16,-27 0 0,55 0-16,-55 0 15,27 0-15,-28 0 16,29 0-16,27 0 15,-84 0 1,57 0-16,28 0 0,-114 0 31,86 0-15,-57 0-16,-29 0 16,86 0-1,-86 0-15,86 0 16,-1 0-1,-28 28-15,29-28 0,-1 0 16,-27 0 0,27 0-16,-56 0 15,56 0-15,1 0 0,-57 0 16,-29 0 0,58 0-16,-114 0 0,28 0 15,1 0 1,112 0-16,-197 0 15,-86 0-15,-27 0 16,282 0-16,-85 0 16,-56 0-1,170 0-15,-114 0 0,57 0 16,56 0-16,1 29 16,-170-29-16,84 0 15,86 0-15,-29 0 16,0 0-1,0 0-15,-28 0 0,57 0 16,-1 0 0,-56 0-16,85 0 0,-57 28 15,57-28-15,-57 0 16,29 0 0,27 28-16,-27-28 0,-1 0 15,29 0 1,-29 0-16,29 0 0,-28 0 15,-29 0 1,57 0-16,-29 0 16,-28 0-16,57 28 15,-29-28-15,-27 0 16,27 0-16,-56 0 0,56 0 16,1 0-1,-1 0-15,29 0 16,-28 0-16,27 0 15,1 0-15,-29 29 16,1-29 0,28 0-16,-1 0 0,1 0 15,-28 0-15,-1 0 16,0 0 0,29 0-16,0 0 15,0 0 1,-29 0-16,1 0 0,-1 0 15,29 0 1,-29 0-16,29 0 0,-57 0 16,29 0-1,27 0-15,-27 0 16,-57 0-16,56 0 16,29 0-1,-57 0-15,57 0 0,-57 0 16,29 0-1,27 0-15,-56 0 16,57 0-16,-57 0 16,29 0-16,-1 0 15,1 0-15,-1 0 0,1 0 16,-1 0 0,29 0-16,0 0 15,-29 0-15,29 0 16,0 28-1,-1-28 1,1 0-16,0 0 16,-1 0-1,1 0 1,0 0-16,0 0 31,-1 0-31,1 0 16,0 0-1,0 0-15,-1 0 32,1 0-17,56 0 110,-28-28-125,29-29 16,-1 57-16,0 0 16,0-28-16,1 28 15,-1-28-15,28 28 16,-27-29-1,56 29-15,-29 0 0,-28 0 16,85 0 0,-56-28-16,-29 28 0,0 0 15,57 0-15,-56 0 16,84 0 0,-85 0-16,28 0 0,1 0 15,0 0 1,56 0-16,-85 0 15,28 0 1,-27 0-16,27 0 16,29-28-16,0 28 15,-57 0 1,29 0-16,-29 0 0,28-28 16,1 28-1,-29 0-15,57-29 16,28 29-16,-28 0 15,-57 0-15,85-28 16,-28 28 0,85 0-16,-114 0 0,1 0 15,141 0-15,-170 0 16,113 0-16,57 0 16,28 0-16,-141 0 15,85 0 1,84 0-16,-197 0 0,28-28 15,28 28 1,-29 0-16,-55 0 0,27 0 16,-28 0-1,29-28-15,0 28 16,-1 0-16,1 0 0,56 0 16,-85 0-1,57 0-15,28 0 0,-85 0 16,57 0-1,28 0-15,-56 0 16,-1 0-16,57 0 16,-56 0-16,28 0 15,-29 0-15,-28 0 0,57 0 16,-28 0 0,-1 0-16,29 0 15,-57 0-15,57 0 16,0 0-16,141 0 15,-198-29 1,57 29-16,-28 0 0,-1 0 16,29 0-1,28 0-15,28 0 0,29 0 16,85 0-16,-199 0 16,142 0-1,-85 0-15,-85 0 0,142 0 16,-57 0-1,-56 29-15,27-29 0,1 0 16,0 0 0,-29 0-16,29 0 15,0 0-15,-28 0 0,141 0 16,-170 0 0,28 0-16,1 0 0,28 0 15,-57 0 1,85 0-16,-56 0 15,-29 0-15,85 0 16,-28 0-16,-29 0 16,1 0-1,28 0-15,-57 0 0,85 0 16,-28 0-16,-29 0 16,57 0-16,-28 0 15,85 0-15,-57 0 16,-57 0-1,142 0-15,28 0 0,-141 0 16,-28 0 0,56 0-16,28 0 0,-56 0 15,28 0-15,-56 0 16,27 0 0,30 0-16,-30 0 15,-55 0 1,27 0-16,29 0 0,0 0 15,0 0 1,-29 0-16,29 0 16,-57 0-16,57 0 15,-57 0-15,57 0 16,-57 0-16,29 0 0,-1 0 16,-27 0-1,27 0-15,-28 0 16,29 0-16,-29 0 15,29 0-15,-29 0 16,0 0 0,57 0-16,-28 0 0,-1 0 15,29 0 1,-57 0-16,29 0 16,28 0-16,-1 0 15,-27 0 1,28 0-16,0 0 0,-1 0 15,1 0 1,-56 0-16,55 0 0,1 0 16,0 0-1,-29 0-15,29 0 16,0 0-16,0 0 0,-29 0 16,-27 0-1,56 0-15,-1 0 0,1 0 16,0 0-1,-29 0-15,29 0 16,-28 0-16,-1 0 16,-27 0-16,55 0 15,-27 0-15,28 0 0,-29 0 16,29 0 0,0 0-16,0 0 15,0 0-15,-57 0 16,57 0-16,-1 0 15,1 0 1,0 0-16,0 0 0,0 0 16,-1 0-1,-27 0-15,28 0 0,0 0 16,-1 0-16,1 0 16,-28 0-1,28 0-15,-57 0 0,57 0 16,-57 0-1,0 0-15,29 0 0,-29 0 16,29 0 0,-29 0-16,28 0 15,-27 0-15,-1 0 16,0 0 0,0 0-16,29 0 0,0 0 15,-29 0 1,57 0-16,-57 0 15,28 0-15,-27 0 16,-1 0-16,29 0 16,-29 0-1,0 0-15,29 0 0,-29 0 16,0 0-16,0 0 16,1 0-16,-1 0 15,0 0-15,0 0 16,29 0-1,-29 28-15,1-28 16,-1 0 0,0 0-1,-28 56 126,0-27-125,0-1 15,0 0-31,0 0 31,0 1-15,0-1-1,-28-28-15,0 0 16,-1 0-16,1 0 16,0 0-16,-1 0 15,-27 0 1,-57 28-16,56 0 0,1-28 15,-57 0 1,-29 0-16,86 29 0,-29-29 16,28 0-16,-27 0 15,55 0 1,-27 0-16,-29 0 0,0 0 16,29 0-1,-29 0-15,0 0 16,29 0-16,-29 28 15,0-28-15,0 0 16,0 0-16,0 0 0,1 0 16,27 0-1,-28 0-15,-84 28 0,112-28 16,-56 29 0,28-29-16,29 0 15,-1 0-15,-28 0 16,29 0-16,-1 0 15,-84 28 1,-57-28-16,-28 28 0,141-28 16,-84 0-16,55 0 15,30 0-15,-1 0 16,-113 0-16,113 0 16,29 28-1,-29-28-15,28 0 0,1 0 16,27 0-1,-27 0-15,28 0 0,-1 0 16,-27 0 0,28 0-16,-86 0 15,58 0-15,-1 0 0,1 0 16,-1 0 0,29 0-16,-28 0 0,27 0 15,-56 0 1,29 0-16,28 29 15,-29-29-15,29 0 16,0 0-16,-57 28 16,56-28-16,-27 0 15,-29 0-15,57 0 16,-29 0-16,29 0 16,-28 0-16,-1 0 15,29 0-15,-29 0 16,29 0-1,-57 0-15,57 0 0,-29 0 16,-28 28 0,57-28-16,0 0 0,-29 0 15,-56 0-15,85 0 16,-57 0 0,-28 0-16,57 0 0,-1 0 15,-56 0 1,56 28-16,1-28 15,-57 0-15,85 0 16,-57 0-16,57 0 16,-29 0-16,0 0 0,-56 0 15,85 0 1,-57 0-16,-28 0 0,57 0 16,-29 0-1,-28 0-15,56 0 0,-28 0 16,57 0-1,-28 0-15,-1 0 16,29 0-16,-57 0 16,0 0-16,0 0 15,29 0 1,-29 0-16,-113 0 0,142 0 16,-29 0-1,0 0-15,0 0 0,-84 0 16,-86 0-16,199 0 15,-29 0 1,-141 0-16,84 0 0,58 29 16,-114-29-1,113 0-15,-85 0 0,-84 0 16,112 0 0,58 0-16,-114 0 15,141 0-15,1 0 0,-1 0 16,-28 0-1,29 0-15,-57 0 0,56 0 16,29 0 0,-85 0-16,28 28 15,57-28-15,-29 0 16,1 0-16,-1 0 16,-56 0-1,28 0-15,57 0 0,-29 0 16,1 0-16,28 0 15,-85 0-15,84 0 16,-27 0-16,-57 0 16,84 0-1,-55 0-15,-30 0 0,58 0 16,-1 0 0,-56 0-16,57 0 0,-1 0 15,-56 0-15,85 0 16,-57 0-1,29 0-15,-1 28 0,0-28 16,1 0 0,-1 0-16,1 0 0,28 0 15,-57 0 1,28 0-16,-28 0 16,1 0-16,55 0 15,-55 0-15,27 0 16,29 0-16,-85 0 0,56 0 15,29 0 1,-29 0-16,-27 0 16,55 0-16,-27 0 15,27 0-15,-55 0 16,27 0 0,1 0-16,27 0 15,-56 28-15,29-28 16,28 0-16,-57 0 15,28 0-15,29 0 16,-28 0 0,-29 0-16,56 0 0,-27 29 15,28-29 1,-29 0-16,1 0 0,27 0 16,-27 0-1,27 0-15,1 0 16,-28 28-16,27-28 0,-27 0 15,-57 0 1,85 0-16,-29 0 0,-56 28 16,85-28-1,-29 0-15,1 29 16,27-29-16,-27 0 16,27 0-16,-27 0 15,-1 0-15,29 0 0,-28 0 16,27 0-1,-84 28-15,57-28 16,-29 0-16,57 0 16,-29 0-16,29 0 15,-29 0 1,-28 0-16,57 0 0,0 0 16,0 0-1,-1 0-15,1 0 0,0 0 16,0 0-16,-29 0 15,1 0 1,27 0-16,-27 0 16,-1 0-1,29 0-15,-29 0 0,29 0 16,0 0 0,-29 0-16,29 0 15,0 0 1,-1 0-1,1 0 189,0 0-204,0 0 15,-1 0 16,29-28 1,29 28 30,-1-29 1,28 29-63,-27-28 15,-1 28 1,-28-28 0,57 28-16,-1 0 0,-56-29 15,57 29-15,-1-28 16,1 0-1,-1 0-15,1 28 32,-1-29-32,1 29 15,-29 0 1,29-28-16,-1 28 0,-28-28 16,29 28-1,-29 0-15,29 0 16,-1 0-16,-27 0 0,27 0 15,-28 0 1,57 0-16,-28 0 0,28 0 16,-29 0-1,1 0-15,56-28 16,28 28-16,-84 0 16,56 0-16,-28 0 15,-29 0-15,29 0 0,0 0 16,-29 0-1,29 0-15,-28 0 16,27 0-16,-55 0 16,27 0-16,1 0 15,-1 0 1,1 0-16,-1 0 0,1 0 16,-29 0-1,57 0-15,-29-29 0,29 29 16,-28 0-16,56 0 15,-28-28 1,-29 28-16,57 0 0,-28 0 16,-28 0-1,56 0-15,-57 0 0,1 0 16,56 0 0,-28 0-16,-29 0 15,29 0-15,0 0 0,-29 0 16,142 0-1,-113 0-15,198 0 0,-170 0 16,28 0 0,-56 0-16,0 0 15,0 0-15,-1 0 16,30-28-16,-86 28 16,57 0-1,28 0-15,28 0 0,-84 0 16,169 0-16,-85 0 15,57 0-15,28 0 16,-85 0-16,57 0 16,57 0-1,-114 0-15,57 0 0,28 0 16,-141 0 0,85 0-16,-57 0 0,-57 0 15,29 0-15,28 0 16,-28 0-1,-29 0-15,58 0 0,-30 0 16,-55 0 0,84 0-16,-57 0 0,1 0 15,-1 0 1,-27 0-16,27 0 16,1 0-16,-29 0 15,28 0-15,-27 0 16,56 0-16,-29 0 0,-28 0 15,29 0 1,-1 0-16,-27 0 16,55 0-16,-55 0 15,84 0-15,-57 0 16,1 0 0,56 0-16,-56 0 0,-1 0 15,57 0-15,-28 0 16,-57 0-16,85 0 15,-28 0-15,0 0 16,-57 0 0,29 0-16,-1 0 0,57 0 15,-28 0 1,-28 0-16,-1 0 0,29 0 16,-28 0-1,56 0-15,-57 0 16,1 0-16,-1 0 0,1 0 15,-29 0 1,29 0-16,-1 0 0,1 0 16,-1 0-1,1 0-15,-1 0 16,57 0-16,-84 0 16,55 0-16,30 0 15,-86 0-15,57 0 0,28 0 16,-57 0-1,1 0-15,56 0 16,-57 0-16,1 0 16,56 0-16,-56 0 15,-1 0 1,1 0-16,-29 0 0,28 0 16,-27 0-1,-1 0-15,28 0 0,1 0 31,-29 0-15,29 0-16,-1 0 16,1 0-1,28 0-15,-57 0 0,29 0 16,27 0 0,-27 0-1,-1 0-15,1 0 0,56 0 16,-85 0-1,57 0-15,-28 0 0,-1 0 16,1-28 0,-1 28-16,1 0 15,28 0-15,-29 0 16,-28 0-16,57-29 16,-28 29-1,-29 0-15,57-28 0,-57 28 16,0 0-16,29 0 15,-57-28-15,28 28 16,0 0-16,1 0 16,27 0-1,-27-29-15,-1 29 0,57 0 16,-57 0 0,85 0-16,-57 0 0,29 0 15,0 0-15,0 0 16,-29 0-1,29-28-15,-28 28 0,28 0 16,-57-28 0,57 28-16,-29 0 0,-28 0 15,57-28 1,-28 28-16,-29 0 16,29 0-16,-29 0 15,28 0-15,1 0 16,0 0-16,-29 0 15,57 0 1,-57-29-16,0 29 16,0 0-16,1-28 15,-1 28 1,0 0 0,0 0-16,29 0 15,0 0 1,-29 0-16,28 0 15,1 0 1,-29 0 0,29 0-16,-29 0 0,29 0 15,-29 0 1,0 0-16,0 0 0,1 0 16,-1 0 15,0 0-31,0 0 31,29 0-31,0 0 16,-29 0-1,0 0-15,0 0 16,1 0 0,-1 0-1,0 0-15,0 0 31,1 0-15,-1-28 31,0 28-47,0 0 0,-28-28 16,29 28-1,-29-29 1,28 29 15,-56 0 141,-57 0-141,-85 0-31,-84 0 0,197 0 16,-141 0-16,-28 0 15,85 0-15,-198 0 16,310 0-16,-55 0 16,-1 0-1,0 0-15,0 0 0,29 0 16,-29 0 0,28 0-16,-27 0 0,-1 0 15,28 0-15,-28 0 16,1 0-1,-1 0-15,0 0 0,-28 0 16,56 0 0,-141 0-16,-28 0 0,85 0 15,-57 0 1,85 0-16,56 0 16,-27 0-16,27 0 15,29 0-15,-29 0 16,29 0-16,-57 0 0,29 0 15,-29 0 1,28 0-16,1 0 16,-29 0-16,0 0 15,-84 0-15,-86 0 16,199 0 0,-29 0-16,-141 0 0,169 0 15,-28 0-15,-28 0 16,85 0-16,-29 0 15,-56 0-15,85 0 16,-57 0 0,-28 0-16,85 0 0,-57 0 15,-28 0 1,-28 0-16,112 0 0,-197 0 16,141 0-1,29 0-15,-57 0 16,28 0-16,28 0 0,1 0 15,-29 0 1,57 0-16,-85 0 0,56 0 16,1 0-1,-57 0-15,28 0 16,28 0-16,1 0 16,-29 0-16,28 0 15,-169 0-15,141 0 0,29 0 16,-57 0-1,28 0-15,0 0 16,0 0-16,1 0 16,-1 0-16,-28 0 15,56 0 1,1 0-16,-57 0 0,56 29 16,0-29-1,-56 0-15,57 0 0,-29 0 16,-28 0-16,56 0 15,-140 0 1,-30 0-16,86 0 0,-57 0 16,-169 0-1,197 0-15,0 0 0,-84 0 16,-29 0 0,227 0-16,-170 0 15,84 0-15,57 0 0,-254 0 16,283 0-1,-255 0-15,226 0 0,-56 0 16,-57 0 0,-57 0-16,199 0 15,-255 0-15,282 0 16,-55 0-16,-1 0 16,0 0-1,29 0-15,-29 0 0,56 0 16,-55 0-16,55 0 15,-27 0-15,-29 0 16,28 0-16,-56 0 16,57 0-1,28 0-15,-85 0 0,56 0 16,29 0 0,-85 0-16,28 0 0,57 0 15,-86 0-15,30 0 16,55 0-1,-27 0-15,-1 0 0,29 0 16,-28 0 0,27 0-16,-27 0 0,-1 0 15,29 0 1,-57 0-16,57 0 16,-29 0-16,-28 0 15,57 0-15,-28 0 16,27 0-16,1 0 0,-28 0 15,27 0 1,-27 0-16,28 0 16,-1 0-16,1 0 15,0 0-15,-1 0 16,1 0 0,0 0-16,-29 0 15,29 0 1,-28 0-16,27 0 15,-27 0-15,27 0 16,1 0 0,-57 0-16,57 0 0,0 0 15,-29 0 1,29 0-16,0 0 16,0 0-1,-1 0 1,1 0 15,0 0 0,-1 0-15,1 0 0,0 0-16,0 0 15,-1 0-15,1 0 110,0 0-95,0 0 1,-1 0-1,-27 0 1,-1 0-16,29 0 31,56 0 516,0 0-547,1 0 16,27 0-16,-27-29 15,-1 29-15,57 0 16,-29 0 0,1 0-16,-1 0 15,-27 0 1,-1 0-16,28 0 0,-27-28 16,27 28-1,-28 0-15,1-28 16,-1 28-16,0 0 0,0 0 15,1 0 1,-1 0-16,0 0 0,29 0 16,-29 0-1,29 0 1,-29 0 0,0 0-16,0 0 15,29-28-15,0 28 31,-29 0-31,0 0 16,29 0-16,-1 0 16,1 0-1,-29 0 1,0 0-16,0 0 0,29 0 16,28 0-1,-57 0-15,29 0 0,27 0 16,-27 0-16,56 0 15,-28 0 1,-29 0-16,57 0 0,-28 0 16,-28-29-1,56 29-15,-28 0 0,-57 0 16,29 0 0,-1 0-16,1 0 15,-29 0-15,28 0 0,-27 0 16,27 0-1,-28 0-15,57 0 0,-28 0 16,-1 0 0,1 0-16,-29 0 15,29 0-15,-1 0 16,-27 0-16,27 0 16,-28 0-1,29 0-15,-1 0 0,-27 0 16,-1 0-16,0 0 15,0 0-15,1 0 16,-1 0-16,29 0 31,-29 0-31,28 0 16,-27 0 0,27 0-16,1 0 0,-29 0 15,0 0-15,1 0 16,27 0-1,-28 0-15,1 0 0,27 0 16,-28 0 0,1 0-16,27 0 0,-28-28 15,29 28 1,0 0-16,-1 0 16,-28 0-1,1 0-15,27 0 16,1-28-16,-29 28 15,29 0 1,27 0-16,1 0 16,-28 0-16,-1-28 15,57 28-15,-84 0 16,27 0 0,-28 0-16,29-29 0,28 29 15,-57 0-15,29 0 16,27 0-16,-55 0 15,55 0-15,1 0 16,0 0 0,-28 0-16,27 0 0,-55 0 15,-1 0 1,0 0-16,0 0 0,1 0 16,-1 0-1,29 0 1,-1 0-16,-28 0 15,1 0 1,-1 0-16,0 0 0,0 0 16,1 0-1,-1 0-15,29 0 16,-1 0-16,1 0 16,-1 0-1,1 0-15,-29 0 16,28 0-1,-27 0-15,56 0 16,-57 0-16,0 0 16,29 0-16,-1 0 31,-28 0-31,1 0 0,-1 0 16,0 0-1,1 0-15,-1 0 0,0 0 16,0 0-1,1 0 1,-1 0-16,28 0 0,1 0 31,-1 0-31,1 0 16,-29 0 0,1 0-16,27 0 15,-28 0-15,29 0 0,-29 0 16,29 0-1,-1 0-15,-27 0 0,27 0 16,-28 0 0,1 0-16,-1 0 15,0 0-15,0 0 16,1 0-16,-1 0 31,28 0-31,-27 0 0,27 0 16,-27 0-16,-1 0 15,28 0-15,1 0 16,-1 0-16,1 0 16,-29 0-1,29 0-15,-29 0 0,29 0 16,-1 0 0,-28 0-16,1 0 0,27 0 15,-28 0 1,1 0-1,27 0-15,-27 0 0,-1 0 16,28 0 0,-27 0-16,27 0 0,1 0 15,-1 0 1,1 0-16,28 0 16,-29 0-16,57 0 15,-56 0-15,-1 0 16,1 0-16,-29 0 0,29 0 15,-1 0 1,1 0-16,-1 0 16,1 0-16,-29 0 15,0 0-15,1 0 16,27 0 0,1 0-16,-29 0 0,28 0 15,-27 0-15,27 0 16,1 0-16,-29 0 15,85 0-15,-56 0 16,-1 0 0,1 0-16,-1 0 15,1 0 1,-29 0-16,29 0 0,-29 0 16,28 0-1,-27 0-15,-1-28 16,0 28-16,29 0 0,-1 0 31,-27 0-31,27 0 0,1 0 16,-29 0-1,29 0-15,-1 0 16,1 0-16,-1 0 16,1 0-1,-29 0-15,28 0 0,1 0 16,-29 0-1,29 0-15,-29 0 16,29 0-16,-1-28 16,-28 28-16,29 0 15,0 0 1,-29-29-16,28 29 0,-27 0 16,-1 0-1,28 0-15,-27 0 16,-1 0-16,0 0 15,0-28 1,1 28-16,-1 0 16,0 0-1,29 0-15,-1 0 0,-27 0 16,27 0 0,1 0-16,-29 0 15,0 0-15,29 0 0,-29 0 16,29 0-1,-29 0-15,28 0 0,-27 0 16,27 0 0,1 0-16,-29 0 15,29 0-15,-29 0 16,0 0-16,29 0 16,-29 0-1,0 0-15,0 0 0,1 0 16,27 0-16,-27 0 15,27 0-15,1 0 16,-1 0 0,-28 0-1,1 0-15,-1 0 0,28 0 16,-27 0 0,-1 0-16,29 0 0,-29 0 15,0 0-15,29 0 16,-1 0-1,-28 0-15,29 0 16,0 0 0,-29 0-16,28 0 0,-27 0 15,27 0 1,-28 0-16,1 0 16,27 0-16,-28 0 15,29 0-15,0 0 16,-29 0-16,28 0 15,-27 0 1,-1 0-16,0 0 16,0 0-16,1 0 15,-1 0-15,0 0 32,29 0-32,-29 0 15,0 0-15,1 0 16,-1 0-16,0 0 15,0 0-15,1 0 16,-1 0 0,0 0-16,29-28 15,-1 28 1,-27 0 15,-1 0-31,0 0 16,0 0-16,-28-28 15,29 28 1,-1 0-16,0 0 16,0 0-1,1 0 1,-1 0-16,0 0 31,1 0-31,-1 0 16,0 0 31,0 0-32,1 0 1,-1 0 15,0 0-31,0 0 31,1 0-15,-1 0 0,0 0-1,0 0 1,1 0 0,-1 0-16,0 0 15,1 0 1,-1 0 15,0 0-15,0 0-16,1 0 15,-1 0 1,0 0 15,0 0-31,1 0 31,-1 0 16,0 0-15,1 0-17,-1 0-15,0 0 16,0 0 15,1 0-15,-1 0 124,0 0-77,0 0-16</inkml:trace>
</inkml:ink>
</file>

<file path=ppt/ink/ink10.xml><?xml version="1.0" encoding="utf-8"?>
<inkml:ink xmlns:inkml="http://www.w3.org/2003/InkML">
  <inkml:definitions>
    <inkml:context xml:id="ctx0">
      <inkml:inkSource xml:id="inkSrc0">
        <inkml:traceFormat>
          <inkml:channel name="X" type="integer" min="-1920" max="1920" units="cm"/>
          <inkml:channel name="Y" type="integer" max="1080" units="cm"/>
          <inkml:channel name="T" type="integer" max="2.14748E9" units="dev"/>
        </inkml:traceFormat>
        <inkml:channelProperties>
          <inkml:channelProperty channel="X" name="resolution" value="80.50314" units="1/cm"/>
          <inkml:channelProperty channel="Y" name="resolution" value="40.29851" units="1/cm"/>
          <inkml:channelProperty channel="T" name="resolution" value="1" units="1/dev"/>
        </inkml:channelProperties>
      </inkml:inkSource>
      <inkml:timestamp xml:id="ts0" timeString="2022-05-18T12:56:25.233"/>
    </inkml:context>
    <inkml:brush xml:id="br0">
      <inkml:brushProperty name="width" value="0.08819" units="cm"/>
      <inkml:brushProperty name="height" value="0.35278" units="cm"/>
      <inkml:brushProperty name="color" value="#FFC000"/>
      <inkml:brushProperty name="tip" value="rectangle"/>
      <inkml:brushProperty name="rasterOp" value="maskPen"/>
    </inkml:brush>
  </inkml:definitions>
  <inkml:trace contextRef="#ctx0" brushRef="#br0">28185 5624 0,'113'0'110,"-29"0"-95,29 29 1,-56-29-16,141 28 0,-85-28 16,28 0-1,-84 0-15,56 0 16,-57 0-16,1 0 0,0 0 15,-1 0 1,-28 0-16,29 0 0,-29 0 16,29 0-1,-1 0-15,-27 0 16,27 0-16,57 0 16,-85 0-16,29 0 15,56 0 1,-85 0-16,29 0 0,28 0 15,-29 0-15,1 0 16,28 0-16,-29 0 16,1 0-16,-29 0 15,28 0 1,-27 0-16,27 0 0,1 0 16,-29 0-1,29-28-15,-29 28 0,28 0 16,1 0-16,-29 0 15,29 0 1,-29 0-16,0 0 0,1 0 16,-1 0-1,0 0-15,0 0 0,1 0 16,-1 0 0,0 0-1,0-29 1,1 29-16,-1 0 15,0 0-15,1 0 16,-1 0 0,0 0-1,0 0-15,1 0 16,-1 0-16,0 0 16,29 0-1,-57-28-15,28 28 16,0 0-16,0 0 15,1 0-15,-1 0 16,29-28-16,-1 28 31,-28-28-31,29 28 16,-29 0 0,0 0-16,1 0 15,-1 0 1,0 0-1,1 0 1,27 0 0,1 0-16,-29 0 15,0 0 1,0 0 0,1 0-1,-1 0 1,0 0-16,0 0 15,1 0 1,-1 0 15,0 0 1,-28 28 202,-28-28-234,28 28 16,-28-28 15,-1 0-31,1 28 0,0-28 15,0 0-15,-1 0 16,-27 29-16,-1-29 16,29 0-1,28 28 1,-56-28-16,27 0 0,1 0 16,-29 0-1,29 0-15,-28 0 16,-1 0-1,1 28 1,27-28-16,-27 0 0,27 0 16,1 0-1,-28 0-15,-1 0 16,29 0 0,-29 0-16,1 28 15,28-28-15,-57 0 16,28 0-16,29 0 15,-57 0-15,57 0 0,-29 0 16,-28 0 0,29 0-1,-1 0-15,29 0 16,0 0 0,-29 0-1,1 0-15,28 0 0,-29 0 16,29 0-16,-1 0 0,-27 29 15,28-29 1,-1 0-16,-27 0 16,-1 0-1,29 0-15,0 0 16,-1 0 0,1 0-16,-28 0 15,-1 0 1,29 0-1,0 0-15,-1 0 0,1 0 16,0 0 0,-1 0-16,1 0 0,0 0 15,-29 0 1,29 0-16,-28 0 16,27 0-1,-27 0-15,28 0 16,-1 0-16,1 0 15,0 0 1,-1 0-16,-27 0 16,-1 0-1,29 0-15,-28 0 16,27 0 0,-27 28-16,27-28 31,-27 0-31,28 0 15,-29 0-15,29 0 32,0 0-32,28 28 31,-29-28-31,1 0 0,0 0 16,0 28-1,-1-28 1,1 0-1,0 0 1,-1 0-16,1 0 31,0 0-15,0 0 0,28 29 15,-29-29-31,1 0 15,28 28-15,-28 0 32,0-28-17,-1 0 17,1 0-17,28 29-15,-28-29 0,-29 0 31,57 28 16,-28-28-15,0 0-32,112 0 281,-27 0-281,0 0 15,56 0-15,28 0 0,198 0 16,-311 0 0,114 0-16,56 0 0,-85 0 15,-28 0 1,-29 0-16,57 0 16,-28 0-16,85 0 15,-57 0-15,-57 0 16,29 0-16,-28 0 0,-1 0 15,1 0 1,56 0-16,-85 0 16,57 0-16,-57 0 15,29 0-15,27 0 16,-55 0 0,27 0-16,1 0 0,-1 0 31,1 0-31,-1 0 15,-27 0 1,27 0 0,-27 0-16,-1 0 15,0 0 1,0 0-16,1 0 16,-1 0 15,0 0-16,0 0 1,1 0-16,-1 0 31,28 0-31,-27 0 16,27 0 0,-27 0-16,-1 0 15,0 0 1,0 0-16,1 0 0,-1 0 15,0 0-15,0 0 16,1 0 0,-1 0 62,0 0-47,1 0 0,-1 0 79,0 0-95,0 0 1,1 0 0,-1 0 30,0 0-30</inkml:trace>
</inkml:ink>
</file>

<file path=ppt/ink/ink11.xml><?xml version="1.0" encoding="utf-8"?>
<inkml:ink xmlns:inkml="http://www.w3.org/2003/InkML">
  <inkml:definitions>
    <inkml:context xml:id="ctx0">
      <inkml:inkSource xml:id="inkSrc0">
        <inkml:traceFormat>
          <inkml:channel name="X" type="integer" min="-1920" max="1920" units="cm"/>
          <inkml:channel name="Y" type="integer" max="1080" units="cm"/>
          <inkml:channel name="T" type="integer" max="2.14748E9" units="dev"/>
        </inkml:traceFormat>
        <inkml:channelProperties>
          <inkml:channelProperty channel="X" name="resolution" value="80.50314" units="1/cm"/>
          <inkml:channelProperty channel="Y" name="resolution" value="40.29851" units="1/cm"/>
          <inkml:channelProperty channel="T" name="resolution" value="1" units="1/dev"/>
        </inkml:channelProperties>
      </inkml:inkSource>
      <inkml:timestamp xml:id="ts0" timeString="2022-05-18T12:56:32.863"/>
    </inkml:context>
    <inkml:brush xml:id="br0">
      <inkml:brushProperty name="width" value="0.08819" units="cm"/>
      <inkml:brushProperty name="height" value="0.35278" units="cm"/>
      <inkml:brushProperty name="color" value="#FFC000"/>
      <inkml:brushProperty name="tip" value="rectangle"/>
      <inkml:brushProperty name="rasterOp" value="maskPen"/>
    </inkml:brush>
  </inkml:definitions>
  <inkml:trace contextRef="#ctx0" brushRef="#br0">2318 6303 0,'57'0'109,"-29"0"-93,28 0-16,1 0 0,-29-29 15,57 29-15,-57 0 16,57 0-16,0 0 16,28 0-16,-56 0 15,140 0 1,-112 0-16,57 0 0,55 0 16,30 0-1,-58 0-15,-112 0 16,169 0-16,-141 0 0,-29 0 15,170 0 1,-169 0-16,0 0 0,282-28 16,-254 28-1,84 0-15,-56 0 16,29 0-16,-58-28 16,1 28-16,0 0 15,0 0 1,0 0-16,56 0 0,-56 0 15,28 0-15,-57 0 16,29 0-16,28 0 16,-28 0-16,-28 0 15,-1 0 1,1 0-16,28 0 0,28 0 16,-85 0-1,57 0-15,-29 0 0,-28 0 16,29 0-16,-29 0 15,1 0 1,27 0-16,-28 0 0,1-28 16,27 28-1,-28 0-15,1 0 0,27 0 16,-27 0 0,27 0-16,-28 0 15,29 0-15,-29 0 16,29 0-16,-1 0 15,-28 0-15,1 0 16,27 0 0,1 0-16,-1 0 15,-27 0 1,27 0-16,1 0 16,56 0-1,-85 0-15,29 0 16,-29 0-16,57 0 15,-29 0-15,-28 0 16,29 0-16,0 0 16,-29 0-1,28 0-15,-27 0 0,27 0 16,1 0 0,-29 0-16,29 0 0,-29 0 15,28 0 1,1 0-16,-29 0 15,29 0-15,-29 0 0,28 0 16,29 0 0,-56 0-16,27 0 0,1 0 15,-29 0 1,57 0-16,-57 0 16,29 0-16,-1 0 15,-28 0-15,1 0 16,-1 0-16,28 0 0,-27 0 15,-1 0 1,29 28 0,-29-28-1,28 0-15,-27 0 32,-1 0-32,0 0 31,0 0-16,1 0 1,-1 0 0,0 0-16,0 0 31,1 0-31,-1 0 0,0 0 16,1 0-1,-1 0-15,0 0 16,0 0-16,29 0 31,-29 0-31,0 0 16,1 0-1,-1 28-15,0-28 16,1 0-16,27 0 16,1 0-16,-29 0 15,0 0 1,29 0-16,-1 0 15,-28 0-15,57 28 16,-28-28-16,-29 0 16,29 0-16,-1 0 15,-28 0 1,29 0-16,0 0 16,-29 0-1,0 0-15,0 0 0,1 0 16,-1 0-1,28 0 1,-27 0-16,27 0 0,-28 0 16,29 0-1,0 0-15,-29 0 16,0 0 0,0 0-1,1 0-15,-1 0 16,28 0-1,1 0-15,-29 0 16,-28 29 0,29-29-16,27 0 15,1 0 1,-29 0 0,28 0-1,-27 0-15,-1 0 16,0 0-16,-28 28 15,28-28-15,1 0 16,-1 0-16,0 0 31,1 0-31,-1 0 16,0 0 0,0 0-16,1 0 31,-1 0-31,0 0 31,0 0-15,1 0-16,-1 0 31,0 0-15,1 0-1,-1 0 1,0 28-16,0-28 31,1 0-31,-1 0 16,0 0-1,0 0 17,29 0-32,-29 0 31,-28 28-31,28-28 15,1 0 48,-58 29 109,1-1-141,0-28-15,0 0-1,-1 0 1,1 0 0,0 0-1,0 0-15,-29 0 0,1 0 16,27 0-1,-27 0 1,-1 0-16,-28 0 0,29 0 16,-1 0-1,29 0-15,-29 0 0,29 0 16,-28 0 0,-1 0-16,1 0 15,-1 28-15,1-28 16,27 0-16,-84 0 15,57 0-15,-1 0 0,-56 0 16,28 0 0,29 0-16,-57 0 15,56 0-15,1 0 16,-1 0-16,-28 0 16,29 0-1,-57 0-15,56 0 0,0 0 16,-169 0-16,142 0 15,27 0-15,-169 0 16,141 0-16,-85 0 16,-56 0-1,141 0-15,1 0 0,-29 0 16,56 0 0,0 0-16,-56 0 0,57 0 15,-29 0 1,28 0-16,1 0 15,-29 0-15,-28 0 0,57 0 16,-1 0 0,-56 0-16,56 0 0,1 0 15,-1 0 1,1 0-16,-1 0 16,29 0-16,-29 0 15,1 0-15,-29 0 16,29 0-16,-1 0 0,29 0 15,-29 0 1,29 0-16,-29 0 16,1 0-16,28 0 15,-86 0-15,86 0 16,0 0 0,-29 0-16,29 0 0,0 0 15,-57 0 1,29 0-16,-1 0 0,29 0 15,-29 0-15,1 0 16,27 0 0,-27 0-16,28 0 0,-86 0 15,30 0 1,55 0-16,-27 0 0,28 0 16,-29 0-1,1 0-15,-1 0 16,29 0-16,-1 0 15,-27 0 1,-1 0-16,29 0 16,0 0-1,-29 0-15,29 0 16,-29 0-16,29 0 16,-28 0-1,27 0 1,1 0-16,-28 0 0,27 0 15,-27 0 1,28 0-16,-57 0 16,-28 0-16,84 0 15,1 0 1,-28 0-16,27 0 0,-27 0 16,27 0-1,-27 0-15,28 0 0,-57 0 16,57 0-16,-1 0 15,-27 0 1,-29 0-16,57 0 16,-29 0-1,1 0-15,27 0 0,-27 0 16,28 0 0,-29 0-16,29 0 15,-1 0-15,-27 0 16,28 0-16,-1 0 15,1 0-15,0 0 0,-29 0 16,29 0 0,0 0-16,-29 0 15,29 0-15,0 0 16,-57 0-16,57 29 16,-29-29-1,29 0-15,0 0 0,-57 0 16,28 0-1,29 0-15,0 0 16,-29 0 0,29 0-1,0 0-15,-1 0 32,1 0-32,0 0 0,0 0 15,-1 0 1,1 28-16,0-28 15,-1 0-15,-27 0 16,28 0 0,-1 0-16,1 0 0,-28 0 15,-1 0 1,0 0 0,1 0-1,28 0 1,-1 0-16,1 28 0,-28 0 31,27-28-31,1 0 16,0 0-16,0 0 15,-29 0 1,29 0 0,-1 0-16,-27 0 0,-1 0 31,29 0-31,-28 0 15,27 0-15,1 0 16,0 0 0,-29 29-1,29-29 1,0 0 0,-1 0-1,-27 0 1,28 0-16,-1 0 31,1 0-31,0 0 0,0 0 47,-1 0-31,1 0 15,0 0-16,-1 0 32,1 0-15,0 0-17,0 0 32,-1 0 16,1 0-32,0 0-16,0 0 267</inkml:trace>
</inkml:ink>
</file>

<file path=ppt/ink/ink12.xml><?xml version="1.0" encoding="utf-8"?>
<inkml:ink xmlns:inkml="http://www.w3.org/2003/InkML">
  <inkml:definitions>
    <inkml:context xml:id="ctx0">
      <inkml:inkSource xml:id="inkSrc0">
        <inkml:traceFormat>
          <inkml:channel name="X" type="integer" min="-1920" max="1920" units="cm"/>
          <inkml:channel name="Y" type="integer" max="1080" units="cm"/>
          <inkml:channel name="T" type="integer" max="2.14748E9" units="dev"/>
        </inkml:traceFormat>
        <inkml:channelProperties>
          <inkml:channelProperty channel="X" name="resolution" value="80.50314" units="1/cm"/>
          <inkml:channelProperty channel="Y" name="resolution" value="40.29851" units="1/cm"/>
          <inkml:channelProperty channel="T" name="resolution" value="1" units="1/dev"/>
        </inkml:channelProperties>
      </inkml:inkSource>
      <inkml:timestamp xml:id="ts0" timeString="2022-05-18T12:26:59.904"/>
    </inkml:context>
    <inkml:brush xml:id="br0">
      <inkml:brushProperty name="width" value="0.08819" units="cm"/>
      <inkml:brushProperty name="height" value="0.35278" units="cm"/>
      <inkml:brushProperty name="color" value="#FFC000"/>
      <inkml:brushProperty name="tip" value="rectangle"/>
      <inkml:brushProperty name="rasterOp" value="maskPen"/>
    </inkml:brush>
  </inkml:definitions>
  <inkml:trace contextRef="#ctx0" brushRef="#br0">2290 3731 0,'28'0'78,"0"0"-63,1 0-15,27 0 0,-28 0 16,29-29 0,0 29-16,-29 0 0,57 0 15,-29 0 1,29-28-16,0 28 15,0 0-15,-1 0 16,171 0-16,-170 0 16,141 0-1,-85 0-15,57 0 0,-113 0 16,56 0-16,57 0 16,-85 0-16,28 0 15,-56 0-15,0 0 16,0 0-1,84 0-15,-55 0 0,-30 0 16,86 0 0,84 0-16,-225 0 0,140 0 15,-56 0-15,-28 0 16,85 0 0,84 0-16,-226 0 0,57 0 15,28 0 1,29 0-16,-86 0 0,57 0 15,-28 0 1,-57 0-16,85 0 16,-28 0-16,-28 0 15,56 0-15,-28 0 16,-57 0-16,85 0 0,-56 0 16,-1 0-1,1 0-15,-1 0 16,-28 0-16,86 0 15,-58 0-15,-28 0 16,29 0 0,-29 0-16,29 28 0,-29-28 15,0 0-15,29 0 16,-1 0-16,-27 0 16,27 0-16,-28 0 15,29 0 1,28 0-16,-57 0 0,57 0 15,-29 0 1,-27 0-16,27 0 0,1 0 16,-1 0-1,1 0-15,-1 0 16,1 0-16,-1 0 0,-27 0 16,84 0-1,-57 0-15,1 0 16,56 0-16,-57 0 15,-27 0-15,27 0 16,-27 0-16,-1 0 16,28 0-16,-27 0 15,27 0-15,-28 0 0,29 0 16,0 0 0,-29 0-16,28 0 15,57 0 1,-84 0-16,27 0 15,57 0 1,-84 0-16,27 0 0,57 0 16,-56 0-1,-1 0-15,1 0 0,-29 0 16,57 0-16,-57 0 16,0 0-1,29 0-15,-29 0 0,29 0 16,-29 0-1,29 0-15,-29 0 0,0 0 16,0 0 0,29 0-16,-29 0 15,0 0-15,1 0 16,-1 0 0,0 0-16,1 0 0,27 0 15,-28 0 1,29 0-1,-29 0-15,29 0 16,-29 0-16,28 0 31,-27 0-31,-1 0 16,0 0-16,1 0 16,-1 0-1,0 0-15,0 0 16,29-28-1,-29 28 1,0 0 0,29 0-16,-29 0 0,1 0 15,-1 0-15,28 0 16,1 0 0,-29 0-16,0 0 15,1 0 1,-1 0-16,0 0 0,0 0 15,1 0 1,-1 0-16,0 0 16,1 0-16,-1 0 15,0 0-15,0 0 16,1 0-16,-1 0 16,28 0 15,-27 0-16,-1 0-15,0 0 16,1 0 0,-1 0-16,0 0 0,0 0 15,1 0 1,27 0 0,-28 0-1,1 0 1,-1 0-16,0 0 31,0 0-31,1 0 0,27 0 31,-27 0-15,-1 0 15,0 0-15,-84 28 140,27-28-140,1 0-1,0 0-15,-29 29 0,29-29 16,0 0-16,-29 0 16,29 0-1,0 28-15,-29-28 0,1 0 16,-1 0-1,0 0-15,-27 0 0,55 0 16,-84 0 0,-28 0-16,84 0 15,-140 0-15,55 0 0,57 0 16,-141 0 0,170 0-16,-142 0 0,-28 0 15,141 0 1,28 0-16,-56 0 15,-28 0-15,-57 0 16,85 0-16,56 0 16,-27 0-1,-30 0-15,58 0 0,-142 0 16,85 0-16,56 0 16,-27 0-16,-29 0 15,56 0-15,-28 0 16,29 0-1,-1 0-15,1 0 0,27 0 16,-56 0 0,29 0-16,28 0 15,-29 0-15,1 0 0,-29 0 16,28 0 0,29 0-16,-29 0 0,-27 0 15,55 0 1,-84 0-16,57 0 0,27 0 15,-84 0 1,29 0-16,55 0 16,-84 0-16,28 0 15,57 0-15,-28 0 16,-1 0-16,29 0 0,-29 0 16,29 0-1,-29 0-15,29 0 16,0 0-16,-29 0 15,29 0-15,-28 0 16,-1 0 0,29 0-16,-29 0 0,29 0 15,-29 0-15,1 0 16,28 0-16,-29 0 16,29 0-16,0 0 15,-57 0 1,28 0-16,1 0 0,27 0 15,-55 0 1,55 0-16,-55 0 0,55 0 16,-27 0-1,-1 0-15,1 0 16,-1 0-16,1 0 0,27 0 16,-56 0-1,29 0-15,28 0 16,-57 0-16,0 0 15,29 0 1,-29 0-16,28 0 16,-28 0-16,1 0 15,-1 0-15,28 0 0,29 0 16,-29 0 0,29 0-16,-28 0 15,27 0-15,1 0 16,-28 0-16,-1 0 31,-56 0-31,85 0 16,-29 0-1,29 0-15,-29 0 0,-56 0 16,57 0 0,27 0-1,-27 0-15,-1 0 0,-27 0 16,27 0-1,0 0-15,-27 0 0,27 0 16,1 0 0,27 0-16,-27 0 15,27 0-15,-27 0 16,28 0 0,-1 28-16,1-28 15,0 0-15,0 0 16,-1 28-16,1-28 15,0 0-15,0 0 16,-1 0-16,1 0 16,0 0-1,-29 0-15,1 0 0,-1 0 16,29 0 0,0 0-16,-1 0 15,1 0-15,0 0 16,-1 0-1,1 0-15,0 0 16,0 0 0,-1 0-16,1 0 0,0 0 15,0 29-15,-1-29 16,1 0 0,-28 0-16,27 0 0,1 0 15,-29 0 1,29 0-16,0 0 0,0 0 15,-1 0 1,1 0 0,0 0-16,-29 0 15,29 0 1,0 0-16,-29 28 16,29-28-1,-29 0 1,29 0-1,-28 0 1,27 0 0,1 28-1,-28-28 1,27 0-16,1 0 16,-29 0-1,29 0 1,0 0-1,0 0 1,-1 0 0,1 0-1,28 28 1,-28-28-16,0 0 16,28 29 15,-29-29-16,58 28 251,-1-28-250,0 28-16,29-28 15,-1 0-15,29 0 16,-57 29 0,29-29-16,-1 0 0,-27 0 15,27 0 1,1 0-16,-29 0 15,28 0 1,-27 0-16,27 0 0,-27 0 16,27 0-1,1 0-15,-29 0 0,57 0 16,-57 0-16,29 0 16,-1 0-16,-28 0 15,29 0-15,28 0 16,-57 0-1,28 0-15,1 0 0,0 0 16,27 0 0,-55 0-16,27 0 0,29 0 15,-57 0-15,29 0 16,-29 0 0,29 0-16,-1 0 0,-28 0 15,29 0 1,56 0-16,-85 0 0,57 0 15,-57 0 1,57 0-16,-28 0 16,-29 0-16,57 0 15,-29 0-15,29 0 16,-28 0-16,-29 0 0,28 0 16,1 0-1,0 0-15,-1 0 16,-28 0-16,29 0 15,-29 0-15,0 0 16,29 0 0,-29 0-16,29 0 0,-1 0 15,-27 0-15,27 0 16,-28 0-16,1 0 16,27 0-16,-28 0 15,1 0 1,27 0-16,1 0 15,-29 0 1,29 0-16,-1 0 0,-28 0 16,1 0-1,-1 0-15,29 0 16,-1 0-16,-28 0 0,29 0 16,-1 0-1,1 0-15,-1 0 31,-27 0-31,27 0 16,-27 0-16,-1 0 16,0 0-16,0 0 15,29 0-15,-29 0 16,0 0 0,1 0-16,-1 0 15,0 0-15,29 0 16,-29 0-16,0 0 15,1 0 1,27 0-16,-28 0 0,29 0 31,-1 0-31,1 0 16,0 0 0,-1 0-1,1 0-15,-29 0 16,0 0-1,0 0-15,1 0 0,27 0 16,1 0 0,-29 0-16,0 0 15,1 0-15,27 0 0,-28 0 16,1 0 0,27 0-16,-28 0 0,29 0 15,0 0 1,-29 0-16,0 0 15,0 0-15,57 0 16,-28 0-16,-29 0 16,29 0-1,-29 0-15,0 0 0,29 0 16,-29 0-16,0 0 16,29 0-16,-29 0 15,0 0-15,0 0 16,1 0-1,27 0-15,1 0 16,-29 0 0,29 0-16,-29 0 0,0 0 15,57 0-15,-57 0 16,1 0 0,27 0-16,-28 0 0,29 0 15,-1 0 1,1 0-16,-29 0 15,29 0 1,-29 0-16,0 0 16,1 0-1,-1 0-15,0 28 16,0-28-16,29 0 16,-29 0-1,0 0-15,29 0 16,-29 0-16,29 0 15,-29 0-15,0 0 16,29 0 0,-29 0-16,29 0 15,-29 0-15,0 0 16,1 0-16,-1 0 16,28 28-16,1-28 15,-1 0 1,-27 0-16,27 0 15,1 0 1,-29 0-16,29 0 16,-29 0-16,28 0 15,-27 0-15,-1 0 16,28 0-16,1 0 0,0 0 31,-29 0-31,28 0 16,-27 0-1,-1 0-15,0 0 16,0 0 0,29 0-16,-29-28 15,0 28-15,1 0 0,-1 0 16,29 0 0,-29 0-16,0 0 15,29 0-15,-1 0 16,-28 0-1,1 0 1,-1 0-16,0 0 31,1 0-31,-1 0 16,0 0 0,0 0-1,1 0-15,-1 0 16,0 0-1,0 0-15,1 0 32,-1 0-17,0 0-15,0 0 16,29 0 0,-29 0-16,1 0 31,27 0-31,-28 0 15,29 0 1,-1 0 0,-27 0-1,27 0-15,-27 0 16,-1 0-16,0 0 16,0 0-16,1-28 15,-1 28 1,0 0-1,29 0 1,-57-29 0,28 29-1,0 0-15,0 0 16,1 0 0,-1 0-16,0 0 15,1 0 1,-1 0-16,28 0 15,-27 0 17,-1 0-32,0 0 15,-28-28 1,28 28-16,1 0 31,-1 0 0,0 0 1,1 0-17,-1 0 17,0 0-32,0 0 31,1 0-16,-29-28 1,28 28 0,0 0-1,0 0 1,1 0 15,-1 0-31,0 0 63,0 0 280,-28-29-327,29 29-16</inkml:trace>
</inkml:ink>
</file>

<file path=ppt/ink/ink13.xml><?xml version="1.0" encoding="utf-8"?>
<inkml:ink xmlns:inkml="http://www.w3.org/2003/InkML">
  <inkml:definitions>
    <inkml:context xml:id="ctx0">
      <inkml:inkSource xml:id="inkSrc0">
        <inkml:traceFormat>
          <inkml:channel name="X" type="integer" min="-1920" max="1920" units="cm"/>
          <inkml:channel name="Y" type="integer" max="1080" units="cm"/>
          <inkml:channel name="T" type="integer" max="2.14748E9" units="dev"/>
        </inkml:traceFormat>
        <inkml:channelProperties>
          <inkml:channelProperty channel="X" name="resolution" value="80.50314" units="1/cm"/>
          <inkml:channelProperty channel="Y" name="resolution" value="40.29851" units="1/cm"/>
          <inkml:channelProperty channel="T" name="resolution" value="1" units="1/dev"/>
        </inkml:channelProperties>
      </inkml:inkSource>
      <inkml:timestamp xml:id="ts0" timeString="2022-05-18T12:27:13.178"/>
    </inkml:context>
    <inkml:brush xml:id="br0">
      <inkml:brushProperty name="width" value="0.08819" units="cm"/>
      <inkml:brushProperty name="height" value="0.35278" units="cm"/>
      <inkml:brushProperty name="color" value="#FFC000"/>
      <inkml:brushProperty name="tip" value="rectangle"/>
      <inkml:brushProperty name="rasterOp" value="maskPen"/>
    </inkml:brush>
  </inkml:definitions>
  <inkml:trace contextRef="#ctx0" brushRef="#br0">2290 9383 0,'28'0'125,"57"0"-125,0 0 16,0-28 0,28 28-16,-57 0 15,1 0-15,56 0 16,-57 0-16,1 0 15,-1 0 1,-27 0-16,55 0 0,-27 0 16,28 0-1,-57 0-15,29 0 16,27 0-16,-55 0 16,55 0-1,-27 0-15,0 0 0,27 0 16,-55 0-1,27 0-15,29 0 0,-28 0 32,-29 0-32,28 0 15,1 0-15,-29 0 0,29 0 16,-29 0 0,28 0-16,1 0 0,-29 0 15,29 0 1,28 0-16,-57 0 15,28 0-15,1 0 16,0-28-16,-1 28 16,1 0-1,-1-28-15,1 28 0,-29-29 16,85 29-16,-56 0 16,-29 0-16,85 0 15,-57 0-15,-27 0 16,84 0-1,-57 0-15,-27 0 0,27 0 16,-28 0 0,29 0-16,-1 0 0,1 0 15,28 0-15,-29 0 16,1 0 0,28 0-16,28 0 0,-85 0 15,57 0 1,-57 0-16,29 0 0,27 0 15,-55 0 1,27 0-16,-27 0 16,-1 0-16,28 0 15,-27 0-15,27 0 16,1 0-16,-29 0 0,0 0 16,1 0-1,27 0-15,1 0 16,-29 0-16,28 0 15,-27 0-15,-1 0 16,0 0 0,0 0-16,1 0 0,-1 0 15,0 0-15,1 0 16,-1 0-16,0 0 16,57 0-16,-57 0 15,0 0 1,1 0-16,27 0 0,1 0 15,-1 0 1,-27 0 0,27 0-1,1 0 1,-1 0-16,-28 0 0,29 0 16,-29 0-1,29 0-15,-1 0 16,-27 0-16,27 0 15,-28 0-15,29 0 16,0 0-16,-1 0 16,-28 0-1,1 0-15,27 0 0,1 0 32,-29 0-32,28 0 15,-27 0 1,-1 0-16,0 0 15,1 0 1,27 0-16,-28 0 31,1 0-31,-1 0 0,0 0 16,0 0 0,1 0-16,27 0 0,-27 0 15,-1 0 1,0 0-16,0 0 47,1 0-47,-1 0 31,0 0 0,0 0-31,1 0 31,-1 0-15,0 0-16,0 0 16,1 0-1,-1 0 17,0 0-32,1 0 46,-1 0-14,0 0-1,0 0-31,1 0 31,-1 0 282,0 0-251,-28 29-62,28-29 31,1 0 94,-29 28-109,28-28 15,0 0 1,1 0-1,-1 0 16,-28 28-16,28-28 31,0 0-15,-56 0 16,0 0-32,-29 28-15,1-28-16,-1 0 15,1 0 1,-1 0-16,29 0 16,0 0-1,-1 0-15,1 0 0,-29 0 16,29 0-1,-28 0-15,-1 0 16,29 0-16,-29 29 0,29-29 16,-28 0-1,-1 0-15,29 0 0,-1 0 16,1 0 0,-28 0-16,-1 0 15,29 0 1,-29 0-16,29 0 0,-29 0 15,1 0-15,28 0 16,-1 0-16,1 0 16,-28 0-16,27 0 15,1 0 1,-85 0-16,85 0 0,-1 0 16,-27 0-1,28 0-15,-29 0 0,1 0 16,27 0-1,-27 0-15,27 0 16,-27 0-16,-1 0 0,29 0 16,-28 0-1,-29 0-15,57 0 0,-29 0 16,0 0 0,-56 0-16,57 0 0,-1 0 15,1 0 1,-29 0-16,28 0 15,-56 0-15,57 0 0,-1-29 16,-56 29 0,57 0-16,-29 0 0,0 0 15,28 0 1,-27 0-16,-1-28 16,28 28-1,1 0-15,-29-28 0,0 28 16,57 0-1,-57 0-15,29 0 0,27-28 16,-84 28-16,57 0 16,-1 0-1,1 0-15,-1 0 0,29 0 16,-29 0 0,29 0-16,-29 0 0,1 0 15,-1 0 1,1 0-16,-1 0 15,1 0-15,27 0 16,-55 0-16,27 0 16,29 0-16,-29 0 0,1 0 15,28 0 1,-29 0-16,29 0 16,-29 0-16,1 0 15,27 0-15,-27 0 16,-57 0-1,84 0-15,-55 0 0,-29 0 16,84 0-16,-27 0 0,-29 0 16,28 0-1,1 0-15,28 0 32,-1 0-32,1 0 0,0 0 31,0 0-31,-1 0 15,-27 0 1,27 0 0,1 28-16,-28-28 0,27 0 15,1 0 1,0 0-16,-29 0 0,29 28 16,0-28-1,0 0-15,-1 0 16,1 0-16,0 0 15,-1 0-15,1 0 16,0 0-16,0 0 0,-1 0 31,1 0-31,-28 0 16,27 0 0,1 0-16,-29 0 15,29 0 1,-28 0-16,27 0 0,-27 0 15,28 0-15,-1 28 16,1-28-16,0 0 16,0 0-16,-1 0 15,1 29 1,0-29-16,-1 0 31,1 28-31,0-28 16,0 0-1,-1 0 32,29 28-47,-28-28 16,0 0 0,28 29-1,0-1 188,0 0-187,0 0 0,28-28 15,0 0-16,1 0-15,-1 0 16,0 0 0,0 0 15,1 0-15,27 0-1,-27 0-15,-1 0 16,0 0-1,0 0-15,29 0 0,-29 0 16,29 0-16,-1 0 16,-28 0-16,1 0 15,-1 0-15,29 0 16,-1 0 0,-28 0-16,29 0 0,-29 0 15,0 0 1,29 0-16,0 0 15,-1 0-15,29 0 32,-29 0-32,-27 0 15,84 0 1,-57 0-16,1 0 16,-1 0-1,-27 0-15,-1 0 0,28 0 16,-27 0-1,27 0-15,1 0 16,-1 0-16,-27 0 0,55 0 16,-27 0-1,-29 0-15,29 0 16,-1 0-16,-27 0 16,27 0-16,-28 0 15,85 0 1,-56 0-16,-29 0 0,29 0 15,28 0 1,-29 0-16,-28 0 0,29 0 16,-29 0-16,0 0 15,1 0 1,-1 0-16,29 0 0,-1 0 31,-28 0-31,1 0 0,-1 0 16,0 0-1,29 0-15,-29 0 16,0 0-16,29 0 0,-29 0 16,0 0-1,1 0-15,-1 0 0,0 0 16,0 0 0,1 0-16,27 0 15,-28 29-15,29-29 16,0 0-16,-1 0 15,-28 0-15,1 0 16,-1 0 0,0 0-16,0 0 15,1 0-15,-1 0 16,0 0-16,1 0 16,-1 0-1,0 0-15,0 0 0,29 0 16,-29 0-1,0 0-15,29 0 0,-29 0 16,0 0-16,29 0 16,-29 0-1,29 0-15,-1 0 0,-27 0 16,27 0 0,-28 0-16,29 0 0,-29 0 15,29 0 1,-1 0-16,-27 0 0,27 0 15,-28 0 1,29 0-16,-1 0 16,29 0-16,-56 0 15,-1 0 1,28 0-16,-27 0 16,27 0-16,1 0 15,-29 0-15,29 0 16,-29 0-1,28 0-15,-27 0 0,-1 0 16,28 0-16,1 0 16,-1 0-1,-27 0 1,27 0 0,1 0-16,-29 0 15,29 0 1,-1 0-16,-28 0 0,29 0 15,-29 0 1,29 0-16,-1 0 16,1 0-16,-1 0 0,-27 0 15,-1 0 1,28 0-16,-27 0 0,27 0 16,-27 0-1,27 0-15,1 0 16,-29 0-1,28 0-15,-27 0 16,-1 0-16,29 0 31,-29 0-31,0 0 16,0 0 0,1 0-1,27 0 1,-28 0 15,1 0-31,-1 0 16,0 0 15,0 0-15,1 0-1,-1 0 16,0 0-31,1 0 16,-1 0 15,0 0-15</inkml:trace>
</inkml:ink>
</file>

<file path=ppt/ink/ink14.xml><?xml version="1.0" encoding="utf-8"?>
<inkml:ink xmlns:inkml="http://www.w3.org/2003/InkML">
  <inkml:definitions>
    <inkml:context xml:id="ctx0">
      <inkml:inkSource xml:id="inkSrc0">
        <inkml:traceFormat>
          <inkml:channel name="X" type="integer" min="-1920" max="1920" units="cm"/>
          <inkml:channel name="Y" type="integer" max="1080" units="cm"/>
          <inkml:channel name="T" type="integer" max="2.14748E9" units="dev"/>
        </inkml:traceFormat>
        <inkml:channelProperties>
          <inkml:channelProperty channel="X" name="resolution" value="80.50314" units="1/cm"/>
          <inkml:channelProperty channel="Y" name="resolution" value="40.29851" units="1/cm"/>
          <inkml:channelProperty channel="T" name="resolution" value="1" units="1/dev"/>
        </inkml:channelProperties>
      </inkml:inkSource>
      <inkml:timestamp xml:id="ts0" timeString="2022-05-13T14:45:27.237"/>
    </inkml:context>
    <inkml:brush xml:id="br0">
      <inkml:brushProperty name="width" value="0.08819" units="cm"/>
      <inkml:brushProperty name="height" value="0.35278" units="cm"/>
      <inkml:brushProperty name="color" value="#FFC000"/>
      <inkml:brushProperty name="tip" value="rectangle"/>
      <inkml:brushProperty name="rasterOp" value="maskPen"/>
    </inkml:brush>
  </inkml:definitions>
  <inkml:trace contextRef="#ctx0" brushRef="#br0">10997 3731 0,'59'0'94,"-2"0"-63,-1 0-31,1 0 16,2 0-16,-3 0 16,1 0-1,-1-29-15,3 29 16,-2 0 15,-1 0-15,1 0-16,2 0 15,-3 0-15,60 0 32,-60 0-32,1 0 31,0 0-31,1 0 15,-1-28 1,0 28-16,-1 0 31,3 0-31,-3 0 16,1 0-16,2 0 31,-3 0-31,1 0 0,0 0 16,1 0-1,-1 0-15,0 0 32,-1 0-32,3 0 15,-2 0-15,-1 0 16,1 0 0,2 0-1,-3 0 1,1 0-1,1 0-15,-1 0 32,0 0-17,-1 0 1,3 0 0,-2 0-1,-1 0 16,1 0-15,-57 28 234,-57-28-234,1 0-1,-1 29-15,-2-29 16,3 0 0,-1 0-1,0 0 1,-1 0-16,1 0 0,1 0 31,-3 0-31,2 0 31,1 0-15,-1 0-16,-58 0 16,115 28-1,-57-28-15,0 0 16,-1 28-1,1 0 1,0-28-16,1 0 16,-3 0-1,2 0-15,1 0 16,-3 0 0,3 0 15,-1 0-31,0 29 31,-1-29-15,1 0-1,0 0 1,1 0 0,56 28-1,-59-28-15,2 28 31,1-28-31,-3 0 32,2 0-17,1 0-15,-1 0 32,-2 0-17,59 28 1,-56-28-1,-1 0 1,57 29 15,-56-29-31,-3 0 32,2 0-17,57 28 1,-56-28-1,-1 28-15,-2-28 32,3 0 15,-1 0-47,57 29 15,113-29 251,3 0-266,-60 0 0,1 0 15,58 0 1,-2 0 0,-54 0-1,-2 0 1,-1 0-16,1 0 0,2 0 31,-3 0-31,1 0 0,58 0 31,-58 0-15,0 0 0,1 0-1,-1 0 17,0 0-17,-1 0 1,3 0 15,-3 0-31,1 0 31,2 0-31,-3 0 16,1 0 0,0 0-1,1 0-15,-1 0 16,0 0-1,-1 0 1,3 0 0,-2 0-1,-1 0 17,1 0-1,2 0-31,-3 0 31,1 0 125,1 0-124,-58 28 61,57-28-30</inkml:trace>
</inkml:ink>
</file>

<file path=ppt/ink/ink15.xml><?xml version="1.0" encoding="utf-8"?>
<inkml:ink xmlns:inkml="http://www.w3.org/2003/InkML">
  <inkml:definitions>
    <inkml:context xml:id="ctx0">
      <inkml:inkSource xml:id="inkSrc0">
        <inkml:traceFormat>
          <inkml:channel name="X" type="integer" min="-1920" max="1920" units="cm"/>
          <inkml:channel name="Y" type="integer" max="1080" units="cm"/>
          <inkml:channel name="T" type="integer" max="2.14748E9" units="dev"/>
        </inkml:traceFormat>
        <inkml:channelProperties>
          <inkml:channelProperty channel="X" name="resolution" value="80.50314" units="1/cm"/>
          <inkml:channelProperty channel="Y" name="resolution" value="40.29851" units="1/cm"/>
          <inkml:channelProperty channel="T" name="resolution" value="1" units="1/dev"/>
        </inkml:channelProperties>
      </inkml:inkSource>
      <inkml:timestamp xml:id="ts0" timeString="2022-05-13T14:45:40.097"/>
    </inkml:context>
    <inkml:brush xml:id="br0">
      <inkml:brushProperty name="width" value="0.08819" units="cm"/>
      <inkml:brushProperty name="height" value="0.35278" units="cm"/>
      <inkml:brushProperty name="color" value="#FFC000"/>
      <inkml:brushProperty name="tip" value="rectangle"/>
      <inkml:brushProperty name="rasterOp" value="maskPen"/>
    </inkml:brush>
  </inkml:definitions>
  <inkml:trace contextRef="#ctx0" brushRef="#br0">12870 3787 0,'51'0'204,"-51"-28"-189,50 28-15,3-28 16,-2 28-1,0 0-15,-1-29 16,3 29 0,-2 0-16,0 0 0,52 0 15,-52 0 1,-1 0-16,3 0 16,-53-28-16,102 28 15,1-28 1,-1 0-16,-52 28 15,54 0 1,-54 0-16,1 0 16,53 0-1,-54 0 1,54 0-16,-3 0 16,-48 0-1,-2-29-15,-1 29 0,1 0 16,2-28-1,-2 28-15,-1 0 16,3 0-16,-2 0 16,-1 0-16,1 0 31,2 0 0,-2 0-15,-1 0-1,1 0 1,-51 28 172,-51-28-157,51 29-16,-50-29 1,50 28 0,0 0-1,-51-28-15,-2 0 32,2 0 14,1 0-30,-1 0 0,-2 28-16,3-28 15,-1 0 1,-2 0 0,2 29-16,1-29 31,-1 0-31,-2 0 31,2 0-15,1 0-16,-1 0 15,-52 28 1,52-28 0,-53 0-1,54 0 1,-1 0-1,-2 0 1,3 0 0,-1 0-16,51 28 0,-51-28 15,-2 0 1,-48 0-16,50 0 16,-2 0-1,-48 0 1,101 28-16,-53-28 0,3 0 15,-1 0 1,0 29 0,-2-29-1,3 28 32,50 0-31,-51-28-1,0 0 17,51 28 15,-53-28-16,53 29 234,53-29-249,-2 0 0,0 0-1,-1 0 1,54 0-16,-3 0 31,-48 0-15,48 0-1,3 0-15,-53 0 16,-1 0 0,3 0-16,-2 0 15,0 0 1,-1 0 0,3 0 15,-2 0-31,-1 0 15,1 0 1,2 0 0,-2 0-16,52 0 15,-52 0 1,50 0-16,-48 0 0,48 0 16,-50 0-1,2 0-15,48 0 16,-48 0-16,48 0 15,-50 0-15,2 0 16,-2 0 0,-1 0-16,1 0 0,2 0 15,-2 0 1,50 0-16,-48 0 16,-3 0 15,1 0-31,-51 28 219,-51 0-204,1-28 1,-3 0-1,2 0 1,1 0-16,-1 0 16,-53 0-1,54 0-15,-1 0 16,-2 0 0,-48 0-1,50 0 1,-2 0-1,3 0-15,-1 0 0,-2 0 32,2 0-32,1 0 15,-54 0-15,3 0 32,50 0-32,-2 0 15,3 0 1,-1 0-1,-2 0-15,2 0 16,1 0 0,-1 0-1,-2 0-15,3 0 16,-1 0 0,0 0-1,51 29-15,-53-29 31,3 0-31,-1 0 16,0 0 0,-2 0-16,3 0 15,-1 0 1,-2 0 0,3 0 15,-1 0-31,0 0 31,-2 0-15,3 0 15,-1 28-31,0-28 16,-2 0 15,3 0-16,-1 0 17,-2 0-17,3 0 63,50 28 188,-51-28-94,0 0-94</inkml:trace>
</inkml:ink>
</file>

<file path=ppt/ink/ink16.xml><?xml version="1.0" encoding="utf-8"?>
<inkml:ink xmlns:inkml="http://www.w3.org/2003/InkML">
  <inkml:definitions>
    <inkml:context xml:id="ctx0">
      <inkml:inkSource xml:id="inkSrc0">
        <inkml:traceFormat>
          <inkml:channel name="X" type="integer" min="-1920" max="1920" units="cm"/>
          <inkml:channel name="Y" type="integer" max="1080" units="cm"/>
          <inkml:channel name="T" type="integer" max="2.14748E9" units="dev"/>
        </inkml:traceFormat>
        <inkml:channelProperties>
          <inkml:channelProperty channel="X" name="resolution" value="80.50314" units="1/cm"/>
          <inkml:channelProperty channel="Y" name="resolution" value="40.29851" units="1/cm"/>
          <inkml:channelProperty channel="T" name="resolution" value="1" units="1/dev"/>
        </inkml:channelProperties>
      </inkml:inkSource>
      <inkml:timestamp xml:id="ts0" timeString="2022-05-18T12:38:37.337"/>
    </inkml:context>
    <inkml:brush xml:id="br0">
      <inkml:brushProperty name="width" value="0.08819" units="cm"/>
      <inkml:brushProperty name="height" value="0.35278" units="cm"/>
      <inkml:brushProperty name="color" value="#FFC000"/>
      <inkml:brushProperty name="tip" value="rectangle"/>
      <inkml:brushProperty name="rasterOp" value="maskPen"/>
    </inkml:brush>
  </inkml:definitions>
  <inkml:trace contextRef="#ctx0" brushRef="#br0">14954 3815 0,'29'0'125,"27"0"-125,1 0 15,-29 0 1,29 0-16,-1 0 0,1 0 16,-29 0-1,0 0-15,1 0 16,-1 0-1,0 0-15,0 0 16,1 0 0,-1 0-16,28 0 15,-27 0-15,-1 0 32,0 0-32,0 0 15,1 0 1,-1 0 15,0 0-31,1 0 16,-1 0-1,0 0 1,0 0 15,1 0-31,-1 0 16,0 0 15,0 0-15,1 0-1,-1 0 17,0 0-32,1 0 31,-1 0-16,0 0 32,0 0-31,-28-28 0,29 28-16,-29-28 15,0 0 1,28 28-1,0 0 64,-84 0 46,27 0-110,1 0 1,28 28-16,-28 0 15,0-28 1,-1 0 0,1 0-16,0 28 15,-1-28-15,1 0 16,0 0 0,0 29-16,-1-29 15,1 28-15,0-28 16,-29 0-1,1 0 1,27 0-16,1 28 16,0-28-1,0 0 1,-1 0-16,1 28 16,-28-28-1,-1 0 1,29 0-1,-29 0 1,29 0-16,28 29 16,-28-29-1,-1 0-15,1 28 32,0-28-17,28 28-15,-28-28 16,28 29 15,-29-29-15,29 28-16,-28-28 47,28 28-32,0 0 48,28-28 187,1 0-250,27 0 0,-28 0 15,1 0 1,-1 0 0,-28-28-16,28 28 15,1 0 1,27 0-16,-28 0 31,-28-28-31,57 28 16,-29 0-16,0 0 31,1 0-31,-1 0 16,0 0-1,0 0-15,1 0 31,-1-28-15,0 28 0,1 0-1,-1 0-15,0 0 32,0 0-32,1 0 31,-1 0-31,0 0 15,0 0 1,1 0 0,-29-29 31,28 29-32,0 0 1,1 0 15,-1 0-15,0 0-1,-84 0 188,27 0-171,1 0-32,0 0 15,-1 0 1,1 0 0,0 0-16,-29 0 15,1 0 1,-1 0-1,29 0 1,0 0-16,-1 0 16,-27 0-16,-1 0 15,29 0 1,28-28-16,-28 28 16,-29 0-16,29 0 31,0 0-16,28-28-15,-28 28 0,-1 0 16,1 0 0,0 0-16,-1 0 15,1 0 17,0 0-32,0 0 31,-1 0-16,1 0 1,0 0 62,0 0-62,-1 0 249,29-29-249,0 1 0,29 28-1,-1 0-15,0 0 47,0 0-47,1 0 16,-1 0 15,0 0-15,0 0-1,1 0-15,-1 0 32,0 0-17,1 0 1,-1 0-1,0 0 1,0 0 15,1 0-31,-1 0 16,-28-28 0,28 28-16,0 0 31,1 0 0,-1 0-31,0 0 16,0-28-1,1 28 1,-1 0 15,-28-29-31,28 29 16,1 0-1,-1 0 1,0 0 0,0 0-1,1 0 17,-1 0-32,0 0 31,0 0-31,-28-28 15,29 28 17,-1 0-1,0 0-31,1 0 47,-1 0-32,0 0 48,0 0-47,-28-28-1,-28 28 204,0 0-188,0 0 0,-1 0-15,1 0-16,0 0 16,-1 0-1,1 0-15,0 0 16,0 0 0,-1 0-1,1 0-15,0 0 16,0 0-1,-1 0-15,1 0 0,0 0 16,-1 0 0,1 0-1,0 0 1,0 0 0,-1 0-16,1 0 31,0 0-16,0 0 1,-1 0 0,1 0-1,0 0 1,0 0-16,-1 0 31,1 0 0,28-28-31,-28 28 32,-1 0-1,1 0-15,0 0 15,56 0 219,29 0-250,-1 0 15,-27 0 1,-1 0 0,0 0-1,0 0 1,1 0 0,-1 0-1,0 0 1,0 0-16,1 0 0,-1 0 31,0 0-31,0 0 47,1 0-31,-1-29-1,0 29 16,-28-28-15,29 28-16,-1 0 47,0 0-31,0 0 46,1 0-46,-1 0-1,-28-28-15,28 28 47,0-28-16,1 28 32,-29 28 343,-29-28-406</inkml:trace>
</inkml:ink>
</file>

<file path=ppt/ink/ink17.xml><?xml version="1.0" encoding="utf-8"?>
<inkml:ink xmlns:inkml="http://www.w3.org/2003/InkML">
  <inkml:definitions>
    <inkml:context xml:id="ctx0">
      <inkml:inkSource xml:id="inkSrc0">
        <inkml:traceFormat>
          <inkml:channel name="X" type="integer" min="-1920" max="1920" units="cm"/>
          <inkml:channel name="Y" type="integer" max="1080" units="cm"/>
          <inkml:channel name="T" type="integer" max="2.14748E9" units="dev"/>
        </inkml:traceFormat>
        <inkml:channelProperties>
          <inkml:channelProperty channel="X" name="resolution" value="80.50314" units="1/cm"/>
          <inkml:channelProperty channel="Y" name="resolution" value="40.29851" units="1/cm"/>
          <inkml:channelProperty channel="T" name="resolution" value="1" units="1/dev"/>
        </inkml:channelProperties>
      </inkml:inkSource>
      <inkml:timestamp xml:id="ts0" timeString="2022-05-18T12:38:44.852"/>
    </inkml:context>
    <inkml:brush xml:id="br0">
      <inkml:brushProperty name="width" value="0.08819" units="cm"/>
      <inkml:brushProperty name="height" value="0.35278" units="cm"/>
      <inkml:brushProperty name="color" value="#FFC000"/>
      <inkml:brushProperty name="tip" value="rectangle"/>
      <inkml:brushProperty name="rasterOp" value="maskPen"/>
    </inkml:brush>
  </inkml:definitions>
  <inkml:trace contextRef="#ctx0" brushRef="#br0">16622 3702 0,'29'0'125,"-1"0"-109,28 0-16,1 0 16,-29 0-1,1 0-15,27 0 16,-28 0-1,1 0 1,-1 0 0,0 0-16,0 0 15,29 0 1,-29 0 0,0 0-16,1 0 15,-1 0 1,0 0-1,1 0 1,-29-28 0,28 28-1,0 0-15,0 0 32,1 0-17,-1 0 16,0 0-31,0 0 16,1-28 15,-1 28-15,0 0 0,1 0-1,-1 0 1,0 0 15,0 0 0,1 0 1,-1 0-1,0 0-16,-28 28 173,-28-28-157,0 0-31,28 28 16,-29-28-16,1 29 15,0-29 1,0 0 0,28 28-16,-29-28 15,1 0 1,-29 0-16,29 0 16,-28 0-1,27 0 1,1 0-16,0 0 31,0 0-31,-1 0 0,-27 0 31,27 0-15,1 28-16,0-28 0,0 0 31,-1 0-31,1 0 16,0 28-1,0-28-15,-1 0 32,1 0-17,0 0 1,28 29 15,-28-29-31,-1 0 31,29 28-15,-28-28 15,0 0-15,28 28 15,0 0-31,-29-28 31,29 29-15,-28-29 47,0 0-48,28 28 16,-28-28 16,28 28-31,-29-28-16,29 29 62,-28-29 1,28 28-47,57-28 218,-29 0-234,28 0 16,-27 0-16,-1 0 31,0 0-31,1 0 31,-1 0-15,0 0-1,0 0 1,1 0-16,-1 0 0,0 0 31,0 0-31,1 0 31,-1 0-31,0 0 16,0 0 0,1 0-1,-29-28 1,56 28-16,-27 0 16,-1 0-1,0 0 1,0 0 15,1 0-31,-1 0 16,0 0-1,0 0 1,1 0 15,-1 0 0,-28-29-31,28 29 0,1 0 47,-1 0-15,-28-28-32,28 28 46,0 0-30,1 0 15,-1 0 47,0 0-78,-56 0 219,0 28-203,-1-28-16,1 0 15,0 0 1,0 0 0,-1 0-16,1 0 15,0 29 1,-1-29-16,1 0 0,0 28 16,0-28-16,-1 0 15,1 28 1,0-28-16,0 0 15,-1 0 1,29 28-16,-56-28 16,27 0-1,1 0 1,0 0-16,28 29 0,-28-29 16,28 28-1,-29-28-15,1 0 16,0 0-1,28 28 1,-28-28-16,-29 0 16,29 28 15,0-28-31,-1 0 16,1 0-1,0 0 1,-1 0 15,29 29 0,-28-29-31,0 0 16</inkml:trace>
</inkml:ink>
</file>

<file path=ppt/ink/ink18.xml><?xml version="1.0" encoding="utf-8"?>
<inkml:ink xmlns:inkml="http://www.w3.org/2003/InkML">
  <inkml:definitions>
    <inkml:context xml:id="ctx0">
      <inkml:inkSource xml:id="inkSrc0">
        <inkml:traceFormat>
          <inkml:channel name="X" type="integer" min="-1920" max="1920" units="cm"/>
          <inkml:channel name="Y" type="integer" max="1080" units="cm"/>
          <inkml:channel name="T" type="integer" max="2.14748E9" units="dev"/>
        </inkml:traceFormat>
        <inkml:channelProperties>
          <inkml:channelProperty channel="X" name="resolution" value="80.50314" units="1/cm"/>
          <inkml:channelProperty channel="Y" name="resolution" value="40.29851" units="1/cm"/>
          <inkml:channelProperty channel="T" name="resolution" value="1" units="1/dev"/>
        </inkml:channelProperties>
      </inkml:inkSource>
      <inkml:timestamp xml:id="ts0" timeString="2022-05-18T12:38:53.721"/>
    </inkml:context>
    <inkml:brush xml:id="br0">
      <inkml:brushProperty name="width" value="0.08819" units="cm"/>
      <inkml:brushProperty name="height" value="0.35278" units="cm"/>
      <inkml:brushProperty name="color" value="#FFC000"/>
      <inkml:brushProperty name="tip" value="rectangle"/>
      <inkml:brushProperty name="rasterOp" value="maskPen"/>
    </inkml:brush>
  </inkml:definitions>
  <inkml:trace contextRef="#ctx0" brushRef="#br0">9640 3674 0,'28'0'93,"0"0"-77,29 0-16,-1 0 0,-27 0 16,56 0-1,-57 0-15,28 0 16,1 0-16,-29 0 0,57 0 16,-28 0-1,-29 0-15,28 0 0,-27 0 16,-1 0-1,28 0-15,-27 0 16,27 0-16,-28 0 16,1 0-16,-1 0 15,0 0 1,1 0-16,27 0 16,-28 0-1,1 0 1,-1 0-1,0-28 1,0 28-16,1 0 0,27 0 31,-27-28-31,-1 28 0,0 0 16,0 0-16,29 0 31,-29 0-31,0 0 16,1 0-1,27 0-15,-28 0 0,1 0 16,27 0 0,-27 0-16,-1 0 15,0 0-15,0 0 16,1 0-16,-1 0 16,0 0-16,29 0 0,-29 0 15,57 0 1,-57 0-1,0 0-15,29 0 16,-29 0 0,29 0-1,-29 0-15,0 0 0,0 0 16,29 0-16,-29 0 16,29 0-16,-29 0 15,0 0-15,29 0 16,-29 0-1,0 0-15,29 0 0,-29 0 16,29 0 0,-29 0-16,0 0 0,29 0 15,-29 0 1,29 0 0,-1 0-16,1 0 15,-1 0 1,-27 0-1,-1 0 1,0 0-16,0 0 16,1 0-1,-1 0 1,0 0-16,0 0 16,1 0 15,-1 0-31,0 0 15,1 0 1,-1 0 0,28 0-16,-27 0 15,27 0 1,1 0-16,-29 0 16,0 0-1,0 0 1,29 0-16,-29 0 31,29 0-31,-29 0 16,0 0-1,29 0 1,-29 28-16,0-28 16,1 0-1,-1 0-15,0 0 16,1 28-1,-1-28 1,0 0-16,0 0 16,1 0-1,-1 0 1,0 0-16,0 0 16,1 0-1,-1 0 1,0 0-1,0 0 1,1 0-16,-1 0 0,0 0 31,1 0-31,-1 0 47,0 0-47,0 0 31,-84 0 219,28 0-250,-29 28 16,-28-28 0,57 0-16,-29 0 0,1 0 15,28 29 1,-1-29-16,-27 28 16,28-28-16,-1 28 0,1-28 15,-29 0 1,1 0-16,-1 0 0,1 0 15,-1 0 1,29 28-16,-29-28 16,29 0-16,-28 0 15,-1 0-15,29 0 16,-29 0-16,29 0 0,-28 0 16,-1 0-1,29 0-15,-57 0 16,28 0-16,29 0 15,-28 0-15,-29 0 16,56 0 0,-27 0-16,28 0 0,-29 0 15,1 29 1,27-29-16,-27 0 0,28 0 16,-1 0-16,-27 0 15,27 0 1,1 0-16,0 0 0,0 0 15,-29 0 1,29 0-16,-29 0 0,1 0 16,27 0-1,-27 0-15,28 0 16,-29 0-16,1 0 0,27 0 16,-27 0-1,28 28-15,-29-28 0,0 0 16,1 0-1,-1 0-15,1 0 16,28 0-16,-1 0 16,1 0-16,-29 0 15,1 0 1,-1 0-16,1 0 16,-29 0-1,-28 0 1,28 0-1,57 0 1,0 0-16,-57 0 0,57 0 16,-1 0-1,-27 0-15,27 0 0,-27 0 16,28 28-16,-29-28 16,1 0-1,27 0-15,1 0 0,0 0 16,0 0-1,-1 0-15,1 0 0,0 0 16,-1 0 0,1 0-16,0 0 15,-29 0-15,1 28 16,28-28 0,-1 0-16,1 0 15,0 0 1,-1 0-1,1 0-15,0 0 16,0 0 0,-1 0 15,1 0-31,0 0 31,28 29-15,-28-1-1,-1-28 1,29 28 0,-28-28-1,0 0 17,-1 0-17,29 29 1,0-1 15,-28-28-15,56 0 140,1 28-156,-1-28 0,0 0 16,1 0-1,-1 0 1,0 0-16,0 0 0,29 0 15,-1 0 1,-27 0-16,27 0 0,1 0 16,-29 0-1,29 0-15,-29 0 16,28 0-16,-27 0 0,-1-28 16,29 28-1,-29 0-15,28 0 0,1 0 16,-29 0-1,29 0-15,-29 0 16,28 0-16,-27 0 16,27 0-16,1 0 15,-29 0 1,57 0-16,-29 0 0,-27 0 16,27 0-16,29 0 15,-28 0 1,-1 0-16,1 0 15,-29 0 1,28 0-16,1 0 0,-29 0 16,57 0-1,-28 0-15,-29 0 0,28 0 16,58 0-16,-86 0 16,28 0-1,57 0-15,-84 0 0,27 0 16,-28 0-1,57 0-15,-28 0 0,-29 0 16,29 0 0,-29 0-16,28 0 15,1 0-15,0-28 16,-1 28-16,1 0 16,-29 0-16,28 0 0,1 0 31,-29 0-31,0 0 15,1 0-15,-1 0 16,0 0-16,1 0 16,-1 0-1,0 0-15,0 0 16,29 0 0,-1 0-16,1 0 15,-29 0 1,29 0-1,-29 0-15,0 0 16,29 0 0,-29 0-16,29 0 15,-29 0 1,0 0 0,0 0-16,1 0 31,-1 0-16,0 0 1,1 0 0,-1 0-1,0 0 17,0 0 14,1 0-14,-1 0-32,0 0 31,0 0-31,29 0 16,-29 0 15,1 0-16,-1 0 1,0 0 0,0 0 46,1 0-62,-1 0 16,0 0-1,0 0 17,1 0-17,-1 0 1,0 0 31,0-29-32,1 29 32,-1 0-47,0 0 235,1 0-188,-1 0-32</inkml:trace>
</inkml:ink>
</file>

<file path=ppt/ink/ink19.xml><?xml version="1.0" encoding="utf-8"?>
<inkml:ink xmlns:inkml="http://www.w3.org/2003/InkML">
  <inkml:definitions>
    <inkml:context xml:id="ctx0">
      <inkml:inkSource xml:id="inkSrc0">
        <inkml:traceFormat>
          <inkml:channel name="X" type="integer" min="-1920" max="1920" units="cm"/>
          <inkml:channel name="Y" type="integer" max="1080" units="cm"/>
          <inkml:channel name="T" type="integer" max="2.14748E9" units="dev"/>
        </inkml:traceFormat>
        <inkml:channelProperties>
          <inkml:channelProperty channel="X" name="resolution" value="80.50314" units="1/cm"/>
          <inkml:channelProperty channel="Y" name="resolution" value="40.29851" units="1/cm"/>
          <inkml:channelProperty channel="T" name="resolution" value="1" units="1/dev"/>
        </inkml:channelProperties>
      </inkml:inkSource>
      <inkml:timestamp xml:id="ts0" timeString="2022-05-18T12:38:59.441"/>
    </inkml:context>
    <inkml:brush xml:id="br0">
      <inkml:brushProperty name="width" value="0.08819" units="cm"/>
      <inkml:brushProperty name="height" value="0.35278" units="cm"/>
      <inkml:brushProperty name="color" value="#FFC000"/>
      <inkml:brushProperty name="tip" value="rectangle"/>
      <inkml:brushProperty name="rasterOp" value="maskPen"/>
    </inkml:brush>
  </inkml:definitions>
  <inkml:trace contextRef="#ctx0" brushRef="#br0">18884 3787 0,'0'-28'46,"28"28"-30,0 0 0,1 0-16,27 0 15,1-28 1,-1 28 0,-27 0-16,27 0 0,57 0 15,-85-29 1,57 29-16,28 0 0,-84 0 15,55 0 1,30-28-16,-30 28 16,-55 0-16,84-28 15,-85 28-15,0 0 16,0-28-16,1-1 0,-1 29 16,29 0-1,-1 0 1,-28 0-1,1 0-15,-1 0 16,0 0 0,0-28-16,1 28 0,-1 0 15,29 0 1,-29 0-16,-28-28 0,28 28 16,29 0-16,-29 0 31,0 0-31,0 0 0,1 0 15,-1 0 1,0 0-16,1 0 0,-1 0 16,0 0-1,0 0 1,1 0-16,-1 0 31,0 0-31,0 0 31,1 0 1,-58 28 140,29 0-157,-28-28-15,-28 0 16,56 29-1,-29-29-15,1 28 0,-28 0 32,-1-28-32,29 0 15,-1 0-15,-27 28 16,28-28-16,-29 29 16,-28-1-16,0-28 0,29 28 15,-1-28 1,29 0-16,-57 0 15,57 0-15,-57 0 16,29 0-16,56 28 16,-57-28-1,1 0-15,-1 0 16,29 0-16,-29 0 16,29 0-1,0 0-15,-1 0 16,1 0-1,-28 0-15,27 29 16,1-29 0,0 0-16,0 28 31,-1-28-31,1 0 16,0 0-16,-1 28 31,1-28-31,0 28 15,0-28 1,-1 0-16,1 29 16,0-29-1,0 0-15,28 28 16,-29-28-16,1 0 0,0 0 16,0 0-1,-1 0-15,29 28 16,-28-28-16,0 0 15,-1 0 1,1 0 31,0 0 0,28 29-16,0-1 0,28-28 204,57 0-220,-57 0-15,85 0 16,-56 0-16,-29 0 16,29 0-1,-1 0-15,-28 0 0,1 0 16,-1 0-1,29 0-15,-29-28 0,0 28 16,0 0 0,1 0-16,27 0 15,1 0-15,-1 0 16,29 0 0,-28-29-16,-1 29 15,-28 0 1,29 0-16,-29 0 15,0 0-15,29-28 16,-29 28 0,29-28-1,-1 28-15,-27 0 16,-1 0-16,28 0 16,1 0-1,-29 0-15,1 0 31,-1 0-31,0-29 0,0 29 16,1 0 0,-1-28-16,0 28 15,0 0 1,1 0 0,-1 0-1,0 0 1,1 0 15,-1 0-31,0 0 31,0 0-15,1 0 0,-1 0-1,0 0 1,0 0-1</inkml:trace>
</inkml:ink>
</file>

<file path=ppt/ink/ink2.xml><?xml version="1.0" encoding="utf-8"?>
<inkml:ink xmlns:inkml="http://www.w3.org/2003/InkML">
  <inkml:definitions>
    <inkml:context xml:id="ctx0">
      <inkml:inkSource xml:id="inkSrc0">
        <inkml:traceFormat>
          <inkml:channel name="X" type="integer" min="-1920" max="1920" units="cm"/>
          <inkml:channel name="Y" type="integer" max="1080" units="cm"/>
          <inkml:channel name="T" type="integer" max="2.14748E9" units="dev"/>
        </inkml:traceFormat>
        <inkml:channelProperties>
          <inkml:channelProperty channel="X" name="resolution" value="80.50314" units="1/cm"/>
          <inkml:channelProperty channel="Y" name="resolution" value="40.29851" units="1/cm"/>
          <inkml:channelProperty channel="T" name="resolution" value="1" units="1/dev"/>
        </inkml:channelProperties>
      </inkml:inkSource>
      <inkml:timestamp xml:id="ts0" timeString="2022-05-13T12:08:37.145"/>
    </inkml:context>
    <inkml:brush xml:id="br0">
      <inkml:brushProperty name="width" value="0.08819" units="cm"/>
      <inkml:brushProperty name="height" value="0.35278" units="cm"/>
      <inkml:brushProperty name="color" value="#FFC000"/>
      <inkml:brushProperty name="tip" value="rectangle"/>
      <inkml:brushProperty name="rasterOp" value="maskPen"/>
    </inkml:brush>
  </inkml:definitions>
  <inkml:trace contextRef="#ctx0" brushRef="#br0">2544 6501 0,'0'-29'109,"57"29"-93,28-28-16,-1 28 0,1 0 15,0-28 1,28 28-16,-56 0 0,141 0 16,28 0-1,-170 0-15,1 0 16,56 0-16,-28 0 15,-57 0-15,198 0 16,-85 0 0,-56 0-16,0 0 0,56 0 15,57 0-15,198 0 16,-255 0-16,29 0 16,84 0-16,-169 0 15,-28 0 1,-1 0-16,1 0 0,-1 0 15,1 0 1,-1 0-16,1 0 0,0 0 16,-29 0-16,28 0 15,57 0 1,-56 0-16,-1 0 0,58 0 16,27 0-1,-85-29-15,58 29 0,-58 0 16,1 0-1,-29-28-15,57 0 16,-1 28-16,-55 0 16,27-28-16,29 28 15,0 0-15,-29 0 0,114 0 16,-113 0 0,84 0-16,57 0 15,28 0-15,-141 0 16,84 0-16,58 0 15,-143 0 1,86 0-16,-57 0 0,-28 0 16,-57 0-16,0 0 15,29 0-15,-29-29 16,0 29-16,1 0 16,-1 0-1,0 0-15,1 0 16,-1-28-1,0 28-15,0 0 16,1 0 0,-1 0-16,0 0 15,29 0-15,-29 0 0,29 0 16,-29 0 0,0 28-16,29-28 0,-1 0 15,-28 0 1,86 0-16,-30 29 15,-55-29-15,84 0 16,-29 0-16,-55 0 16,27 0-16,1 0 0,-29 0 15,0 0 1,1 0-16,-1 0 16,0 0-1,0 0-15,1 0 16,-1 0-1,0 0-15,29 0 0,-29 0 16,0 0 0,29 0-16,-29 0 0,0 0 15,57 0-15,-28 0 16,-29 0 0,85 0-16,-85 0 0,1 0 15,27 0 1,-28 0-16,1 0 0,27 0 15,-27 0 1,27 0-16,1 0 16,-29 0-16,28 28 0,1-28 15,-29 28 1,0-28-16,-28 28 125,0 1 62,-28-29-171,28 28 0,-28-28-16,0 28 15,-1 1-15,-27-29 0,-1 28 16,-27-28 0,55 0-1,1 0-15,-29 0 16,29 0-16,-85 0 15,85 0 1,0 0-16,-86 0 0,58 0 16,28 0-16,-85 0 15,56 0-15,1 0 16,-58 0-16,58 0 16,-57 0-1,56 0 1,1 0-1,27 0-15,1 0 0,0 0 16,-29 0 0,-27 28-16,55-28 15,-27 28-15,-1-28 0,-28 0 16,29 0 0,-29 0-16,0 0 0,29 0 15,-1 0 1,-28 29-16,1-29 15,27 0-15,-56 0 16,85 0-16,-29 0 16,29 0-16,-29 0 0,-27 0 15,55 0 1,-27 0-16,-29 0 16,57 0-16,-29 0 15,29 0-15,-85 0 16,56 0-1,29 0-15,-85 0 0,85 0 16,-1 0 0,-27 0-16,28 0 0,-29 0 15,0 0-15,1 0 32,28 0-32,-1 0 0,-27 0 15,28 0 1,-29 0-16,0 0 0,29 0 15,-57 0 1,57 0-16,-85 0 16,57 0-16,27 0 0,-84 0 15,57 0 1,27 0-16,-84 0 0,85 0 16,-29 0-1,1 0-15,-1 0 16,29 0-16,-57 0 15,57 0-15,-28 0 16,27 0 0,-27 0-16,27 0 0,1 0 15,-28 0-15,27 0 16,-27 0-16,28 0 16,-1 0-16,-27 0 15,27 0 1,-27 0-16,28 0 15,-1 0 1,-55 0-16,27 0 0,29 0 16,-29 0-16,-28 0 15,57 0 1,-28 0-16,27 0 0,-27 0 16,-1 0-1,1 0-15,27 0 16,29 28-1,-56-28-15,28 0 16,-1 0 0,1 0-16,-28 0 15,27 0-15,-55 0 0,27 0 16,29 0 0,-29 0-16,29 0 15,-29 0-15,1 0 16,-1 0-16,1 0 15,-1 0 1,1 0-16,27 0 16,-27 0-16,-1 0 15,29 0-15,-28 0 16,27 0-16,1 0 16,-29 0-1,1 0-15,28 0 16,-1 0-1,1 0-15,0 0 0,0 0 16,-29 0 0,29 0-16,-1 0 15,-27 0-15,28 0 0,-1 0 16,1 0 0,0 0-16,-29 0 0,1 0 31,28 0-16,-29 0-15,0 0 16,1 0 0,-1 0-16,29 0 15,0 0 1,0 0-16,-1 0 16,-27 0-16,27 0 15,-27 0-15,28 0 16,-1 0-1,-27 0-15,28 0 0,-1 0 16,-27 0 0,28 0-16,-1 0 15,1 0-15,0 0 16,-29 0 0,29 0-16,0 0 15,-1 0 1,1 0-16,0 0 0,0 0 31,-1 28-31,1-28 16,0 0-16,-29 28 0,1-28 31,27 0-31,-27 0 16,28 0-1,-1 0 1,1 0-1,28 29-15,-28-1 32,0-28-32,28 28 15,-29-28 17,29 28-1,0 1 78,29-29-93,-1 0-1,-28 28 32,28-28-47,0 0 32,1 0-17,-1 0 1,0 0-1,29 0 1,-29 0-16,0 0 16,29 0-16,-29 0 15,0 0-15,29 0 16,-29 0-16,29 0 16,-29 0-1,28 0-15,29 0 0,-28 0 16,-1 0-1,29 0-15,-57 0 0,85 0 16,-84 0 0,27 0-16,1 0 15,-29 0-15,57 0 0,-29 0 16,1 0 0,0 0-16,56 0 0,-57 0 15,1 0 1,56 0-16,-57 0 15,29 0-15,28 0 16,-56 0-16,-1 0 16,1 0-16,-29 0 0,57 0 15,-57 0 1,29 0-16,-1 0 16,-28 0-16,29 0 15,-29 0-15,29 0 16,28 0-1,-57 0-15,28 0 0,29 0 16,-56 0 0,84 0-16,-29 0 0,-55 0 15,84 0-15,-28 0 16,-57 0 0,85 0-16,-57 0 0,-27 0 15,84 0 1,-85 0-16,29 0 0,-1 0 15,-28 0 1,57 0-16,28 0 16,-56 0-16,-1 0 0,57 0 15,-56 0 1,0 0-16,56 0 0,-57 28 16,1-28-1,-1 0-15,1 0 16,-1 0-16,1 0 15,-29 0-15,57 0 16,28 0 0,-56 0-16,27 0 0,-27 0 15,-29 0-15,29 0 16,56 0-16,-85 0 16,29 0-16,27 0 15,1 0 1,0 0-16,28 0 0,-56 0 15,27 0 1,-27 0-16,-1 0 0,29 0 16,28 0-16,-84 0 15,55 0 1,30 0-16,-58 0 0,29 28 16,141-28-1,-169 0-15,27 0 0,29 0 16,29 0-1,-86 29-15,-27-29 16,27 0-16,-28 0 0,86 0 16,-86 0-1,0 0-15,29 0 0,-29 0 16,0 0 0,85 0-16,-85 0 15,29 0-15,56 0 16,-56 0-16,27 0 15,-27 0 1,0 0-16,27 0 0,-27 0 16,-29 0-16,29 0 15,-1 0-15,-28 0 16,1 0-16,-1 0 16,0 0-1,29 0-15,-29 0 0,29 0 16,-29 0-1,85 0-15,-56 0 0,-1 0 32,-28 0-32,1 0 15,-1 0-15,0 0 0,29 0 16,-29 0 0,0 0-16,0 0 15,1 0 1,-29-29 156,0 1-125,0 0-16,0 0-16,0-1 17,0 1-1,0 0 0,-29 28 47,1 0-62,0 0 0,0 0-16,-57 0 15,57 0 1,-57 0-16,28 0 0,29 0 15,-29 0 1,1 0-16,28 0 0,-85 0 16,56 0-16,29 0 15,-85 0 1,84 0-16,-27 0 0,-1 0 16,29 0-1,-28 0-15,27 0 0,-27-28 16,-29 28-1,28 0-15,1 0 16,28 28-16,-29-28 16,-28 0-1,57 0-15,-57 0 0,29 0 16,27 0 0,-55 0-16,-1 0 15,56 0-15,-55 0 16,-1 0-16,57 0 15,-57 0 1,0 0-16,0 28 0,29-28 16,-29 0-16,0 0 15,0 0-15,29 0 16,27 0-16,-55 0 16,55 0-1,-56 0-15,1 0 0,55 0 16,-27 0-1,-1 0-15,1 0 0,-1 0 16,1 0 0,-29 0-16,-28 0 15,56 0-15,-28 0 0,-28 0 16,29 0 0,-86 0-16,57 0 0,56 0 15,-27 0 1,-30 0-16,58 0 15,-1 0-15,-56 0 16,85 0-16,-57 0 16,29 0-16,27 0 0,-27 0 15,28 0 1,-29 0-16,-28 0 16,57 0-16,-29 0 15,1 0-15,28 0 16,-29 0-1,29 0-15,-29 0 0,29 0 16,0 0 0,-29 0-16,1 0 15,-1 0-15,29 0 16,-29 0 0,29 0-16,-28 0 0,-29 0 15,56 0 1,-55 0-16,27 0 0,-28 0 15,0 0 1,1 0-16,-1 0 16,57 0-16,-29 0 15,1 0 1,-1 0-16,0 0 0,29 0 16,-28 0-1,-57 0-15,84 0 16,1 0-16,-29 28 15,29-28-15,-28 0 16,-1 0 0,29 0-16,-57 0 0,29 0 15,27 0-15,1 0 16,0 0-16,-29 0 16,1 0-16,-1 0 31,29 0-31,0 0 0,-29 29 15,29-29 1,-1 0-16,1 0 0,0 28 16,0-28-16,-1 0 15,1 0 1,0 0-16,0 0 0,-29 0 31,29 0-31,0 0 0,-29 28 16,29-28-1,-29 28-15,29-28 16,-29 29 0,1-29-16,-1 0 15,29 28-15,0-28 16,-1 0 0,1 0-16,0 0 15,-29 0-15,29 0 16,0 0-16,0 0 15,-1 0 1,1 0-16,0 0 16,0 0-1,-1 28-15,-27 1 32,27-29-17,1 28 16,0-28-31,0 0 0,-1 0 32,1 0-17,0 0-15,0 0 16,-1 0 0,1 0-1,0 0 1,-1 0-1,1 0-15,0 0 16,0 0 0,-1 0-16,1 0 31,0 0-31,0 0 16,-1 0-1,1 0 1,0 0 31,56 0 156,0 0-188,1 0-15,27 0 16,-28 0 0,1 0-16,27 0 0,-28 0 15,29 0-15,0 0 16,-1 0 0,1 0-1,-1 0 1,1 0-16,28 0 0,-29 0 15,1 0 1,27 0-16,-27 0 0,-1 0 16,29 0-16,28 0 15,-56 0 1,28 0-16,-29 0 0,-27 0 16,27 0-1,57 0-15,-56 0 16,-29 0-1,57 0-15,-29 0 16,57 0-16,-84 0 16,55 0-16,30 0 15,-58 0-15,1 0 0,-29 0 16,28 0 0,1 0-16,-29 0 15,29 0-15,-29 0 16,29 0-16,-1 0 15,-28 0 1,29 0-16,-29 0 0,29 0 16,-1 0-16,-27 0 15,-1 0-15,0 0 16,29 0-16,-1 0 16,-28 0-1,29 0-15,-29 0 0,57 0 16,-57 0-1,29 0-15,-1 0 0,1 0 16,-29 0 0,57 0-16,-28 0 15,27 0-15,-55 0 0,55 0 16,1 0 0,-57 0-16,57 0 0,-56 0 15,84 0 1,-57 0-16,-28 0 15,29 0-15,0 0 16,-29 0-16,28 0 16,1 0-16,-1 0 0,1 0 15,-1 0 1,1 0-16,56 0 16,-85 0-16,57 0 15,-28 0-15,-29 0 16,29 0-1,-29 0-15,28 0 0,1 0 16,-29 0 0,0 0-16,1 0 0,27 0 15,1 0-15,-29 0 16,29 0 0,-29 0-16,57 0 0,-29 0 15,-28 0 1,57 0-16,-56 0 0,55 0 15,-27 0 1,28 0-16,-1 0 16,-27 0-16,-29 0 0,29 0 15,-1 0 1,-56-28-16,57 28 0,-29 0 16,29 0-1,-1 0-15,-27 0 16,84 0-16,-57 0 15,-28-29-15,85 29 16,-56 0 0,-29 0-16,29 0 0,-29 0 15,0 0-15,29 0 16,-29 0-16,29 0 16,-29 0-16,0 0 15,29 0 1,-29 0-16,29 0 0,-29 0 15,28 0 1,-27 0-16,-1 0 0,29 0 16,-29 0-16,0 0 15,29 0 1,-29 0-16,0 0 0,29 0 16,-29 0-1,28 0-15,1 0 0,-29 0 16,29 0-1,-29 0-15,0 0 16,29 0-16,-29 0 0,0 0 16,1 0-1,-1 0-15,0 0 16,1 0 0,-1 0 15,0 0-16,0 0 48,1 0-47,-1 0-1,0 0 1,0 0-1,1 0 17,-29-28-17</inkml:trace>
</inkml:ink>
</file>

<file path=ppt/ink/ink20.xml><?xml version="1.0" encoding="utf-8"?>
<inkml:ink xmlns:inkml="http://www.w3.org/2003/InkML">
  <inkml:definitions>
    <inkml:context xml:id="ctx0">
      <inkml:inkSource xml:id="inkSrc0">
        <inkml:traceFormat>
          <inkml:channel name="X" type="integer" min="-1920" max="1920" units="cm"/>
          <inkml:channel name="Y" type="integer" max="1080" units="cm"/>
          <inkml:channel name="T" type="integer" max="2.14748E9" units="dev"/>
        </inkml:traceFormat>
        <inkml:channelProperties>
          <inkml:channelProperty channel="X" name="resolution" value="80.50314" units="1/cm"/>
          <inkml:channelProperty channel="Y" name="resolution" value="40.29851" units="1/cm"/>
          <inkml:channelProperty channel="T" name="resolution" value="1" units="1/dev"/>
        </inkml:channelProperties>
      </inkml:inkSource>
      <inkml:timestamp xml:id="ts0" timeString="2022-05-18T13:02:42.424"/>
    </inkml:context>
    <inkml:brush xml:id="br0">
      <inkml:brushProperty name="width" value="0.08819" units="cm"/>
      <inkml:brushProperty name="height" value="0.35278" units="cm"/>
      <inkml:brushProperty name="color" value="#FFC000"/>
      <inkml:brushProperty name="tip" value="rectangle"/>
      <inkml:brushProperty name="rasterOp" value="maskPen"/>
    </inkml:brush>
  </inkml:definitions>
  <inkml:trace contextRef="#ctx0" brushRef="#br0">2205 4437 0,'0'-28'125,"85"28"-110,-57 0-15,29 0 0,-1 0 32,-28-28-32,1 28 15,-1 0 1,0 0-16,29 0 0,-1 0 16,1 0-1,-29-29-15,0 29 16,1 0-1,-1 0-15,0 0 0,0 0 16,1 0 0,27 0-1,-27 0-15,55 0 16,-27 0 0,-1 0-16,-27 0 0,27 0 15,1 0 1,-29 0-16,29 0 15,-29 0-15,28 0 0,-27 0 16,27 0 0,1 0-16,-29 0 0,29 0 15,-29 0 1,28 0-16,29 0 16,-57 0-16,29 0 15,-29 0-15,1 0 16,27 0-1,-28 0-15,1 0 0,-1 0 16,0 0-16,0 0 16,1 0-16,-1 0 15,28 0-15,-27 0 16,27 0 0,1 0-16,-29 0 0,29 0 15,-29 0 1,57 0-16,0 0 0,-57 0 15,57 0-15,-29 0 16,1 0 0,-29 0-16,28 0 15,-27 0 1,-1 0-16,0 0 0,1 0 16,-1 0-1,0 0 16,0 0-31,1 0 0,-1 0 16,0 0-16,0 29 0,1-29 16,-1 0-1,29 0 1,-1 0 0,-28 0-16,29 0 31,-29 0-31,0 0 0,29 0 15,-29 0-15,0 0 16,1 0 0,-1 0-16,0 0 15,1 0 1,-1 0-16,0 0 0,0 0 31,29 0-15,-1 0-1,-27 0 1,-1 0-16,0 0 16,1 0 15,-1 0-15,0 0-16,0 0 31,1 0-16,-1 0 1,0 0 0,0 0 15,-56 0 203,0 0-218,0 0-16,-1 0 16,1 28-1,-28-28-15,-1 0 0,29 0 16,-57 0-1,57 0-15,-29 28 0,-28-28 16,57 0-16,-29 0 16,1 0-16,28 0 15,-29 0-15,29 0 16,-29 0 0,1 0-16,28 0 0,-29 0 15,-56 0 1,85 0-16,-57 0 0,-28 0 15,56 0-15,-28 0 16,-28 0 0,85 0-16,-57 0 0,29 0 15,27 0 1,-27 0-16,28 0 0,-57 0 16,28 0-1,29 0-15,-29 0 16,1 0-16,-1 0 15,29 0 1,-28 0-16,-1 0 16,29 0-16,-29 0 15,29 0-15,-29 0 16,1 0-16,28 0 16,-29 0-16,29 0 15,0 0 1,-29 0-16,29 0 0,-1 0 15,1 0-15,0 0 16,0 0-16,-1 0 16,1 0 15,0 0-31,0 0 16,-1 0-1,1 29-15,0-29 0,0 0 16,-1 0-1,1 0 1,0 0-16,-1 0 16,1 0-1,0 0-15,0 0 16,-1 28-16,1-28 16,0 0-1,0 0-15,-1 0 16,1 0-1,0 0-15,-1 0 32,1 0-17,0 0 17,28 28-17,-28-28-15,-1 0 31,1 0-31,0 0 16,0 28 0,-1-28-1,1 0-15,0 0 16,0 0 0,28 29-16,-29-29 0,1 28 15,0-28 1,-1 28-1,1-28-15,0 0 32,0 0-32,-1 28 31,1-28 0,0 0-31,28 29 31,-28-29-15,28 28 203,28-28-188,28 0-31,1 0 16,-29 0-1,0 0-15,29 0 16,-29 0-16,29 0 16,28 0-16,-57 0 15,28 0 1,29 0-16,-57 0 0,29 0 15,-29 0-15,57 0 16,-28 0 0,-29 0-16,57 0 0,-57 0 15,29 0 1,-1 0-16,-28 0 0,57 0 16,-28 0-1,27 0-15,1 0 0,-28 0 16,28 0-1,-29 0-15,-28 0 16,29 0-16,0 0 0,-29 0 16,85 0-1,-85 0-15,29 0 0,-1 0 16,1 0 0,-1 0-1,-27 0 1,27 0-16,-28 0 0,29 0 15,-29 0-15,57 0 0,-28 0 16,-29 0 0,28 0-16,-27 0 15,27 0 1,1 0-16,-29 0 0,28 0 16,-27 0-1,56 0-15,-57 0 0,0 0 16,29 0-1,-29 0-15,0 0 0,29 0 16,-1 0-16,1 0 31,-1 0-31,-27 0 16,-1 0 0,28 0-16,-27 0 15,27 0 1,-28 0-1,1 0-15,-1 0 16,0 0 0,1 0-16,-1 0 15,0 0 17,0 0-17,1 0 1,-1 0-1,0 0 1</inkml:trace>
</inkml:ink>
</file>

<file path=ppt/ink/ink21.xml><?xml version="1.0" encoding="utf-8"?>
<inkml:ink xmlns:inkml="http://www.w3.org/2003/InkML">
  <inkml:definitions>
    <inkml:context xml:id="ctx0">
      <inkml:inkSource xml:id="inkSrc0">
        <inkml:traceFormat>
          <inkml:channel name="X" type="integer" min="-1920" max="1920" units="cm"/>
          <inkml:channel name="Y" type="integer" max="1080" units="cm"/>
          <inkml:channel name="T" type="integer" max="2.14748E9" units="dev"/>
        </inkml:traceFormat>
        <inkml:channelProperties>
          <inkml:channelProperty channel="X" name="resolution" value="80.50314" units="1/cm"/>
          <inkml:channelProperty channel="Y" name="resolution" value="40.29851" units="1/cm"/>
          <inkml:channelProperty channel="T" name="resolution" value="1" units="1/dev"/>
        </inkml:channelProperties>
      </inkml:inkSource>
      <inkml:timestamp xml:id="ts0" timeString="2022-05-18T13:02:48.684"/>
    </inkml:context>
    <inkml:brush xml:id="br0">
      <inkml:brushProperty name="width" value="0.08819" units="cm"/>
      <inkml:brushProperty name="height" value="0.35278" units="cm"/>
      <inkml:brushProperty name="color" value="#FFC000"/>
      <inkml:brushProperty name="tip" value="rectangle"/>
      <inkml:brushProperty name="rasterOp" value="maskPen"/>
    </inkml:brush>
  </inkml:definitions>
  <inkml:trace contextRef="#ctx0" brushRef="#br0">7011 4381 0,'28'0'110,"29"0"-110,-29 0 15,28-29 1,29 29-16,0 0 0,-28 0 16,-1 0-1,-28-28-15,29 28 16,-1 0-16,29 0 15,-28 0-15,-1 0 16,-27 0-16,55 0 16,1 0-16,0 0 15,0 0-15,0 0 16,-57 0-16,113 0 16,-56 0-16,-28 0 15,-1 0 1,29 0-16,28 0 0,-56 0 15,-1 0-15,57 0 16,-56 0-16,28 0 16,-29 0-16,1 0 15,27 0 1,-27 0-16,-1 0 0,29 0 16,141 28-1,-169-28-15,141 0 0,-113 0 16,0 0-1,-1 0-15,114 0 16,-141 0-16,28 0 0,-1 0 16,1 0-1,0 0-15,28 0 16,-85 0-16,57 0 16,28 0-16,-56 0 15,28 0 1,-29 0-16,1 0 0,-1 0 15,-28 0-15,57 0 0,-28 0 16,-29 0 0,57 0-16,0 0 15,-57 0 1,57 0-16,-57 0 0,29 0 16,-1 0-1,-28 0-15,29 0 0,-29 0 16,57 0-1,-28 0-15,-1 0 16,1 0-16,-1 0 31,1 29-31,-29-29 16,0 0 15,0 0-15,1 0-1,-1 0 17,0 0-32,1 0 62,-1 0-31,0 0-31,0 0 16,1 0 0,-1 0-1,0 0-15,0 0 16,1 28 0,-1-28-1,0 0 16,1 0-31,-1 0 32,-28 28 46,0 1 16,-28-29-79,-1 28 1,1 0-16,0-28 15,-1 0 1,1 0-16,0 0 16,-29 0-16,29 0 15,-28 0 1,-29 0-16,56 0 0,-55 0 16,-1 0-1,0 0-15,29 0 16,-29 0-16,-113 0 15,113 0-15,-85 0 16,-84 0-16,197 0 0,-140 0 16,-171 0-1,227 0-15,-57 0 16,-57 0-16,199 0 16,-142 0-16,-28 0 15,84 0-15,86 0 16,-170 0-16,84 0 15,114 0-15,-85 0 0,-28 0 16,84 0 0,-28 0-16,-56 0 15,56 0-15,-28 0 16,85 0-16,-29 0 16,-56 0-1,85 0-15,-29 0 0,1 0 16,28 0-1,-1 0-15,1 0 0,-28 0 16,27 0-16,1 0 16,0 0-1,-1 0-15,1 0 16,0 0 0,0 28-16,-1-28 15,1 0 1,28 29-16,-28-29 15,0 0-15,28 28 32,-29-28-32,1 0 15,0 0 1,0 28 15,-1-28-15,1 0-1,0 0 1,-1 0 0,1 0-1,0 0-15,0 0 32,-1 0-32,1 0 0,0 0 31,0 0-31,28 28 15,-29-28 1,1 0 0,0 0-16,-1 29 15,1-29 1,-28 0-16,27 0 16,1 0 15,0 0-31,0 0 15,-1 0 32,1 0 235,56 0-32,1 0-219,-1 0-31,0 0 15,0 0-15,1 0 0,-1 0 16,0 0 0,0 0-16,29 0 15,-29 0 1,29 0 0,-29 0-16,29 0 15,-29 0 1,0 0-1,0 0-15,1 0 0,27 0 16,-27 0-16,-1 0 16,28 0-16,-27 0 15,27 0-15,1 0 16,-1 0 0,-28 0-16,29 0 15,-29 0 1,1 0-16,-1 0 0,0 0 15,0 0 1,1 0 0,-1 0-16,0 0 0,0 0 15,1 0 1,-1 0-16,0 0 16,1 0-1,-1 0 1,0 0-16,0 0 15,1 0-15,-1 0 16,0 0 0,0 0-1,1 0-15,-1 0 16,0 0 0,29 0-16,-29 0 15,29 0 1,-29 0-16,0 0 15,0 0-15,29 0 16,-29 0-16,0 0 16,29 0-16,-29 0 15,1 0 1,27 0-16,-28 0 0,29 0 16,-1 0-1,-27 0-15,-1 0 16,0 0-1,0 0-15,29 0 16,0 0-16,-29 0 0,28 0 16,-27 0-1,-1 0-15,28 0 16,-27 0-16,27 0 16,-27 0-16,27 0 15,-28 0-15,1 0 16,-1 0-16,0 0 15,29 0-15,-29 0 0,0 0 16,29 0 0,-29 0-16,0 0 31,57 0-31,-57 0 0,29 0 16,-29 0-1,0 0-15,1 0 0,27 0 16,1 0-1,-1 0-15,-27 0 16,-1 0-16,28 0 16,-27 0-1,27 0-15,-27 0 0,27 0 16,1 0 0,-29 0-16,28 0 0,-27 0 15,-1 0 1,0 0-16,0 0 15,1 0-15,27 0 16,-27 0 0,-1 0-1,0 0 1,0 0 0,1 0-1,-1 0-15,0 0 0,0 0 16,1 0-1,-1 0-15,0 0 16,29 0 0,-29 0-1,0 0-15,1 0 16,-1 0 0,0 0-16,0 0 0,1 0 15,-1 0 1,28 0-16,1 0 15,-29 0 1,29 0 0,-29 0-1,0 0 1,1 0 0,-1 0-1</inkml:trace>
</inkml:ink>
</file>

<file path=ppt/ink/ink22.xml><?xml version="1.0" encoding="utf-8"?>
<inkml:ink xmlns:inkml="http://www.w3.org/2003/InkML">
  <inkml:definitions>
    <inkml:context xml:id="ctx0">
      <inkml:inkSource xml:id="inkSrc0">
        <inkml:traceFormat>
          <inkml:channel name="X" type="integer" min="-1920" max="1920" units="cm"/>
          <inkml:channel name="Y" type="integer" max="1080" units="cm"/>
          <inkml:channel name="T" type="integer" max="2.14748E9" units="dev"/>
        </inkml:traceFormat>
        <inkml:channelProperties>
          <inkml:channelProperty channel="X" name="resolution" value="80.50314" units="1/cm"/>
          <inkml:channelProperty channel="Y" name="resolution" value="40.29851" units="1/cm"/>
          <inkml:channelProperty channel="T" name="resolution" value="1" units="1/dev"/>
        </inkml:channelProperties>
      </inkml:inkSource>
      <inkml:timestamp xml:id="ts0" timeString="2022-05-18T12:51:11.977"/>
    </inkml:context>
    <inkml:brush xml:id="br0">
      <inkml:brushProperty name="width" value="0.08819" units="cm"/>
      <inkml:brushProperty name="height" value="0.35278" units="cm"/>
      <inkml:brushProperty name="color" value="#FFC000"/>
      <inkml:brushProperty name="tip" value="rectangle"/>
      <inkml:brushProperty name="rasterOp" value="maskPen"/>
    </inkml:brush>
  </inkml:definitions>
  <inkml:trace contextRef="#ctx0" brushRef="#br0">2262 3815 0,'28'0'109,"0"0"-93,29 0 0,-1 0-16,-28-28 15,29 28-15,-29 0 0,1 0 16,27 0 0,29 0-16,-57 0 0,0 0 15,29 0 1,-1 0-16,-27 0 15,56 0 1,-29 0-16,1 0 0,-29 0 16,57 0-1,0 0-15,-29 0 0,-28 0 16,29 0-16,-29 0 16,29 0-1,-1 0-15,-28 0 16,29 0-1,-29 0-15,29 0 0,-29 0 16,0 0 0,57 0-16,-28 0 15,-1 0-15,29 0 0,-28 0 16,-1 0 0,-28 0-16,29 0 0,-29 0 15,29 0 1,28 0-16,-57 0 15,85 0-15,-57 0 16,-27 0-16,84 0 16,-85 0-1,29 0-15,-1 0 0,-28 0 16,29 0-16,-29 0 0,0 0 16,29-28-1,-29 28-15,1 0 16,27 0-1,1 0-15,-29 0 16,0 0 0,29 0-16,56 0 15,-85 0-15,29 0 16,-29 0-16,57 0 16,-57 0-16,57 0 15,-29 0 1,-27 0-16,84 0 0,-29 0 15,-55 0 1,84 0-16,-28 0 0,-57 0 16,85 0-1,-28 0-15,-57 0 16,29 0-16,27 0 0,-55 0 16,27 0-1,29 0-15,-28 0 16,-1 0-16,1 0 15,27 0-15,-27 0 16,-1 0-16,1 0 16,0 0-16,-1 0 15,-28 0-15,1 0 0,27 0 16,29 0 0,-57 0-16,29 0 15,-1 0-15,29 0 16,-28 0-16,27 0 15,1 0 1,0 0-16,-28 0 0,-29 0 16,57 0-1,-57 0-15,85 0 0,-28 0 16,0 0-16,-1 0 16,1 0-1,-28 0-15,28 0 0,-1 0 16,1 0-1,0 0-15,0 0 0,-29 0 16,-27 0 0,55 0-16,-27 0 15,28 0-15,-29 0 0,1 0 16,-29 0 0,29 0-16,-1 0 0,-27 0 15,55 0 1,-55 0-16,27 0 15,29 0 1,-57 0-16,29 0 0,-29 0 16,0 0-1,29 0-15,-29 0 0,29 0 16,-29 0-16,28 0 16,1 0-1,-29 0-15,29 0 0,-29 0 16,0 0-1,29 0-15,-29 0 0,29 0 16,-1 0 0,1-28-1,-1 28-15,1 0 16,-29 0 0,29 0-16,-29 0 0,0 0 15,29 0 1,-29 0-16,29 0 0,-29 0 15,28 0 1,1 0-16,-29 0 16,29 0-16,-29 0 15,0 0-15,29 0 16,-29 0-16,29 0 0,-29 0 16,0 0-1,0 0-15,1 0 16,-1 0-16,28 0 15,-27 0 1,-1 0 0,0 0-16,29 0 0,-1 0 15,-27 0 1,-1 0-16,0 0 16,0 0-16,29 0 15,0 0 1,-29 0-16,0 0 0,0 0 15,1 0 1,-1 0-16,0 0 0,0 0 16,1 0-1,-1 0 1,0 0-16,0 0 16,1 0-1,-1 0 1,0 0 31,1 0-47,-1 0 31,-28 28 156,-28 0-171,-1-28 0,1 28-16,0-28 15,-1 0-15,1 29 0,-28-29 16,27 28 0,1 0-16,-28-28 15,27 0-15,1 0 16,0 0-16,0 28 15,-1-28 1,1 0-16,-29 29 16,29-29-1,0 0-15,-29 0 0,29 0 16,-28 0-16,27 0 16,-84 0-1,57 0-15,27 0 0,-84 0 16,29 0-1,55 28-15,-84-28 0,57 0 16,-29 28 0,0-28-16,-56 0 0,-57 29 15,85-29 1,-29 0-16,58 0 0,55 0 16,-56 0-1,1 0-15,-1 0 16,57 0-16,-29 0 15,1 0 1,27 0-16,-27 0 0,27 0 16,-55 0-1,27 0-15,29 0 16,-29 0-16,29 0 16,-29 28-16,29-28 15,0 0 1,-29 0-16,1 0 0,-1 0 15,29 0 1,-29 0-16,1 0 16,28 0-16,-29 0 15,1 0 1,-1 0-16,-56 0 0,56 0 16,-27 0-1,27 0-15,1 0 0,-1 0 16,0 0-16,1 0 15,-29 28 1,-28-28-16,85 0 0,-57 0 16,28 0-1,1 0-15,-1 0 0,-56 0 16,85 0 0,-57 0-16,57 0 15,-29 0-15,1 0 16,28 0-16,-29 0 15,1 0-15,-1 0 0,-28 0 16,57 0 0,-29 0-16,-27 0 15,55 0-15,-27 0 16,-29 0-16,57 0 16,-1 0-1,1 0-15,-28 0 0,-1 0 16,1 0-1,27 0-15,-27 0 16,27 0-16,1 0 16,-28 0-1,27 0-15,1 0 0,-28 28 16,27-28 0,1 0-16,0 0 0,-1 0 31,1 0-31,0 0 15,0 0-15,-29 0 16,29 0 0,0 0-16,-1 0 15,-27 0 1,28 0-16,-29 0 16,29 0-16,-1 0 15,-27 0-15,28 0 16,-29 0-16,-56 0 0,85 0 15,-29 0 1,-56 0-16,85 0 16,-29 0-16,29 0 15,-28 0-15,-29 0 16,56 29 0,-27-29-16,-1 28 0,29-28 15,0 28 1,0-28-16,-1 0 0,1 0 15,0 0-15,-1 0 16,1 0 0,0 0-16,0 28 0,-29-28 15,1 0 1,27 0-16,1 0 31,-28 0-31,-1 0 16,0 29-16,29-29 31,0 0-31,0 0 0,-29 28 16,29-28-1,-29 0 1,29 0 0,-29 0-16,29 28 31,-28-28-31,27 0 0,1 0 15,0 0-15,-29 0 16,1 0 0,28 0-1,-29 0 1,0 0 0,1 0-1,-1 0 1,29 0-16,-28 0 31,27 0-31,1 0 0,-29 0 16,29 0-1,0 0-15,-29 0 0,1 0 32,28 0-32,-29 0 15,1 0-15,27 28 16,-27-28-16,27 0 15,-27 0-15,28 0 16,-1 0 0,1 0-16,0 0 31,0 0-15,-1 0-1,1 0 16,0 0-15,-1 0 15,1 0-31,0 0 0,0 0 16,-1 0 0,1 0-16,0 0 15,0 0 1,-1 0-1,1 0 1,0 0 0,0 0-1,-1-28 1,1 0 0,0 0-1,-1 28 63,29-29-78,-28 1 32,0 28-1,0-28-31,-1 28 15,1 0 1,28-28 0,-28 28 15,0 0 47,84 0 156,1 0-234,-1 0 16,-28 0-16,86 0 0,-30 0 16,-27 0-1,-1 0-15,29 0 0,-57 0 16,29 0 0,0 0-16,-29 0 15,28 0-15,-27 0 16,-1 0-16,28 0 15,-27 0-15,27 0 0,-27 0 16,-1 0 0,57 0-16,-57 0 15,0 0-15,0 0 16,29 0-16,-29 0 16,29 0-1,-29 0-15,0 0 16,29 0-1,-29 0-15,0 0 0,29 0 16,-1 0-16,1 0 16,-29 0-1,29 0-15,-1 0 0,29 0 16,-28 0 0,-1 0-16,-28 0 0,29 0 15,-29 0 1,29 0-16,-1 0 15,-27 0-15,84 0 0,-85 0 16,29 0 0,56 0-16,-85 0 0,28 0 15,57 0 1,-84 0-16,27 0 16,57 0-16,-84 0 15,27-29-15,1 29 16,-1 0-1,29-28-15,28 28 0,-85 0 16,57-28-16,28 28 16,-28 0-16,-28 0 15,56-28-15,-28-1 16,-29 29 0,142-28-16,-113 28 0,0 0 15,-1-28 1,86-29-16,-85 57 0,0 0 15,-1-28-15,1 28 16,141-57 0,-169 57-16,28 0 0,141 0 15,-85-56 1,-84 56-16,141 0 0,-114 0 16,-27 0-1,28 0-15,0 0 16,-1 0-16,29 0 0,-84 0 15,56 0 1,28 0-16,-85 0 0,57 0 16,28 0-1,-57 0-15,1 0 16,56 0-16,-85 0 16,29 0-16,-29 0 15,29 0 1,-1 0-16,-28 0 0,29 0 15,-29 0-15,0-28 16,1 28-16,-1 0 16,0 0-16,29-29 15,-1 29 1,29 0-16,-57 0 16,29 0-1,-29 0-15,29-28 0,-1 28 16,-27 0-16,27-28 15,-28 28 1,1 0-16,27-28 0,1 28 16,-1 0-1,-27 0-15,-1 0 16,57 0 0,-29 0-1,-28 0-15,86 0 16,-58 0-16,-28 0 15,29 0-15,-29 0 0,29 0 16,-1 0 0,-28 0-16,29 0 15,-29 0-15,29 0 16,-1 0-16,-27 0 16,27 0-1,1-29-15,-29 29 0,29-28 16,-29 28-1,0-28-15,57 0 0,-29 28 16,1-29 15,-29 29-31,0 0 16,1 0 0,-1 0-16,29 0 0,-29 0 15,0 0 1,0 0-16,1 0 15,-1 0-15,0 0 0,29 0 32,-1 0-32,-27 0 15,-1 0 1,0 0 0,0 0-1,1 0-15,27 0 31,1 0-31,-29 0 16,0 0 0,0 0-16,1 0 15,-1-28 17,0 28-17</inkml:trace>
</inkml:ink>
</file>

<file path=ppt/ink/ink23.xml><?xml version="1.0" encoding="utf-8"?>
<inkml:ink xmlns:inkml="http://www.w3.org/2003/InkML">
  <inkml:definitions>
    <inkml:context xml:id="ctx0">
      <inkml:inkSource xml:id="inkSrc0">
        <inkml:traceFormat>
          <inkml:channel name="X" type="integer" min="-1920" max="1920" units="cm"/>
          <inkml:channel name="Y" type="integer" max="1080" units="cm"/>
          <inkml:channel name="T" type="integer" max="2.14748E9" units="dev"/>
        </inkml:traceFormat>
        <inkml:channelProperties>
          <inkml:channelProperty channel="X" name="resolution" value="80.50314" units="1/cm"/>
          <inkml:channelProperty channel="Y" name="resolution" value="40.29851" units="1/cm"/>
          <inkml:channelProperty channel="T" name="resolution" value="1" units="1/dev"/>
        </inkml:channelProperties>
      </inkml:inkSource>
      <inkml:timestamp xml:id="ts0" timeString="2022-05-18T12:51:32.567"/>
    </inkml:context>
    <inkml:brush xml:id="br0">
      <inkml:brushProperty name="width" value="0.08819" units="cm"/>
      <inkml:brushProperty name="height" value="0.35278" units="cm"/>
      <inkml:brushProperty name="color" value="#FFC000"/>
      <inkml:brushProperty name="tip" value="rectangle"/>
      <inkml:brushProperty name="rasterOp" value="maskPen"/>
    </inkml:brush>
  </inkml:definitions>
  <inkml:trace contextRef="#ctx0" brushRef="#br0">15096 3618 0,'28'0'78,"57"0"-63,0 0 1,0 0-16,28 0 16,-57 0-16,142 0 15,28 0-15,-84 0 16,-58 0-16,29 0 0,29-29 15,27 29 1,86 0-16,-114 0 16,57 0-16,-85 0 15,28 0-15,-84 0 16,56 0 0,-56 0-16,-1 0 0,1 0 15,-1 0 1,-28 0-16,29 0 0,28 0 15,-57 0-15,29 0 16,-29 0 0,57 0-16,-29 0 0,-27 0 15,27 0 1,-28 0-16,57 0 0,-28 0 16,-29 0-1,28 0-15,-27 0 16,84 0-16,-57 0 0,-27 0 15,27 0 1,29 0-16,-57 0 0,29 0 16,-29 0-1,29 0-15,-1 0 16,-28 0-16,29 0 16,-29 0-16,29 0 15,-1 0 1,-27 0-16,27 0 0,29 0 15,-57 0-15,29 0 16,-29 0-16,29 0 16,27 0-16,-55-28 15,-1 28 1,28 0-16,-27 0 0,27 0 16,29 0-1,-57 0-15,29 0 0,-29 0 16,57 0-16,-57 0 15,29 0 1,-1 0-16,-27 0 0,55 0 16,1 0-1,-57 0-15,29 0 0,28 0 16,-57 0 0,29 0-16,-29 0 15,85 0-15,-57 0 16,1-28-16,0 28 15,27 0-15,-55 0 0,27 0 16,1 0 0,-29 0-16,85 0 15,-56 0-15,-29 0 16,28 0-16,-27 0 16,55 0-1,-27 0-15,-29 0 0,57 0 16,-28 0-16,-29 0 15,28 0-15,-27 0 16,56 0-16,-29 0 16,-28 0-1,57 0-15,0 0 0,0 0 16,-29 0 0,29 0-16,0-28 0,-29 28 15,29 0 1,-56 0-16,27 0 15,1 0-15,27 0 0,-27 0 16,-1 0 0,-27-29-16,56 29 0,-29-28 15,29 28 1,-29 0-16,29 0 16,-56 0-16,55 0 15,1 0-15,0 0 16,0 0-1,0 0-15,-57 0 0,28 0 16,1 0-16,-1 0 16,1 0-16,0 0 15,-1 0-15,1 0 16,-29 0 0,85 0-16,-57 0 0,-27 0 15,84 0 1,-85 0-16,29 0 0,56 0 15,-57 0 1,57 0 0,-28 0-16,-57 0 15,1 0 1,27 0-16,-28 0 0,29-28 16,-29 28-1,1 0-15,27 0 16,-28 0-16,1 0 0,-1 0 15,28-29 1,-27 29-16,-1 0 0,29 0 16,-1 0-1,-28 0-15,29 0 16,-29 0-16,29 0 16,-1 0-16,-28 0 15,29 0 1,-29 0-16,29 0 0,28 0 15,-57 0-15,85 0 16,-56 0-16,-29 0 16,85 0-16,-57 0 15,-27 0 1,27 0-16,29 0 0,-57 0 16,29 0-1,-29 0-15,29 0 0,-29 0 16,28 0-1,1 0 1,-29 0-16,29 0 0,-29 0 16,29 0-1,-1 0-15,-28 0 0,29 0 16,-29 0 0,85 0-16,-56 0 15,-29 0-15,85 0 16,-56 0-16,28 29 15,-1-29-15,1 0 0,-28 0 16,27 0 0,-27 0-16,-29 0 15,29 0-15,-29 0 16,0 0-16,1 0 16,27 28-1,-28-28-15,1 0 0,-1 0 16,29 0-1,-1 0-15,1 0 16,-29 0-16,28 28 16,29-28-1,-57 0-15,29 0 0,0 0 16,-29 0 0,28 0-16,-27 0 0,55 0 15,-55 0 1,-1 0-16,0 0 15,1 0-15,-1 0 0,28 0 16,-27 0 0,-1 0-16,0 0 31,-84 0 235,-1 0-251,-28 0-15,29 0 16,27 0-16,-84 0 0,85 0 15,0 29 1,-29-29-16,-28 0 0,-28 0 31,57 0-31,-29 0 16,-28 0-16,-28 0 16,112 0-16,-84 0 15,57 0 1,-1 0-16,1 0 0,-29 0 15,57 0-15,-29 0 16,29 0-16,-57 0 16,28 0-16,29 0 15,-57 0 1,57 0-16,0 0 0,-57 0 16,28 0-1,29 0-15,-28 0 0,27 0 16,-55 0-16,27 0 15,-28 0 1,29 0-16,-1 0 0,-28 0 16,29 0-1,-29 0-15,57 0 0,-29 0 16,29 0 0,0 0-16,-1 0 15,1 0-15,0 0 16,0 0-16,-1 0 15,-27 0-15,-29 0 0,57 0 16,-85 0 0,28 0-16,28 0 15,1 0-15,-29 0 16,57 0-16,-29 0 16,29 0-1,0 0-15,-29 0 0,29 28 16,-29-28-1,29 0-15,0 0 0,-29 0 16,29 0-16,-29 0 16,-27 0-1,55 0-15,-27 0 0,27 0 16,-27 28 0,-1-28-16,29 0 0,-28 0 15,27 0 1,-27 0-16,-1 0 15,29 0-15,-29 0 0,1 0 32,-1 28-32,1-28 15,-1 0 1,29 0-16,-29 0 16,29 0-16,-28 0 15,-29 0-15,28 0 16,1 0-16,28 0 0,-29 0 15,-56 0 1,85 0-16,-29 0 16,1 0-16,-1 0 15,0 0-15,29 0 16,0 0 0,-29 0-16,29 0 0,-57 0 15,29 0 1,28 0-16,-57 0 0,56 0 15,-27 0-15,-29 0 16,29 0 0,-1 0-16,-28 0 0,57 0 15,-85 0 1,56 0-16,1 0 0,-57 0 16,56 0-1,1 0-15,-57 0 16,28 0-16,28 0 0,-56 0 15,57 0 1,-1 0-16,-56 0 0,28 29 16,29-29-1,-29 0-15,0 0 16,28 0-16,-27 0 16,-1 0-16,28 0 15,-27 0 1,27 0-16,-28 0 0,0 0 15,1 0-15,-1 0 16,-28 0-16,56 0 16,-28 0-16,57 0 15,-57 0 1,0 0-16,57 0 0,-57 0 16,1 0-1,55 0-15,-27 0 0,-1 0 16,29 0-16,0 0 15,-1 0 1,-27 0-16,-1 0 0,1 28 16,-1-28-1,1 0-15,27 0 0,-27 0 16,-1 0 0,1 0-16,-57 0 15,84 0-15,-55 0 16,-29 0-16,56 0 15,-28 0-15,29 0 0,-1 0 16,-28 0 0,-28 0-16,57 0 15,-29 0-15,28 0 16,29 0-16,0 28 16,-57-28-1,57 0-15,-29 0 0,29 0 16,-29 28-1,29-28-15,-28 0 0,27 0 16,1 0-16,-28 0 16,27 0-1,1 0-15,0 0 0,-1 0 16,1 0 0,0 29-16,0-29 15,-1 0 1,1 0-16,-28 0 15,-1 0-15,0 0 16,29 0 0,0 0-16,-29 0 0,29 0 15,-28 0 1,27 0-16,-55 28 16,27 0-16,29-28 15,-29 28-15,1-28 16,27 29-1,-84-1-15,28 0 0,57-28 16,-28 0-16,-1 0 16,29 0-16,-85 0 15,56 0-15,29 0 16,-29 0 0,29 0-16,-28 28 0,27-28 15,1 0 1,0 0-16,0 0 15,-1 0-15,1 0 16,0 0 0,-1 0-16,1 0 0,0 0 15,-29 29 1,29-29-16,0 0 16,0 0-1,-1 0-15,1 0 31,0 28-31,0-28 16,-1 28-16,1-28 16,0 0-1,-29 0-15,29 0 32,0 0-32,-1 0 31,1 0-31,0 0 0,0 0 15,-29 0 1,29 0 0,-1 0-16,1 0 31,-28 0-31,27 0 16,1 0-1,0 0-15,0 0 16,-1 0-16,1 0 47,0 0-32,0 0 17,-1 0-32,1 0 15,0 0 16,-1 0-31,1 0 47,0 0-31,0 0 0,-1 0-1,1 0 1,0 0 15,197 0 235,-27 0-251,-57 0-15,28 0 16,141 0 0,-56 0-16,28 0 0,-141 0 15,198 0 1,-170 0-16,-28 0 0,-57 0 15,85 0-15,-85 0 16,57 0 0,-29 0-16,1 0 0,0 0 15,56 0 1,-29 0-16,-27 0 0,56 0 16,-28 0-1,84 0-15,-55 0 16,27 0-16,-113 0 0,85 0 15,-56 0 1,-29 0-16,29 0 16,-29 0-16,0 0 15,57 0-15,-29 0 16,29 0-16,-56 0 16,112 0-16,-56 0 15,28 0 1,-57 0-16,1 0 0,-1 0 15,-27 0-15,27 0 16,-28 0-16,1 0 16,27 0-16,-27 0 15,27 0 1,1 0-16,27 0 0,-27 0 16,-29 0-1,29 0-15,-1 0 0,-27 0 16,27 0-16,-28 0 15,29 0 1,-1 0-16,-27 0 0,56 0 16,28 0-1,28 0-15,29 0 0,84 0 16,-113 0 0,-56 0-16,0 0 15,0 0-15,0 0 16,-57 0-16,28 0 15,29 0-15,-56 0 0,55 0 16,1 0 0,0 0-1,-29 0-15,1 0 16,28 0-16,-57 0 16,29 0-1,-1 0-15,1 0 0,56 0 16,-85 0-16,57 0 15,28 0-15,-85 0 16,57 0-16,28 0 16,-56 0-1,27 0-15,30 0 0,-30 0 16,-55 0 0,84 0-16,-57 0 0,-28 0 15,29 0 1,0 0-16,27 0 15,-27 0-15,-1 0 0,29 0 16,28 0 0,-56 0-16,28 0 0,-29 0 15,1 0 1,28 0-16,28 0 16,-85 0-16,57 0 15,-29 0-15,-27 0 16,55 0-1,-55 0-15,-1 0 0,28 0 16,-27 0-16,27 0 16,1 0-16,-1 0 15,-27 0 1,27 0 0,29 0-16,-57 0 0,85 0 15,-28 0 1,-57 0-16,85 0 0,-56 0 15,-29 0-15,85 0 16,-28 0 0,-57 0-16,85 0 0,-28 0 15,-56 0 1,84 0-16,-29 0 0,-27 0 16,-1 0-1,-27 0-15,56 0 16,-29 0-16,-28 0 0,57 0 15,-28 0 1,-29 0-16,29 0 0,-29 0 16,28 0-1,29 0-15,-57 0 16,29 0-16,28 0 16,-57 0-16,29 0 15,-29 0 1,28 0-16,1 0 0,-1 0 15,1 0-15,28 0 16,-57 0-16,85 0 16,-28 0-16,-29 0 15,1 0 1,0 0-16,-1 0 0,57 0 16,-85 0-1,29 0-15,0 0 0,-29 0 16,28 0-16,-27 0 15,55 0 1,-27 0-16,-29 0 0,29 0 16,28 0-1,-29 0-15,-28 0 16,29 0 0,-1 0-16,1 0 15,-29 0 1,29 0-16,-1 0 15,1 0-15,-29 0 16,29 0 0,-29 0-1,0 0 1,0 0-16,29 0 31,-29 0-31,29 0 16,-29 0-1,0 0-15,1 0 16,-1-28 0,0 28-1,0-28-15,1 28 16,-1 0 0,0 0-16,1-29 15,-1 29 1,0 0-1,0-28-15,1 28 16,-1 0 0,0 0 15,-28-28-31,28 28 16,1 0-1,-29-28 16,0-1 1,28 29 15,-28-28 15,0 0 110,-57 28-110,29 0-62,0 0 16,0 0-16,-1 0 16,1 0-16,-28-28 15,27 28 1,-27 0-16,-1 0 0,29 0 16,0 0-1,-1 0-15,1 0 0,0 0 31,0 0-31,-1 0 32,1 0-17,-29 0-15,1 0 16,28 0 0,-29 0-16,29 0 15,-29 0-15,29 0 16,0 0-16,-29 0 15,1 0-15,27 0 16,1 0 0,0 0-16,0 0 15,-1 0-15,-27 0 16,28 0 0,-1 0-1,1 0-15,0 0 0,-1 0 16,1 0-1,0 0-15,0 0 16,-1 0-16,-27 0 16,-1 0-1,-27 0-15,55 0 16,-27 0 0,-1 0-16,1 0 0,-1 0 15,29 0 1,-29 0-16,1 0 15,27 0-15,1 0 0,0 0 16,0 0 0,-29 0-16,29 0 0,-29 0 15,29 0 1,-28 0-16,-1 0 16,29 0-16,-1 0 15,1 0-15,0 0 16,-29 0-1,29 0-15,-28 0 16,27 0-16,-27 0 16,27 0-16,-27 0 15,-1 0-15,1 0 16,-1 0 0,1 0-16,28 0 0,-29 0 15,0 0 1,1 0-16,-1 0 15,29 0 1,-85 0 0,56 0-16,29 0 0,-28 0 15,-1 0 1,1 0-16,-1 0 0,1 0 16,-1 0-1,-56 0-15,85 0 16,-57 0-16,28 0 0,29 0 15,-57 0 1,29 0-16,27 0 0,-27 0 16,28 0-1,-29 0-15,-28 0 16,57 0-16,-57 0 16,29 0-16,-29 0 15,-57 0 1,58 0-16,-142 0 0,84 0 15,-56 0-15,113 0 16,-56 0-16,56 0 16,-28 0-16,57 0 15,-29 0 1,28 0-16,29 0 0,-57 0 16,-28 0-1,57 0-15,-29 0 0,57 0 16,-29 0-1,1 0-15,-29 0 16,28 0-16,-28 0 0,57 0 16,-28 0-1,-1 0-15,29 0 0,-29 0 16,29 0 0,0 0-16,-29 0 15,29 0-15,-29 28 16,29-28-16,0 0 15,-29 0-15,29 0 0,-29 0 16,-56 0 0,57 0-16,-29 0 15,-28 0-15,56 0 16,-27 0-16,27 0 16,1 0-1,-1 0-15,0 0 0,1 0 16,-29 0-1,-28 0-15,56 0 0,-27 0 16,27 0-16,1 0 16,-142 0-1,169 0-15,-55 0 0,-1 0 16,0 0 0,0 0-16,29 0 0,27 0 15,-55 0 1,55 0-16,-84 0 15,57 0-15,-1 0 0,1 0 16,-29 0 0,28 0-16,-56 0 0,57 0 15,27 0 1,-84 0-16,57 0 16,27 0-16,-27 28 15,-1-28-15,29 28 16,-85-28-1,57 0-15,27 0 0,-84 0 16,57 0-16,27 0 16,-27 0-16,-1 0 15,1 29-15,-1-29 16,1 0 0,-1 0-16,1 0 0,-1 0 15,1 0 1,27 0-16,-56 0 0,57 0 15,-57 0-15,29 0 16,-1 0 0,1 0-16,-1 0 0,29 0 15,0 0 1,-1 0-16,1 0 0,0 0 16,0 0-1,-1 0-15,1 0 16,0 0-16,0 0 0,-1 0 15,1 0 1,0 0-16,-1 0 0,1 0 16,-28 0-1,27 0-15,-27 0 16,28 0-16,-1 0 16,-27 0-16,27 28 15,-27-28 1,-1 0-16,29 0 0,0 0 15,-29 0-15,29 0 16,0 0-16,0 0 16,-29 0-1,29 0 1,-1 0-16,-27 0 16,28 0-1,-29 0-15,29 0 16,-29 0-16,29 0 15,-29 0 1,29 28-16,0-28 0,0 0 16,-1 0-1,-27 0-15,28 0 32,-1 28-32,1-28 15,0 29-15,-29-29 16,29 0-16,0 0 15,-1 0-15,1 0 16,0 0 0,0 0-16,-1 0 15,-27 0 1,28 0 0,-1 0-1,1 0-15,0 0 0,-1 0 16,1 0-16,113 0 297,-28 0-282,-1 0-15,29-29 16,141 1 0,-85 28-16,57 0 0,28 0 15,198 0 1,-84 0-16,169-56 0,-227 56 15,-197 0-15,141 0 16,-84 0 0,-86 0-16,170 0 0,-141 0 15,85 0 1,-57 0-16,-57 0 0,142 0 16,28 0-1,-84 0-15,56 0 16,-85 0-16,141 0 0,-56 0 15,169 0 1,-225 0-16,-57 0 0,226 0 16,-255 0-1,29 0-15,141-29 16,-169 29-16,-1 0 16,57 0-16,29 0 15,-86-28 1,57 28-16,-28 0 0,-28 0 15,-1 0-15,29 0 16,-57 0-16,85 0 16,-56 0-16,-29 0 15,85 0 1,-28 0-16,-57 0 0,29-28 16,28 28-1,-57 0-15,85 0 0,-85 0 16,29 0-16,-1 0 15,-27 0 1,27 0-16,-28-28 0,1 28 16,55 0-1,-55 0-15,27-29 0,29 29 16,-57 0 0,29 0-16,28 0 15,-57 0-15,28 0 16,29 0-16,-56 0 15,27 0-15,29-28 0,0 28 16,-29 0 0,-28 0-16,86 0 15,-58 0-15,-28 0 16,1 0-16,27 0 16,1 0-1,-29 0-15,29 0 31,-29 0-31,0 0 0,29-28 16,-1 28-16,1 0 16,-1 0-1,1 0-15,-1 0 0,-27 0 16,55 0 0,-27 0-16,-29 0 0,57 0 15,-28 0 1,27 0-16,-27 0 15,28 0-15,-1-28 0,-27 28 16,28 0 0,-57 0-16,29 0 0,27 0 15,-55 0 1,27 0-16,-27 0 16,27 0-16,-28 0 15,29 0-15,-1 0 16,-27 0-1,27 0-15,-28 0 0,29 0 16,28 0-16,-57 0 16,29 0-16,-29 0 15,57 0-15,-29 0 16,1 0 0,-1 0-16,-27 0 0,55 0 15,-27 0 1,-1 0-16,1-29 0,0 29 15,-29 0-15,28 0 16,1 0 0,-29 0-16,0 0 15,1 0 1,-1-28-16,0 28 0,1 0 16,27 0-1,-56-28-15,57 28 16,-29-28-16,0 28 0,0 0 15,29 0 1,-29 0-16,0 0 0,1 0 16,-1-29-1,0 29-15,-28-28 16,29 28-16,-1 0 16,0 0-1,29-28 1,-29 28-16,28 0 15,-27 0 1,27-29-16,-27 1 16,-1 28-1,0 0 1,0 0 15,1-28-31,-1 28 31,0 0-15,0 0-16,-28-28 31,-28 28 94,0 28-125,0-28 16,-29 0-16,29 28 16,-57 0-1,57-28-15,-57 29 0,28-29 16,1 28-1,-29-28-15,0 28 0,0-28 16,-112 0-16,140 0 16,-28 29-1,0-29-15,1 0 0,27 0 16,29 0 0,-29 0-16,29 0 0,-29 0 15,1 0 1,28 0-16,-85 0 15,28 0-15,28 0 0,-169 0 16,141 0 0,-84 0-16,112 0 0,29 0 15,-29 0 1,-56 0-16,57 0 16,-57 0-1,84 0-15,-27 0 16,-57 0-16,56 0 0,-28 0 15,29 0 1,28 0-16,-57 0 16,56 0-16,-55 0 15,27 0-15,29 0 16,-29 0 0,29 0-16,0 0 0,-29 0 15,29 0 1,-29 0-16,29 0 0,-57 0 15,29 28-15,28-28 16,-29 0 0,0 0-16,29 0 0,-28 0 15,27 0 1,-27 0-16,-1 0 0,29 0 16,-29 0-1,29 0-15,-85 0 16,28 0-16,1 0 0,-1 0 15,28 0 1,29 0-16,-85 0 0,28 0 16,57 0-1,-29 0-15,-28 0 16,57 0-16,-28 0 16,-1 0-16,29 0 15,0 0 1,-1 0-16,-27 0 0,27 0 15,-27 0-15,28 0 16,-1 0-16,-55 0 16,-1 0-16,0 0 15,0 0 1,0 0-16,1 0 0,-58 0 16,57 0-1,-28 28-15,28-28 0,29 0 16,-57 0-16,56 0 15,1 0 1,-1 0-16,1 0 0,-1 0 16,-169 28-1,141-28-15,-84 0 0,56 0 16,-29 0 0,-56 0-16,-28 0 15,141 0-15,29 0 16,-170 0-16,84 0 15,57 0-15,-141 0 0,198 0 16,-57 0 0,29 0-16,-1 0 15,1 0-15,27 0 16,-27 0-16,-29 0 16,57 0-1,-29 0-15,1 0 0,-1 0 16,57 29-1,-28-29-15,0 0 16,-1 0-16,1 28 31</inkml:trace>
</inkml:ink>
</file>

<file path=ppt/ink/ink24.xml><?xml version="1.0" encoding="utf-8"?>
<inkml:ink xmlns:inkml="http://www.w3.org/2003/InkML">
  <inkml:definitions>
    <inkml:context xml:id="ctx0">
      <inkml:inkSource xml:id="inkSrc0">
        <inkml:traceFormat>
          <inkml:channel name="X" type="integer" min="-1920" max="1920" units="cm"/>
          <inkml:channel name="Y" type="integer" max="1080" units="cm"/>
          <inkml:channel name="T" type="integer" max="2.14748E9" units="dev"/>
        </inkml:traceFormat>
        <inkml:channelProperties>
          <inkml:channelProperty channel="X" name="resolution" value="80.50314" units="1/cm"/>
          <inkml:channelProperty channel="Y" name="resolution" value="40.29851" units="1/cm"/>
          <inkml:channelProperty channel="T" name="resolution" value="1" units="1/dev"/>
        </inkml:channelProperties>
      </inkml:inkSource>
      <inkml:timestamp xml:id="ts0" timeString="2022-05-18T12:51:44.373"/>
    </inkml:context>
    <inkml:brush xml:id="br0">
      <inkml:brushProperty name="width" value="0.08819" units="cm"/>
      <inkml:brushProperty name="height" value="0.35278" units="cm"/>
      <inkml:brushProperty name="color" value="#FFC000"/>
      <inkml:brushProperty name="tip" value="rectangle"/>
      <inkml:brushProperty name="rasterOp" value="maskPen"/>
    </inkml:brush>
  </inkml:definitions>
  <inkml:trace contextRef="#ctx0" brushRef="#br0">2120 4607 0,'60'0'125,"59"0"-110,30 0-15,-119 0 0,89 0 16,-29 0 0,89 0-16,60 0 0,-60 0 15,-150 0 1,91 0-16,-31 0 15,-59 0-15,89 0 0,-59 0 16,-30 0 0,29 0-16,-29 0 0,30 0 15,59 0 1,-59 0-16,29 0 16,31 0-16,148 0 15,-59 0-15,-120 0 16,61 0-1,-61 0-15,-29 0 0,-1 0 16,31 0-16,-60 0 16,29 0-16,1-28 15,30 28-15,-61 0 16,61 0 0,-60 0-16,59 0 0,-29 0 15,59 0 1,30 0-16,-59 0 0,29 0 15,-59 0-15,-1 0 16,61 0 0,-61 0-16,31 0 0,29 0 15,-59 0 1,-1 0-16,61 0 0,-61 0 16,1 0-1,59 0-15,-59 0 16,30 0-16,29 0 0,-59 0 15,-1 0 1,61 0-16,-61 0 0,150 0 16,30 0-1,-150 0-15,209 0 16,-178 0-16,148 0 16,-59 0-16,-90 0 15,30 0 1,30 0-16,90 0 0,-209 0 15,148 0-15,-118 0 16,-31 0-16,31 0 16,-1 0-16,1 0 15,-30 0 1,29 0-16,1 0 0,-1 0 16,30 0-1,-59 0-15,30 0 0,148 0 16,-178 0-1,29 0-15,150 0 16,-179 0-16,-1 0 0,61 0 16,-91 0-1,31 0-15,-30 0 0,59 0 16,-29 0 0,-30 0-16,59 0 15,1 0-15,119 0 16,-60 0-16,-60 0 15,150 0-15,-179 0 0,29 0 16,-29 0 0,-30 0-16,59 0 15,-29 0-15,-1-29 16,31 29-16,-31 0 16,1 0-1,30 0-15,-31 0 0,90 0 16,-89 0-1,59 0-15,-29 0 0,-30 0 16,59 0-16,-59 0 16,-1 0-1,1 0-15,-30 0 0,59-28 16,-29 28 0,-30 0-16,29 0 0,61 0 15,-61 0 1,31 0-16,29 0 15,-29 0-15,-31 0 0,180 0 16,-150 0 0,-29 0-16,59 0 0,-29 0 15,-60 0 1,89-28-16,-30 28 16,-29 0-16,0-28 15,29 28-15,-59 0 16,30-29-1,29 29-15,-59 0 0,30 0 16,-1 0-16,-29 0 16,30 0-16,-30 0 15,59 0-15,-29 0 16,-1 0 0,31 0-16,29 0 0,-89 0 15,60 0 1,29 0-16,-89 0 0,29 0 15,-29 0-15,30 0 16,0 0 0,-31 0-16,1 0 0,0 0 15,0 0 1,29 0-16,-29 0 0,0-28 16,30 28-1,-1 0 1,1 0-16,-30 0 0,0 0 15,0 0 1,29 0-16,1 0 0,-30 0 16,59 0-1,-59 0-15,0 0 16,0 0-16,0 0 16,-1 0-16,1 0 15,30 0 1,0 0-16,-31 0 15,1 0 1,0 0-16,0 0 16,0 0-1,0 0 1,-1 0-16,1 0 0,0 0 16,0 0-1,0 0-15,-1 0 16,1 0-1,0 0 1,30 0-16,-30 0 16,29 0-1,-29 0-15,0 0 0,0 0 16,29 0 0,1 0-1,0 0 1,-30 0-1,29 0-15,1 0 16,-30 0 0,0 0-16,29 0 15,-29 0 1,30 0-16,-30 0 31,-1 0-31,1 0 16,0 0-16,0 0 15,0 0 1,-1 0 0,1 0 31,0 0-47,-60 0 171,-59 0-171,59 0 16,0 0-16,-59 0 16,-31 0-16,91 0 15,-180 28-15,149-28 16,-59 0 0,29 0-16,-29 0 0,29 29 15,31-29 1,-180 0-16,150 28 0,29-28 15,-179 0-15,90 0 16,90 0 0,-61 0-16,90 0 0,-59 0 15,-30 0 1,89 0-16,-60 0 0,-148 28 16,89-28-1,-60 0-15,-30 0 16,90 0-16,-60 0 0,-29 0 15,178 28 1,-149 1-16,120-29 0,-1 0 16,30 0-1,31 0-15,-61 0 16,30 0-16,-59 0 16,30 0-16,-1 0 15,-119 0 1,60 0-16,-60 0 0,-59 0 15,119 0-15,89 0 16,-178 0-16,88 0 16,61 0-16,-150 0 15,180 0 1,-1 0-16,-59 0 0,59 0 16,-29 0-1,-31 0-15,61 0 0,-1 0 16,0 0-16,1 0 15,-150 0 1,119 0-16,-59 0 0,-60 0 16,90 0-1,-30 0-15,-179 0 0,208 0 16,-29 0 0,-209 0-16,120 0 15,89 0-15,-209 0 16,-179 56-16,388-56 15,-359 0-15,-28 0 0,237 0 16,-59 0 0,-179 0-16,239 28 15,89-28-15,-178 0 16,237 0-16,-58 0 16,88 0-1,-148 0-15,208 0 0,-149 0 16,60 0-1,60 0-15,-150 0 0,90 0 16,-60 0-16,120 0 16,-61 0-1,-58 0-15,88 29 0,-29-29 16,90 0 0,-61 0-16,61 0 0,-1 0 15,30 0 1,-30 0-16,1 0 15,29 0-15,-30 0 0,30 0 16,1 28 0,-31-28-16,30 0 15,-29 0 1,-1 0 0,60 28-16,-30-28 15,-30 0-15,60 28 16,-29-28-1,-1 0-15,0 0 0,0 29 16,0-29-16,0 28 16,1-28-1,-1 0-15,0 0 32,0 0-32,-30 0 125,1 28-125,29-28 15,-30 28 1,30-28-1,1 0-15,-1 0 32,0 0-17,0 0-15,0 0 47,0 0-31,1 0-1,-31 0-15,30 0 16,0 0 0,1 0-16,-1 0 47,60 0 218,-1 0-249,1 0-16,30 0 0,-30 0 15,29 0-15,31 0 16,-31 0-16,61 0 16,29 0-16,60 0 15,-179 0 1,59 0-16,1 0 0,29 0 16,-60 0-1,1 0-15,149 0 16,-179 0-16,59 0 15,1 0-15,-1 0 16,1 0-16,119 0 0,-120 0 16,0 0-1,120 0-15,-119 0 0,-31 0 16,61 0 0,-61 0-16,31 0 15,29 0-15,-89 0 16,60 0-16,29 0 15,-59 0-15,-1 0 16,60 0-16,-59 0 16,30 0-16,29 0 15,30 0-15,-89 0 16,178 0-16,-88 0 16,58 0-1,31 0-15,-150 0 0,1 0 16,-1 0-1,1 0-15,-30 0 0,29 0 16,-29 0-16,29 0 16,31 0-1,-61 0-15,31 0 0,29 0 16,-89 0 0,59 0-16,31 0 0,-61 0 15,1 0 1,-30 0-16,59 0 15,-29 0-15,29 0 0,1 0 16,-1 0 0,-59 0-16,60 0 0,-1 0 15,-59 0 1,30 0-16,29 0 16,1 0-16,-31 0 15,1 0-15,-30 0 16,29 0-1,1 0-15,0 0 0,-1 0 16,-29 0-16,90 0 16,-61 0-1,1 0-15,59 0 0,-29 0 16,-31 0 0,1 0-16,29 0 0,90 0 15,-59 0 1,29 0-16,-89 0 0,59 0 15,-30 0-15,-59 0 16,89 0 0,-59 0-16,0 0 0,-1 0 15,31 0 1,-30 0-16,178 0 0,-178 0 16,0 0-1,59 0-15,-30 0 16,-29 0-1,59 0-15,30 0 0,-59 0 16,119 0-16,-30 0 0,-120 0 16,180 0-1,-90 0-15,60 0 16,30 0-16,-90 0 16,60 0-16,-90 0 15,30 0 1,60 0-16,-120 0 0,60 0 15,-59 0-15,-30 0 16,-31 0-16,61 0 16,29 0-16,-89 0 15,60 0 1,29 0-16,-59 0 0,29 0 16,30 0-1,-29 0-15,-31 0 16,61 0-16,-31 0 15,-29 0-15,59 0 16,-29 0-16,-31 0 0,61 0 16,-61 0-1,-29 0-15,30 0 16,29 0-16,-59 0 16,209 0-16,-180 0 15,-29 0-15,30 0 16,0 0-16,29 0 15,-29 0-15,-1 0 0,31 0 16,-30 0 0,-1 0-16,1 0 15,0 0 1,-31 0-16,61 0 0,-60 0 16,59 0-1,1 0-15,-1 0 0,1 0 16,-1 0-1,-59 0-15,59 0 16,-29 0-16,-30 0 0,30 0 16,-31 0-1,31 0-15,-30 0 0,0 0 16,29 0 0,-29 0-16,0 0 15,30-28-15,-30 28 16,-1 0-16,31 0 15,-30 0-15,29 0 16,-29 0 0,0 0-1,0 0-15,0 0 16,0 0-16,-1 0 16,1 0-16,0 0 15,0 0-15,0 0 16,0 0-1,-1 0-15,1 0 16,30 0 0,-30 0-16,0 0 15,29 0-15,-29 0 32,30 0-32,-30 0 15,-1 0 1,1 0-1,0 0-15,0 0 16,0 0 0,0 0-1,29 0 1,-29-28 0,0 28-1,0 0 1,-1 0-1,1 0 1,-30-28-16,30 28 0,-90-29 422,31 29-422,-31 0 16,0-28-1,31 28-15,-31-28 0,30 28 31,0 0-15,0 0 0,1 0-1,-1 0-15,0 0 16,0 0 0,0 0-16,0 0 15,1 0 1,-1 0-16,-30 0 15,30 0-15,-59 0 0,29 0 16,30 0 0,-29 0-16,29 0 0,0 0 15,0 0 1,0 0-16,-29 0 16,29 0-1,0 0-15,-59 0 0,29 0 16,30 0-1,-30 28-15,31-28 0,-31 0 16,0 0-16,30 0 16,1 0-16,-1 0 15,0 0-15,-30 0 16,30 0 0,-29 0-16,-31 0 0,60 0 15,-89 0 1,30 0-16,29 0 0,-59 0 15,29 0-15,31 0 16,-61 0 0,90 0-16,1 0 0,-91 0 15,61 0 1,-1 0-16,-59 0 0,29 0 16,30 0-1,-59 0-15,30 0 16,29 0-16,-179 28 15,90-28-15,-60 0 16,90 0-16,-30 0 16,59 0-16,-238 0 15,239 0-15,-90 0 16,60 0-16,29 0 16,30 0-16,-178 0 15,148 0 1,31 0-16,-61 0 0,-148 0 15,178 0-15,-118 0 16,118 0-16,-89 0 16,-89 0-16,178 0 15,31 0 1,-61 0-16,31 0 0,59 0 16,-30 0-1,1 29-15,-1-29 16,-59 0-16,29 0 15,30 0-15,1 0 16,-90 0-16,-60 0 0,-30 0 16,90 0-1,-60 0-15,90 0 0,-30 0 16,-30 0 0,60 0-16,-31 0 15,61 0-15,-150 0 16,180 0-16,-270 0 15,91 0-15,89 0 0,-60 0 16,-30 0 0,60 28-16,120-28 15,-180 0-15,179 0 16,1 0-16,-61 0 16,31 0-1,29 0-15,-59 0 0,59 0 16,1 0-1,-61 0-15,31 0 16,-90 0-16,60 0 0,29 0 16,30 0-1,1 0-15,29 0 0,-30 0 16,1 0 0,29 0-16,-30 0 0,30 0 15,-29 0 1,-31 0-16,-119 0 15,120 0-15,-90 0 0,-90 0 16,180 0 0,59 0-16,-89 0 15,29 0-15,31 0 16,-1 0-16,0 0 16,1 0-16,-1 0 15,30 0-15,-30 0 16,31 0-1,-31 0-15,30 0 0,0 0 16,-59 0-16,59 0 16,0 0-16,-29 0 15,29 0-15,-30 0 16,0 0 0,1 0-16,-61 0 0,61 0 15,29 0 1,0 0-16,0 0 0,0 0 15,1 0-15,-1 0 16,-30 0 0,30 0-16,0 0 0,-29 0 15,29 0 1,-60 0-16,31 0 0,29 0 16,0 0-1,-29 0-15,29 0 31,0 0-31,-30 0 0,30 0 16,-29 0 0,-1 0-16,30 0 15,-29 0-15,29 0 16,-30 0-16,30 0 16,0 0-16,1 0 15,-1 0 1,-30 0-16,0 0 0,31-28 15,-31 28-15,0 0 16,30 0-16,-29 0 16,29 0-1,-30 0 1,31 0-16,-1 0 31,0 0-31,-30 0 31,30 0-15,-29 0-16,29 0 0,0 0 16,0 0-1,0 0-15,1 0 16,-1 0 0,0 0 15,-30 0-31,1 0 15,-1-29-15,30 29 32,0 0-32,0 0 15,1 0 1,-1 0-16,30-28 281,30 28-265,29-28-1,1 0-15,-30 28 16,29-29-16,1 29 16,-30 0-16,30 0 15,-1 0-15,1 0 16,0 0 0,59 0-16,-59 0 0,29 0 15,150 0 1,-90 0-16,60 0 0,29 0 15,-89 0-15,60 0 16,-90 0 0,-59 0-16,30 0 0,-31 0 15,1 0 1,0 0-16,-31 0 0,61 0 16,-30 0-1,-31 0-15,121 0 16,-61 0-16,30 0 15,30 0-15,60 0 16,-179 0-16,60 0 0,-61 0 16,1 0-1,0 0-15,0 0 16,0 0 0,0 0-16,29 0 31,-29 0-31,89 0 0,-29 0 15,-1 0-15,1 0 16,-1 0-16,-29 0 16,29 0-16,-29 0 15,0 0 1,-1 0-16,-29 0 16,0 0-1,30 0-15,-1 0 16,31 0-1,-60 0-15,29 0 16,-29 0-16,30 0 0,0 0 16,29 0-1,-59 0-15,30 0 16,-1 0 0,-29 0-16,59 0 15,-29 0-15,0 0 16,-30 0-16,-1 0 15,31 0-15,-30 0 0,0-28 16,0 28 0,-1 0-16,1 0 15,60 0-15,-60 0 16,29 0-16,1 0 16,29 0-1,-59 0-15,30 0 0,0 0 16,-31 0-1,91 0-15,-61 0 0,61 0 16,-61 0 0,1 0-1,-30 0-15,59 0 0,1 0 16,29 0 0,-59 0-16,29 0 0,31 0 15,-91 0 1,61 0-16,-60 0 15,29 0-15,1 0 0,-30 0 16,59 0 0,-29 0-16,29 0 0,1 0 15,-1 0 1,-59 0-16,60 0 16,-31 0-16,-29 0 15,60 0-15,-31 0 16,1-28-1,0 28-15,-1 0 0,1 0 16,0 0-16,-1 0 16,61 0-16,-61 0 15,1 0-15,0 0 16,-1 0 0,1 0-16,0 0 0,-1 0 15,31 0 1,-31 0-16,1 0 15,0 0-15,59-28 0,-89 28 16,30 0 0,-1 0-16,-29 0 0,59 0 15,-59 0 1,0 0 0,0 0-1</inkml:trace>
</inkml:ink>
</file>

<file path=ppt/ink/ink25.xml><?xml version="1.0" encoding="utf-8"?>
<inkml:ink xmlns:inkml="http://www.w3.org/2003/InkML">
  <inkml:definitions>
    <inkml:context xml:id="ctx0">
      <inkml:inkSource xml:id="inkSrc0">
        <inkml:traceFormat>
          <inkml:channel name="X" type="integer" min="-1920" max="1920" units="cm"/>
          <inkml:channel name="Y" type="integer" max="1080" units="cm"/>
          <inkml:channel name="T" type="integer" max="2.14748E9" units="dev"/>
        </inkml:traceFormat>
        <inkml:channelProperties>
          <inkml:channelProperty channel="X" name="resolution" value="80.50314" units="1/cm"/>
          <inkml:channelProperty channel="Y" name="resolution" value="40.29851" units="1/cm"/>
          <inkml:channelProperty channel="T" name="resolution" value="1" units="1/dev"/>
        </inkml:channelProperties>
      </inkml:inkSource>
      <inkml:timestamp xml:id="ts0" timeString="2022-05-17T07:09:18.656"/>
    </inkml:context>
    <inkml:brush xml:id="br0">
      <inkml:brushProperty name="width" value="0.08819" units="cm"/>
      <inkml:brushProperty name="height" value="0.35278" units="cm"/>
      <inkml:brushProperty name="color" value="#FFC000"/>
      <inkml:brushProperty name="tip" value="rectangle"/>
      <inkml:brushProperty name="rasterOp" value="maskPen"/>
    </inkml:brush>
  </inkml:definitions>
  <inkml:trace contextRef="#ctx0" brushRef="#br0">2770 6444 0,'29'0'250,"27"0"-250,1 0 15,-29 0-15,57 0 16,-29 0-16,29 0 15,0 0 1,0 0-16,113 0 0,-114 0 16,1 0-16,0 0 15,-57 0 1,29 0-16,-1 0 16,-27 0-1,84 0-15,-28 0 0,28 0 31,-57 0-31,1 0 0,-29 0 16,29 0 0,-1 0-16,29 0 15,-29 0-15,1 0 16,28 0-16,-29 0 16,29 0-16,-57 0 0,29 0 15,-1 0 1,1 0-16,0 0 15,-29 0-15,28 0 16,-27 0-16,55 0 16,-55 0-1,-1 0-15,29 0 0,-1 0 16,-28 0-16,57 0 16,-57 0-16,29 0 15,-1 0-15,29 0 16,0 0-16,0 0 15,-57 0-15,114 0 16,-86 0 0,57 0-16,-85 0 0,170 0 15,-169 0 1,27 0-16,-28 0 0,29 0 16,-1 0-1,1 0-15,0 0 16,-1 0-16,1 0 0,-1 0 15,-28 0 1,57 0-16,-28 0 0,-29 0 16,29 0-1,-29 0-15,28 0 16,1 0-16,-1 0 16,-27 0-1,84 0-15,-85 0 0,0 0 16,1 0-1,27 0-15,-28 0 16,29 0-16,-29 0 16,29 0-16,-1 0 15,-27 0 1,-1 0-16,0 0 0,57 0 16,-29 0-1,29 0-15,-28 0 0,28 0 16,-57 0-16,28 0 15,1 0 1,-29 0-16,57 0 0,-57 0 16,29 0-1,28 0-15,-57 0 0,28 0 16,-27 0 0,-1 0-16,57 0 15,-29 0-15,1 0 16,-29 0-16,29 0 15,27 0-15,-55 0 0,56 0 16,-57 0 0,0 0-16,29 0 0,-29 0 15,28 0 1,-27 0-16,27 0 16,-27 0-16,-1 0 15,28 0-15,-27 0 16,27 0-1,-28 0-15,29 0 16,-29 0 0,1 0-16,-1 0 15,0 0 1,29 0 0,-1 0-16,-28 0 0,29 0 15,-57 28 1,56-28-16,1 0 0,0 0 31,-1 0-31,-28 0 16,29 0-1,-29 0 1,0 0-16,1 0 0,-1 0 16,29 0-1,-1 0-15,-28 0 0,29 0 16,-29 0-1,29 0-15,-1 0 16,-28 0-16,29 0 16,-29 0-16,29 0 15,-1 0-15,-27 0 0,27 0 16,-28 0 0,29 0-16,0 0 15,-29 0-15,28 0 16,-27 0-16,84 0 15,-57 0 1,-28 0-16,29 0 0,28 0 16,-57 0-1,29 0-15,-1 0 0,29 0 16,-28 0-16,-29 0 16,57 0-1,-29 0-15,1 0 16,-29 29-16,57-29 15,-29 0-15,29 0 0,-28 0 32,-29 0-32,28 0 0,1 0 15,0 0 1,-29 0 0,0 0-16,29 0 15,-29 0 1,28 28-16,1-28 15,-29 0 1,0 0-16,1 0 16,-1 0-16,0 0 15,29 0-15,-29 0 16,0 0 0,1 0-16,27 0 0,1 0 15,-1 0 1,-27 0-16,-1 0 15,0 0-15,0 0 16,29 0 0,-1 0-16,-27 0 0,27 0 15,-28 0 1,1 0-16,-1 0 0,0 0 16,29 0-1,-29 0-15,29 0 16,-1 0-16,-28 0 15,29 0-15,-29 0 16,29 0-16,-1 0 0,-27 0 16,27 0-1,-28 0-15,29 0 0,-1 0 16,-27 0 0,27 0-16,-27 0 15,-1 0 1,28 0-16,-27 0 0,27 0 15,-28 0 1,29 0-16,0 0 0,-29 0 16,28 0-16,57 0 15,-84 0-15,27 0 16,57 0-16,-84 0 16,27 0-1,1 0-15,-29 0 0,57 0 16,-57 0-1,57 0-15,-57 0 0,57 0 16,0 0 0,-57 0-16,28 0 15,29 0-15,-56 0 0,84 0 16,-57 0 0,-28 0-16,1 0 0,-1 0 15,29 0 1,-1 0-16,-28 0 15,29 0-15,56 0 16,-57 0 0,1 0-1,0 0-15,-29 0 16,28 0-16,57 0 16,-84 0-1,-1 0-15,29 0 16,-29 0-16,28 0 15,-27 0-15,27 0 16,1 0 0,-29 0-16,28 0 0,-27 0 15,27 0 1,1 0-16,-29 0 0,29 0 16,-29 0-16,0 0 15,29 0 1,-29 0-16,0 0 0,1 0 15,27 0 1,-28 0-16,1 0 0,27 0 16,-28 0-1,29 0-15,-1 0 16,1 0 0,-29 0-16,29 0 15,-1 0-15,-27 0 0,-1 0 16,28 0-1,-27 0-15,56 0 16,-57 0-16,0 0 16,57 0-16,-57 0 15,0 0 1,29 0-16,-29 0 0,0 0 16,1 0-1,27 0-15,1 0 0,-29 0 16,29 0-1,-29 0-15,28 0 16,1 0-16,-29 0 0,1 0 16,-1 0-1,0 0-15,0 0 0,1 0 16,-1 28 0,28-28-16,1 0 15,-29 0 1,0 0-16,1 0 15,-1 0-15,29 0 16,-29 0-16,0 0 16,0 0-16,1 0 0,-1 0 15,28 0 1,-27 0-16,27 0 16,-27 0-16,-1 0 15,28 0-15,1 0 31,-29 0-31,0 0 0,1 0 16,-1 0 0,0 0-16,1 0 0,-1 0 15,28 0 1,1 0 0,-29 0-16,0 0 15,1 0 1,-1 0-16,0 0 0,29 0 15,-29 0 1,0 0-16,1 0 0,-1 0 16,28 0-1,-27 0 1,-1 0-16,0 0 16,0 0-1,1 0 1,-1 0 15,0 0-31,1 0 16,-1 0 15,0 0-31,0 0 16,1 0-1,-1 0 1,0 0-1,0 0 1,1 0 0,-1 0-1,0 0 1,29 0 15,-29 0-31,0 0 16,1 0-1,-1 0-15,0 0 16,0 0 0,1 0-1,-1 0 1,0 0 0,0 0-1,1 0 1,-1 0-16,0 0 15,1 0 17,-1 0-17,0 0 17,0 0 46,-56 28 234,-28-28-296,27 29-1,1-29 1,0 0-16,-1 0 0,1 0 31,0 0-31,0 0 0,-1 28 16,1-28 0,0 0-16,0 0 15,-1 0-15,1 0 16,0 0-16,-1 0 15,-27 0-15,28 0 16,-1 0-16,-27 0 16,-1 0-1,1 0-15,28 0 16,-29 0-16,29 0 16,-1 0-16,-27 0 15,28 0-15,-1 0 16,1 0-1,0 0-15,-29 0 0,29 0 32,0 0-32,-1 0 0,1 0 15,0 0 1,0 0-16,-29 0 0,29 0 16,-29 0-1,29 0-15,-28 0 16,-1 0-16,0 0 0,1 0 15,28 0 1,-1 0-16,1 0 0,0 0 16,0 0-1,-29 0-15,29 0 16,-29 0 0,1 0-1,27 0-15,-27 0 0,28 0 16,-1 0-1,-27 0-15,27 0 16,-27 0-16,-1 0 16,29 0-16,-28 28 15,-1-28 1,29 0-16,0 0 16,-29 0-1,0 0-15,1 0 16,-1 0-1,29 0-15,-57 0 0,29 0 16,-57 0 0,56-28-16,-28 28 15,57 0-15,-28 0 0,27 0 16,-27 0 0,27 0-16,1 0 15,0 0 1,0 0-16,-1 0 0,1 0 31,-28 0-15,27 28-16,1-28 15,0 0 1,-1 0-16,-27 0 16,-1 0-1,29 0 1,0 0-16,0 0 15,-1 0-15,1 0 16,-28 0 0,27 0-16,-27 0 15,27 0 1,1 0 0,-28 0-1,27 0-15,1 0 16,0 0-16,0 0 15,-1 0 1,1 0-16,0 0 16,-1 0-1,1 0-15,-28 0 16,27 0 0,1 0-16,0 0 15,0 0-15,-1 0 16,1 0-16,0 0 15,0 0 1,-1 0-16,1 0 16,-29 0-16,29 0 15,-28 0 1,27 0 0,1 0-16,0 0 15,0 0-15,-29 0 16,0 0-1,1 0 1,-1 0 0,1 0-16,28 0 15,-1 0 1,1 0-16,0 0 16,-29 0-16,29 0 31,-29 0-31,1 0 15,28 0 1,-1 0-16,1 0 16,0 0-16,-29 0 15,29 0 1,0 0 0,-1 0-16,1 0 15,0 0 1,0 0-16,-1 0 15,1 0-15,0 0 16,0 0 0,-1 0-16,1-28 31,0 28-31,0 0 0,-29 0 16,29 0-1,-1 0-15,1 0 0,0 0 16,-29 0-16,29 0 31,-28 0-31,27 0 0,1 0 31,-29 0-31,29 0 0,0 0 16,0 0 0,-29 0-16,1 0 31,27 0-16,1 0-15,0 0 16,0 0 0,-1 0-16,1 0 0,-29 0 31,29 0-31,-28 0 16,27 0-1,1 0-15,0 0 16,0 0-1,-1 0-15,1 0 16,0 0 0,-1 0-16,1 0 15,0 0-15,-29 0 16,1 0 0,28 0-16,-29 0 31,29 0-31,0 0 15,-1 0 1,-27 0-16,27 0 16,1 0-16,0 0 0,0 0 15,-29 0 1,29 0-16,0 0 0,-29 0 31,29 0-15,-29 0-16,29 0 15,0 0 1,-1 0-16,1 0 16,0 0-1,0 0 1,-1 0-16,1 0 16,0 0-1,0 0 1,-1 0-16,1 0 15,0 0 1,-1 0-16,1 0 0,0 0 16,0 0-16,-57 0 15,57 0 1,-29 0-16,0 0 16,29 0-1,0 0-15,-29 0 0,29 0 16,-28 0-1,27 0-15,-27 0 16,-57 0-16,84 0 16,-27 0-16,28 0 15,-1 0-15,-27 0 0,28 0 16,-1 0 0,1 0-16,0 0 15,-1 0 1,1 0-16,0 0 15,0 0 1,-1 0-16,1 0 0,-28 0 16,27 0-1,1 0-15,28 28 16,-28-28-16,0 0 16,-1 0-1,-27 0-15,-1 0 31,29 0-31,0 0 0,-29 0 16,1 0 0,-1 0-16,0 0 31,29 0-31,0 0 16,-29 0-16,29 0 15,0 0 1,0 0-16,-1 0 0,-27 0 15,28 0 1,-1 0-16,-27 0 16,-1 0-1,1 0 1,-1 0 0,1 0-16,27 0 15,-27 0-15,-1 0 16,29 0-16,-29 0 15,29 0-15,0 0 16,-29 0 0,29 0-16,-28 0 0,27 0 15,1 0 1,-29 0-16,29 0 0,0 0 16,0 0-1,-29 0-15,29 0 16,-29 0-1,29 0 1,0 0-16,-1 0 16,1 0-1,0 0-15,0 0 0,-1 0 32,1 28-32,0-28 15,-29 0 1,29 0-1,0 29 1,0-29-16,-1 0 16,1 0-16,0 28 15,-29-28-15,29 0 16,0 0 0,-1 0-1,-27 0-15,28 0 16,-1 0-1,1 0-15,0 0 16,-1 0 0,1 0-1,-28 0 1,27 0 0,1 0-16,0 0 15,0 0 1,-29 0-16,29 0 31,-1 0-31,1 0 16,-28 0-16,27 0 0,1 0 15,0 0 1,0 0-16,-29 0 0,29 0 16,-29 0-1,29 0 1,-29 0-1,1 0 1,28 0 0,-1 0-16,1 0 0,0 0 15,0 0 1,-1 0-16,1 0 0,-29 0 16,29 0-16,-28 0 31,27 0-31,-27 0 0,-1 0 15,29 0 1,-28 0-16,27 0 0,-27 0 16,-1 0-1,29 0-15,0 0 16,-1 0-16,-27 0 16,28 0-1,-29 0-15,29 0 16,-29 0-1,29 0-15,0 0 32,-1 0-32,1 0 15,-28 0 1,27 0-16,1 0 16,0 0-1,0 0-15,-1 0 0,1 0 16,0 0-16,-29 0 15,1 0 1,27 0-16,1 0 31,0 0-31,0 0 16,-1 0 0,1 0-16,0 0 31,-1 0-31,1 0 15,0 0-15,0 0 0,-1 0 16,-27 0 0,-1 0-16,1 0 15,28 0 1,-29 0-16,0 0 16,29 0-1,0 0-15,0 0 16,-1 0-16,1 0 15,-28 0 1,-1 0 0,29 0-1,-1 0-15,1 0 16,0 0-16,-29 0 16,29 0-1,0 0 1,0 0-16,-1 0 0,1 0 15,0 0 1,0 0-16,-1 0 16,1 0 15,0 0-31,-1 0 16,-27 0-1,28 0-15,-1 0 16,1 0-1,0 0 1,0 0-16,-1 0 16,1 0-1,0 0-15,-1 0 16,1 0 0,0-28-1,-29 28-15,29 0 31,-28 0-31,27 0 32,1 0-17,0 0 1,0 0-16,-1 0 16,1 0-1,0 0-15,-1 0 31,-27 0-31,-1 0 16,29 0 0,-28 0-16,-1 0 0,29 0 15,-1 0 1,1 0-16,0 0 16,0 0-16,-1 0 0,1 0 31,0 0 0,0 0-15,-1 0-1,1 0-15,0 0 32,0 0-17,-1 0 16,1 0-31,0 0 16,-1 0 0,1 0-16,0 0 15,0 0 1,-1 0-16,1 0 31,0 0-31,-29 0 16,29 0-1,0 0 1,-1 0-16,-27 0 16,28 0-1,-1 0-15,-27 0 0,28 0 16,-1 0 0,-27 0-16,-1 0 15,29 0 1,-29 0-1,29 0 1,-28 0-16,56-29 16,-29 29-16,1 0 15,0 0-15,0 0 16,-1 0 0,1 0-1,0 0 1,-1 0-1,1 0-15,0 0 16,0 0 0,-29 0-1,29 0 1,0 29 0,-1-29-16,1 0 15,0 0 1,-29 0-16,29 0 15,0 28 1,-1-28 0,1 0-16,0 0 15,0 0 1,-1 0-16,1 0 0,0 0 16,0 28-1,-1-28 1,-27 0-1,27 0 17,1 0-32,0 28 15,0-28 1,-1 0 0,1 0-16,0 0 46,0 0-30,-1 0-16,1 0 31,0 0-31,0 0 16,-1 0 0,1 0-1,0 0-15,-1 0 16,1 0 15,339 0 422,-283 0-453,57-28 16,0 28-16,28 0 15,-56 0-15,-1 0 16,-28 0 0,57 0-16,-56 0 0,-1 0 15,28 0 1,29 0-16,-57 0 0,29 0 16,-29 0-1,29 0-15,-1 0 16,1 0-16,56 0 0,-57 0 15,1 0 1,0 0-16,-1 0 0,1 0 16,-29 0-1,28 0-15,-27 0 16,27 0-16,-28 0 16,29 0-16,-29 0 15,1 0-15,27 0 0,-28 0 16,29 0-1,-29 0 1,0 0-16,29 0 16,-29-28-16,29 28 15,-1 0 1,-27 0-16,-1 0 0,0 0 16,85 0-1,-85 0-15,1 0 0,-1 0 16,29 0-16,-57-28 15,113 28 1,-85 0-16,0 0 0,29 0 16,-29-29-1,57 29-15,-29 0 0,-27 0 16,27-28 0,-28 28-16,29 0 0,-1 0 15,1 0 1,-29 0-1,29 0-15,-1 0 16,-27 0-16,84 0 16,-57 0-16,-27 0 0,-1 0 15,28 0 1,1-28-16,-29 28 0,0 0 16,29 0-1,-29 0-15,29 0 16,-1 0-1,-27 0-15,27 0 0,-28 0 16,29 0 0,-1 0-16,1 0 0,0 0 15,-1 0-15,-28 0 16,85 0 0,-84 0-16,27 0 0,1 0 15,-29 0 1,57 0-16,-57 0 0,0 0 15,29-28 1,-29 28-16,29 0 0,-1 0 16,-27 0-1,27 0-15,-28 0 16,1 0-16,27 0 0,1 0 16,-1 0-1,1 0-15,-1 0 16,-27 0-1,27 0-15,-28 0 16,1 0-16,27-29 16,1 29-16,-29 0 15,29-28-15,-29 28 0,28 0 16,-27 0 0,27 0-1,-28 0-15,1 0 16,-1 0-16,0 0 15,29 0 1,-1 0-16,1 0 0,-1-28 16,1 28-1,-29 0-15,29 0 0,-29 0 16,0 0-16,29 0 16,-29 0-1,29 0-15,-29 0 0,0 0 16,29 0-1,-29 0-15,28 0 0,1 0 16,0 0 0,-1 0-1,1 0-15,-1 0 0,57 0 32,-56 0-32,-29 0 15,0 0 1,29 0-16,28 0 15,-57 0-15,29 0 16,-29 0-16,0 0 16,29 0-1,-29 0-15,28 0 0,-27 0 16,27 0 0,-56-28-16,28 28 0,29 0 15,-29 0 1,1 0-1,-1 0-15,0-29 16,0 29 0,1 0-16,-1 0 0,28 0 15,-27 0 1,-1 0-16,0-28 0,1 28 16,27 0-1,-28 0-15,29 0 16,-29 0-16,29 0 15,-29 0-15,0 0 16,0 0-16,1 0 0,-1 0 16,29 0-1,-1-28-15,-28 28 16,29 0 0,-1 0-1,-27 0 1,-1 0-16,0 0 0,29 0 15,-29 0 1,0 0-16,29 0 0,-1 0 16,-27 0-1,-1 0 1,28 0-16,-27 0 31,-1 0-31,0 0 0,1 0 16,-1 0-1,0 0-15,0 0 16,1 0-16,-1 0 0,0 0 16,0 0-1,1 0-15,-1 0 16,0 0 0,1 0-16,-1 0 15,28 0 1,-27 0-1,27 0 1,-28 0-16,1 0 16,27 0-1,1 0-15,-29 0 16,29 0-16,-1 0 16,-28 0-16,29 0 15,-29 0-15,0 0 16,1 0-16,-1 0 15,29-29-15,-1 29 16,-28 0 0,1 0-16,-1 0 0,28 0 15,-27 0 1,27 0-16,-28 0 16,1 0-1,-1-28-15,0 28 16,1 0-16,27 0 0,1 0 31,-29 0-31,28 0 16,-27 0-1,-1 0-15,29 0 16,-57-28-16,56 28 16,1 0-16,-1 0 15,1-28 1,-1 28-1,-56-29-15,57 29 16,-29 0-16,29 0 16,-29 0-16,0 0 15,0 0 1,1 0-16,-1 0 0,28 0 16,-27 0-1,27 0-15,1 0 16,-29 0-1,0 0 1,1 0-16,27 0 16,-28 0-1,1 0-15,-1 0 16,0 0 0,29 0-16,-29 0 15,0 0 1,29 0-1,-29 0 1,0 0-16,1 0 16,-1 0-16,0 0 15,29 0 1,-29 0-16,0 0 0,1 0 16,-1 0-1,0 0-15,0 0 16,1 0-1,-1 0-15,0 0 16,0 0 0,1 0-16,-1 0 0,28 0 15,1 0 17,-29 0-32,29 0 15,-29 0 1,0 0-16,1 0 0,-1 0 15,28 0 1,1-28 0,-29 28-1,1 0 1,27 0-16,-28 0 16,29 0-1,-29 0-15,29 0 0,-29 0 16,0 0-1,29 0-15,-1 0 16,-27 0 0,-1 0-16,28 0 15,1 0 1,-29 0-16,0 0 16,29 0-1,0 0 1,-29 0-1,28 0 1,1 0 0,-1 0-1,-27 0-15,27 0 0,-28 0 16,29 0 0,0 0-16,-29 0 0,0 0 15,0 0 1,29-28-16,-29 28 15,0 0-15,1 0 0,-1 0 16,0 0 0,1 0-16,-1 0 0,28 0 31,1 0-31,-29 0 16,0-28-16,1 28 15,-1 0-15,28 0 16,-27 0-1,-1 0-15,0 0 0,29 0 16,-1 0-16,-27 0 16,-1 0-16,0 0 15,29 0-15,-1 0 16,-27 0 0,27 0-16,-28 0 0,29 0 31,-29 0-31,0 0 0,1 0 15,-1 0-15,0 0 16,0 0 0,29 0-16,-29 0 0,1 0 15,27 0 1,-28 0-16,29 0 0,-29 0 16,0 0-1,29 0-15,-29 0 16,1 0-16,27 0 15,-28 0 1,29 0-16,-29 0 16,0 0-1,29 0 1,-29 0-16,0 0 31,1 0-15,-1 0-16,0 0 15,1 0 1,27 0 0,-28 0-1,1 0-15,-1 0 16,0 0 0,0 28-1,1-28-15,-1 0 16,0 0-1,1 0-15,-1 0 0,0 0 16,0 0 0,1 0-1,-1 28-15,0-28 16,0 28-16,1-28 16,-1 0-16,28 0 15,-27 29 1,27-29-1,-27 0 1,27 0-16,-56 28 16,28-28-1,1 0-15,27 28 0,1-28 16,-29 0-16,0 0 16,29 0-16,-29 0 15,29 0-15,-1 0 16,-28 0-1,1 0-15,27 0 16,-27 0 0,-1 0-16,28 0 0,-27 0 31,27 0-31,-28 0 16,29 0-16,-29 0 31,0 0-31,1 0 31,27 0-31,-27 0 16,-1 0-1,0 0 1,0 0 0,1 0-16,-1 0 15,0 0-15,0 0 31,1 0-31,-1 0 16,29 0 0,-29 0-16,0 0 31,0 0-31,1 0 31,-1 0-31,0 0 16,-28-28-1,28 28 1,1 0-16,-1 0 16,0 0-1,0 0-15,1 0 16,-1 0 0,0 0-1,29 0 1,-29 0-1,0 0-15,1 0 16,-1 0 0,0 0-16,0 0 15,1 0 1,-1 0 15,0 0-31,1 0 16,-1 0-1,0 0 1,0 0 15,29 0-31,-29 0 32,0 0-32,1 0 46,-1 0-30,0 0 0</inkml:trace>
</inkml:ink>
</file>

<file path=ppt/ink/ink26.xml><?xml version="1.0" encoding="utf-8"?>
<inkml:ink xmlns:inkml="http://www.w3.org/2003/InkML">
  <inkml:definitions>
    <inkml:context xml:id="ctx0">
      <inkml:inkSource xml:id="inkSrc0">
        <inkml:traceFormat>
          <inkml:channel name="X" type="integer" min="-1920" max="1920" units="cm"/>
          <inkml:channel name="Y" type="integer" max="1080" units="cm"/>
          <inkml:channel name="T" type="integer" max="2.14748E9" units="dev"/>
        </inkml:traceFormat>
        <inkml:channelProperties>
          <inkml:channelProperty channel="X" name="resolution" value="80.50314" units="1/cm"/>
          <inkml:channelProperty channel="Y" name="resolution" value="40.29851" units="1/cm"/>
          <inkml:channelProperty channel="T" name="resolution" value="1" units="1/dev"/>
        </inkml:channelProperties>
      </inkml:inkSource>
      <inkml:timestamp xml:id="ts0" timeString="2022-05-17T07:13:54.356"/>
    </inkml:context>
    <inkml:brush xml:id="br0">
      <inkml:brushProperty name="width" value="0.08819" units="cm"/>
      <inkml:brushProperty name="height" value="0.35278" units="cm"/>
      <inkml:brushProperty name="color" value="#FFC000"/>
      <inkml:brushProperty name="tip" value="rectangle"/>
      <inkml:brushProperty name="rasterOp" value="maskPen"/>
    </inkml:brush>
  </inkml:definitions>
  <inkml:trace contextRef="#ctx0" brushRef="#br0">25047 9515 0,'21'0'234,"0"0"-234,0 0 0,0-23 16,21 23-1,0 0-15,0 0 16,-21 0 0,-21-24-16,42 24 15,-21 0 1,0 0-1,0 0-15,0 0 16,0 0 0,0 0-16,0 0 15,0-23 1,21 23 0,-21 0-1,21 0-15,-21 0 16,21 0-1,0 0-15,0 0 16,-21 0-16,0 0 16,21 0-16,-21 0 15,21 0-15,-21 0 16,0 0 0,21 0-16,21 0 0,-21 0 15,21 0 1,-41 0-16,20 0 0,-21 0 15,21 0 1,21 0-16,-42 0 16,21 0-16,21 0 0,-42 0 15,21 0 1,-21 0-16,42 0 0,-21 0 16,0 0-1,0 0-15,42 0 0,-63 0 16,21 0-1,-21 0-15,21 0 16,21 0-16,-42 0 16,21 0-16,-21 0 15,0 0-15,21 0 0,-21 0 16,0 0 0,21 0-16,-21 0 15,63 0-15,-63 0 16,21 0-16,0 0 15,0 0 1,-21 0-16,0 0 16,21 0-1,1 0-15,-22 0 16,21 0 0,-21 0-1,21 0-15,0 0 0,-21 0 16,21 0-1,-21 0-15,21 0 0,0 0 16,21 0 0,-42 0-1,21 0-15,0 0 16,-21 0-16,21 0 16,-21 0-16,0 0 0,21 0 15,0 0 1,-21 0-1,0 0-15,0 0 16,0 0-16,0 0 16,0 0-1,21 0-15,-21 0 0,0 0 16,0 0 0,0 0-16,21 0 15,-21 0-15,0 0 16,0 0-1,0 0-15,0 0 16,21 0 0,-21 0-16,0 0 15,0 0 1,0 0-16,0 0 0,0 0 16,0 0-1,21 0-15,0 0 16,1 0-16,-1 0 31,-21 0-31,0 0 0,21 0 16,0 0-1,0 0 1,0 0 0,-21 0-1,0 0 1,21 0-16,-21 0 15,21 0 1,-21 0-16,21 0 16,-21 0-1,0 0 1,21 0-16,0-24 31,-21 24-31,21 0 31,-21 0-31,21 0 16,0 0 0,-21 0-1,21 0-15,-21 0 16,21 0 0,-21 0-1,0 0 1,0-24-16,0 24 15,0 0 1,0 0 15,0 0-31,0 0 32,0 0-17,0 0-15,0 0 31,0 0-15,0 0 0,0 0-1,0 0 1,0 0-16,0 0 47,-63 0 328,-147 0-360,126 0-15,-105 0 16,105 0-16,-63 0 16,42 0-16,63 0 0,-42 0 15,21 0 1,21 0-16,-21 0 16,21 0-16,-21 0 15,0 0-15,-21 0 16,0 0-1,0 0-15,42 0 0,-43 0 16,1 0 0,0 0-16,21 0 0,-21 0 15,0 0-15,21 0 16,0 0-16,21 0 16,-42 0-16,42 0 15,0 0 1,-42 0-16,42 0 0,-21 0 15,0 0 1,21 0-16,-21 0 0,21 0 16,-21 0-1,0 0-15,0 0 16,0 0-16,21 0 16,-21 0-16,0 0 15,0 0-15,21 0 16,0 0-1,0 0 1,0 0-16,-21 0 16,21 0-16,0 0 15,-21 0-15,21 0 16,-64 0-16,43 0 16,-42 0-1,63 0-15,-21 0 16,21 0-1,0 0-15,0 0 16,0 0 0,0 0-1,0 0-15,0 0 16,0 0 0,-21 0-16,0 0 0,21 0 15,-21 0 1,-42 0-16,63 0 15,-21 0-15,21 0 16,0 0-16,-21 0 16,21 0-16,0 0 15,-21 0 1,21 0 0,-21 0-1,21 0-15,0 0 16,0 0-1,0 0-15,-21 0 0,0 0 16,21 0 0,-21 0-16,0 0 15,21 0-15,0 0 16,-21 0-16,21 0 16,0 0-16,0 0 15,0 0 1,0 0-16,0 0 15,0 0 1,-22 0-16,1 0 16,21 0-16,0 0 15,0 0 1,0 0-16,0 0 0,0 0 16,0 0-1,-21 0-15,0 0 0,21 0 31,-21 0-31,21 0 16,-21 0-16,21 0 16,-21 0-1,0 0-15,21 0 16,0 0 0,-21 0-1,21 0-15,0 0 16,0 24-16,0-24 31,0 0-31,0 0 0,-21 0 16,0 0-1,21 0-15,0 0 16,0 0-16,0 0 16,0 0-1,0 0 1,0 0 203,0 24-219,0-24 15,-21 0 16,21 0-15,0 0 78,42 0 125,0 0-204,0-24 1,0 24-16,0 0 15,0 0 1,0-24-16,0 24 16,21 0-1,-21 0-15,0 0 16,21 0 0,-21 0-16,21 0 0,-21 0 15,21 0 1,0 0-16,0 0 15,-21 0 1,0 0-16,0 0 16,0 0-16,0 0 0,0 0 15,0 0 1,0 0-16,21 0 16,-21 0-16,21 0 15,0 0-15,0 0 16,0 0-16,0 0 15,0 0-15,-21 0 16,0 0 0,43 0-16,-22 0 0,0 0 15,-21 0 1,21 0-16,0 0 0,0 0 16,0 0-16,0 0 15,0 0 1,21 0-16,-42 0 0,21 0 15,-21 0 1,42 0-16,21 0 0,-63 0 16,42 0-1,-21 0-15,-21 0 16,0 0-16,0 0 16,21 0-16,0 0 15,-21 0-15,21 0 0,-21 0 16,21 0-1,0-23-15,-21 23 0,21-24 16,-21 24 0,0 0-16,21 0 15,0 0 1,-21 0-16,21 0 0,-21 0 16,0 0-1,0 0-15,22 0 16,-1 0-16,-21 0 31,0 0-31,21 0 16,-21 0-1,0 0-15,0 0 0,0 0 16,0 0 0,21 0-16,-21 0 15,0 0 1,0 0-16,0-23 15,21 23-15,0 0 16,-21 0 0,63 0-16,-42-24 0,0 24 15,-21 0 1,42 0-16,-42 0 16,21 0-16,-21-23 15,42 23-15,-21 0 16,-21 0-1,21 0-15,-21 0 0,0 0 16,21 0-16,-21 0 16,21-24-1,-21 24-15,0 0 16,0 0 0,0 0-16,0 0 0,0 0 15,0 0 1,0 0-16,0 0 0,21 0 31,-21 0-31,22 0 16,-22 0-16,21 0 31,-21 0-31,21 0 16,0 0-1,0 0 1,42 0-1,-42 0 1,-21 0-16,21 0 0,0 0 16,0 0-1,-21 0-15,0 0 16,21 0 0,-42-23-16,42 23 15,-21 0 1,0 0-16,0 0 15,21 0 1,-21 0-16,0 0 31,0 0-31,0-24 16,0 24 15,0 0-31,0 0 16,0 0-1,0 0 1,0 0 0,0 0-16,0 0 15,0 0 1,0 0 15,0 0-31,0 0 16,0 0 15,0 0-31,0 0 16,0 0-1,0 0 1,0 0 15,0 0 47,0 0 16,-21-23-63,21 23-15,0 0 31,0 0 312,0 0-328,0 0 94,0 0-78,0 0-15,-21 23 14,21-23 33,-21 24-17,0-1-15,0 1-31,0-1-1,-21-23 16,0 0 1,21 24-32,-21-24 15,0 23 1,0-23-16,-21 0 16,21 0-1,-21 0 16,21 0-31,0 0 32,0 0-17,0 0-15,0 0 16,0 0 0,-21 0-16,21 0 15,21 24 1,-21-24-16,0 0 15,0 0-15,0 0 16,0 0 0,0 0-16,0 0 0,0 0 15,0 0 1,-21 0-16,0 0 31,21 0-15,0 0-16,0 0 0,0 0 15,-21 0 1,21 0-16,-21 0 31,21 0-15,-21 0-16,0 0 16,21 0-1,0 0 1,-21 0-16,21 0 0,-21 0 15,21 0-15,-21 0 16,21 0 0,-21 0-1,21 0 1,0 0-16,0 0 16,-21 0-1,21 0 1,0 0-1,0 0-15,-1 0 16,-20 0 0,21 0-16,0 0 15,-21 0-15,21 0 16,-21 0 0,0 0-16,21 0 15,-21 0 1,0 0-16,21 0 15,-21 0-15,42 23 16,-42-23-16,0 0 16,0 0-1,21 0-15,0 0 16,-21 0-16,21 0 16,-21 0-1,0 0 16,21 0-31,0 0 32,0 0-32,21 24 15,-21-24-15,0 0 16,0 0 0,0 0-1,0 24 1,0-24-16,21 23 15,-21-23 1,0 0 0,0 0-16,0 0 0,0 0 31,0 0-31,0 0 31,0 24-31,0-24 16,0 0-1,0 0-15,-21 0 32,21 0-32,0 0 0,0 0 15,0 0-15,0 0 16,-21 0 0,21 0-1,0 0 1,0 0-16,-22 0 15,22 0 1,0 0-16,0 0 16,0 0-1,0 0-15,0 0 16,0 0-16,0 0 0,-21 23 31,21-23-31,-21 0 16,21 0-1,0 0-15,-21 0 16,21 0-16,0 0 16,0 0-16,-21 0 15,0 0 1,21 0-16,-21 0 0,21 0 16,-21 0-16,0 0 0,0 0 31,21 0-31,-21 0 15,21 0-15,0 0 16,-21 0-16,21 0 16,0 24-1,0-24-15,0 0 16,0 0 0,0 0-16,0 0 15,0 0 1,0 0-16,0 0 0,0 0 15,0 0 1,0 0-16,-21 0 16,0 0-16,21 0 15,-21 23 1,21-23-16,0 24 31,0-24-31,0 0 16,0 23-1,-1-23-15,1 0 16,-21 0 0,21 0-16,0 0 15,0 0-15,0 0 16,0 0-16,0 0 16,0 24-16,0-24 15,0 0-15,0 0 16,0 0-16,0 0 15,0 23 1,0-23-16,0 0 31,0 0-31,0 0 0,21 24 16,-21-24-16,0 0 31,0 0-31,0 0 0,0 0 16,-21 0-1,21 0-15,0 0 16,0 0 0,0 0-16,21 23 15,-21-23-15,0 0 16,0 0 0,0 0-16,0 0 46,0 0-14,0 0-17,0 0 17,0 0-17,0 0 16,0 0 1,84 0 249,0 0-281,-42 0 0,63 0 16,-42 0-1,0 0-15,42 0 0,-21 24 16,-42-24-16,21 0 15,0 0 1,-21 0-16,0 0 0,0 0 16,21 0-1,-21 0-15,0 0 16,21 0 0,-21 0-16,21 0 15,-21 0-15,43 0 16,-22 0-16,-21 0 15,42 0 1,-21 0-16,-21 0 0,42 0 16,-21 0-16,-21 0 15,0 0-15,0 0 16,0 0-16,21 0 16,-21 0-1,0 0-15,0 0 16,0 0-1,0 0-15,0 0 0,0 0 16,0 0 0,0 0-16,0 0 15,0 0-15,0 0 0,0 0 16,21-24 0,-21 24-16,0 0 15,0 0-15,0 0 16,0 0-1,21 0-15,0 0 16,0 0 0,-21 0-16,0 0 15,0 0-15,21 0 0,-21 0 16,0 0 0,21 0-16,0 0 15,-21 0 1,0 0-1,0 0-15,0 0 16,0 0 0,0 0-1,0 0-15,0 0 16,0 0-16,0 0 16,1 0-1,-1 0-15,21 0 16,0 0-1,-21 0-15,0 0 16,0 0 0,0 0-16,21 0 15,-21 0-15,21 0 32,-21 0-32,21 0 15,-21 0 1,0 0-16,21 0 0,-21 0 15,21 0 1,0-23-16,-21 23 16,0 0-16,0 0 15,21 0 1,-21 0-16,0 0 16,0 0-1,0 0 1,21 0-16,-42-24 15,21 24-15,0 0 16,0 0 0,0 0-16,0-23 0,0 23 15,21 0 1,-21 0-16,0 0 0,21 0 16,-21 0-1,21-24-15,0 24 0,-21 0 16,0 0-16,0 0 15,21 0 1,-21-23-16,0 23 0,0-24 16,0 24-1,0 0 17,0 0-32,0 0 31,1 0-31,-1 0 15,0 0 1,21-23 0,-21 23-1,21 0 1,-21 0 15,0 0-31,0 0 16,21 0-1,-21 0-15,21 0 16,0 0 15,-21 0-31,0 0 32,0 0-32,0 0 15,0 0 1,0 0-1,0 0 1,0 0 0,0 0-16,0 0 15,0 0 1,0 0-16,0 0 16,-21-24-1,21 24-15,0 0 16,0 0-16,0 0 15,0 0-15,0 0 16,0 0 0,0 0-16,0 0 15,0 0-15,0 0 16,0 0 0,0 0-16,0 0 31,0 0 0,0 0 16,0 0-16,0 0 0,-21-23-31,21 23 63,0 0-32</inkml:trace>
</inkml:ink>
</file>

<file path=ppt/ink/ink27.xml><?xml version="1.0" encoding="utf-8"?>
<inkml:ink xmlns:inkml="http://www.w3.org/2003/InkML">
  <inkml:definitions>
    <inkml:context xml:id="ctx0">
      <inkml:inkSource xml:id="inkSrc0">
        <inkml:traceFormat>
          <inkml:channel name="X" type="integer" min="-1920" max="1920" units="cm"/>
          <inkml:channel name="Y" type="integer" max="1080" units="cm"/>
          <inkml:channel name="T" type="integer" max="2.14748E9" units="dev"/>
        </inkml:traceFormat>
        <inkml:channelProperties>
          <inkml:channelProperty channel="X" name="resolution" value="80.50314" units="1/cm"/>
          <inkml:channelProperty channel="Y" name="resolution" value="40.29851" units="1/cm"/>
          <inkml:channelProperty channel="T" name="resolution" value="1" units="1/dev"/>
        </inkml:channelProperties>
      </inkml:inkSource>
      <inkml:timestamp xml:id="ts0" timeString="2022-05-17T07:14:34.566"/>
    </inkml:context>
    <inkml:brush xml:id="br0">
      <inkml:brushProperty name="width" value="0.08819" units="cm"/>
      <inkml:brushProperty name="height" value="0.35278" units="cm"/>
      <inkml:brushProperty name="color" value="#FFC000"/>
      <inkml:brushProperty name="tip" value="rectangle"/>
      <inkml:brushProperty name="rasterOp" value="maskPen"/>
    </inkml:brush>
  </inkml:definitions>
  <inkml:trace contextRef="#ctx0" brushRef="#br0">2205 12125 0,'28'0'125,"1"0"-110,-1 0-15,0 0 16,0 0-16,29 0 0,-1 0 16,1 0-1,0 0-15,-29 0 16,28 0-1,-27 0-15,27 0 16,-28 0-16,1 0 16,27 0-16,-28 0 15,1 0-15,27 0 0,-27 0 16,27 0 0,-28 0-16,1 0 0,27 0 15,29 0 1,-28 0-16,27 0 15,-55 0-15,55 0 16,1 0-16,113 0 16,-113 0-1,85 0-15,84 0 0,29 0 16,-114 0-16,86 0 16,-114 0-16,57 0 15,-85 0-15,-56 0 16,27 0-1,-55 0-15,27 0 16,1 0-16,-29 0 0,28 0 16,-27 0-16,27 0 31,-27 0-31,-1 0 0,28 0 16,-27 0-1,27 0-15,-28 0 0,29 0 16,56 0-1,-85 0-15,29 0 16,56 0-16,-85 0 16,29 0-16,56 0 15,-85 0-15,57 0 0,-29 0 16,-27 0 0,56 0-16,-57 0 15,57 0-15,-29 0 16,29 0-16,-29 0 15,1 0 1,28 0-16,-29 0 0,1 0 16,-29 0-16,57 0 15,-57 0-15,29 0 16,-1 0-16,-27 0 16,84 0-1,-85 0-15,0 0 0,29 0 16,-29 0-1,29 0-15,-29 0 0,0 0 16,29 0 0,-29 0-16,0 0 15,0 0-15,1 0 0,27 0 16,-27 0 0,27 0-16,29 0 0,-57 0 15,29 0 1,-1 0-16,1 0 15,-1 0-15,-27 0 16,27 0-16,57 0 16,-56 0-1,-1 0-15,1 0 0,-1 0 16,1 0-16,-29 0 16,57 0-16,-29 0 15,29 0-15,0 0 16,-28 0-1,27 0-15,1 0 0,-28 0 16,28 0 0,-1 0-16,1 0 15,-56 0-15,55 0 16,-27 0-16,-29 0 16,29 28-16,27-28 15,-55 0-15,27 0 16,-27 0-16,27 0 15,-28 0-15,1 0 16,27 0-16,-28 0 16,29 0-1,-29 0-15,29 0 16,-1 0-16,-27 0 16,-1 0-16,0 0 15,29 0-15,-1 0 16,29 0-1,-28 0-15,-1 0 0,-28 0 16,29 0-16,-1 0 16,1 0-16,0 0 15,-29 0-15,85 0 16,-57 0 0,1 0-16,-1 0 0,-27 0 15,27 0 1,1 0-16,-1 0 0,1 0 15,-29 0 1,0 0-16,29 0 0,-29 0 16,29 0-1,-1 0-15,29 0 0,-57 0 16,29 0 0,-29 0-16,29 0 0,-29 0 15,29 0 1,-1 0-16,1 0 15,-1 0-15,-28 0 0,57 0 16,-28 0 0,-29 0-16,29 0 0,-29 0 15,0 0 1,57 0-16,-57 0 16,57 0-16,-57 0 15,29 0-15,-1 0 16,1 0-1,-1 0-15,1 0 0,0 0 16,-1 0-16,29 0 16,-57 0-16,29 0 15,-29 0-15,57 0 16,-29 0 0,-27 0-16,55 0 0,-55 0 15,27 0 1,1 0-16,28 0 0,-29 0 15,-28 0 1,57 0-16,-57 0 16,1 0-16,-1 0 0,0 0 15,0 0 1,29 0-16,-29 0 31,1 0-31,-1-28 16,0 28 15,0 0-15,1 0 15,-1 0 16,0 0-47,-28-28 0,28 28 31,-28-28-31,29 28 16,27 0-1,-27 0-15,-29-29 16,28 29 0,0 0-1,-28-28 48,28 28-1,-28-28-46,29 28-16,-1 0 62,-28-29 16,0 1-15,-28 28-63,-1 0 31,29-28-15,-28 28-1,0-28-15,0 28 32,-1-29-32,1 29 15,0 0-15,-29 0 0,1 0 32,27 0-32,-27 0 15,-57 0-15,84 0 16,-27 0-16,-1 0 15,29 0 1,-28 0-16,27 0 0,-27 0 16,-29 0-16,57 0 15,-29 0-15,29 0 16,-85 0-16,56 0 16,29 0-1,-85 0-15,56 0 0,1 0 16,-57 0-1,56 0-15,1 0 0,-57 0 16,84 0 0,-27 0-16,28 0 15,-29 0-15,29 0 16,-57 0-16,28 0 16,1 0-16,28 0 0,-29 0 15,29 0 1,-85 0-16,56 0 15,1 0-15,-1 0 16,1 0-16,-1 0 16,0 0-1,-27 0-15,27 0 0,-56 0 16,57 0 0,-1 0-16,0 0 0,1 29 15,28-29 1,-1 0-16,1 0 0,-28 0 15,27 0-15,-27 0 32,27 0-32,-27 0 0,28 0 15,-1 0 1,-27 0-16,28 0 0,-1 0 16,-55 0-1,-30 0-15,86 0 16,-28 0-1,27 0-15,-55 0 16,27 0-16,29 0 16,-29 0-16,29 0 15,-85 0-15,56 0 0,29 0 16,-28 0 0,-1 0-16,0 0 15,1 0-15,-29 0 16,57 0-16,-29 0 15,1 0 1,-1 0-16,1 0 0,27 0 16,-27 0-1,28 0-15,-29 0 0,1 0 16,27 0 0,-27 0-16,27 0 0,-27 0 15,-1 0-15,-56 0 31,85 0-31,-29 0 0,29 0 16,-57 0 0,29 0-16,28 0 15,-1 0-15,-27 0 16,27 0-16,1 0 16,0 0-16,0 0 15,-1 0-15,1 0 0,-28 0 16,-1 0-1,1 0-15,27 0 32,-27 0-32,-1 0 15,1 0 1,-1 0 0,29 0-1,0 0-15,-29 0 0,29 0 16,-1 0-1,1 0-15,-28 0 0,-1 0 16,29 0-16,-29 0 16,29 0-16,0 0 15,-29 0-15,29 0 32,-29 0-32,1 0 15,28 0 1,-1 0-16,1 0 0,0 0 15,-29 0 1,29 0-16,0 0 16,-29 0-16,29 0 15,-29 0 1,1 0-16,28 0 16,-1 0-1,-27 0-15,28 0 16,-1 0-16,1 0 15,-29 0-15,1 0 16,-1 0 0,1 0-16,28 0 15,-1 0-15,1 0 16,0 0-16,-1 0 16,1 0-16,0 0 15,0 0 1,-1 0-16,1 0 0,0 0 15,0 0 1,-1 0-16,1 0 0,0 0 16,-29 0-1,29 0-15,-29 0 16,29 0-16,0 0 16,0 0-1,-1 0-15,1 0 0,0 0 16,0 0-1,-1 0-15,1 0 16,0 0 0,-1 0-16,1 0 15,-28 0-15,-1 0 16,29 0 0,0 0-16,-29 0 0,29 0 15,-29 0 1,29 0-16,0 0 15,-29 28-15,29-28 16,-29 0-16,1 0 16,28 0-1,-1 0-15,1 0 0,0 0 16,-1 0 0,1 0-16,0 0 0,0 0 15,28 28-15,-29-28 16,1 0-16,0 0 15,0 0-15,-1 0 16,1 0 0,-28 0-16,-1 0 15,29 0 1,-29 0 0,29 0-1,0 0-15,-1 0 16,1 0-1,0 0-15,0 0 0,-1 0 16,1 0 0,0 0-1,-1 0 1,1 0-16,0 0 16,0 0-1,-1 0-15,1 28 0,0-28 16,0 0-16,-1 0 15,-27 0 1,28 0 0,-1 0-1,1 0-15,0 0 0,-29 0 16,29 0 0,-29 0-16,29 0 0,0 0 15,-29 0 1,29 0-16,-29 0 15,29 0-15,-57 0 16,57 0 0,-28 0-16,-1 0 15,29 0 1,0 0 0,-1 29-16,1-29 15,0 0-15,-1 0 16,1 0-16,0 0 0,-29 0 31,29 0-31,0 0 16,0 0-16,-1 0 15,-27 0-15,-1 0 16,1 0 0,27 0-16,1 0 15,-28 0 1,27 0-16,-27 0 15,28 0 1,-1 0-16,1 0 16,0 0-16,-1 0 15,1 0 1,-28 0-16,-1 0 31,29 0 0,0 0-31,-1 0 16,1 0 0,0 0-16,-1 0 15,1 0-15,0 0 16,0 0 0,-1 0-16,1 0 15,0 0 1,0 0-16,-1 0 31,1 0-31,0 0 16,0 0-1,-1 0 1,1 0 0,0 0-1,-1 0-15,1 0 16,0 0-1,0 0-15,-1 0 16,1 0 0,0 0-16,0 0 15,-1 28 1,1-28 15,0 0 0,-1 0 1,29 28-1,-28-28-15,28 29-1,0-1 16,0 0 48,0 0-64,0 1 79,28-29-78,-28 28-1,29-28-15,-29 28 16,28-28-1,0 0 1,-28 28 0,29-28-1,-1 0 17,-28 29-32,28-29 15,0 0 16,1 0-15,-1 0-16,0 0 16,0 0-1,1 0-15,-1 0 0,0 0 16,1 0 0,-1 0-1,0 0-15,29 0 16,-29 0-1,0 0-15,0 0 32,1 0-32,-1 0 15,0 0 1,0 0-16,29 0 16,-29 0-16,1 0 31,27 0-31,-28 0 15,29 0 1,-1 0 0,-27 0-1,-1 0-15,29 0 0,-1 0 32,-28 0-32,1 0 0,-1 0 15,0 0-15,0 0 16,29 0-1,-29 0-15,0 0 16,1 0 0,27 0-16,1 0 0,-1 0 31,-27 0-31,27 0 0,-28 0 16,1 0-1,-1 0-15,0 0 16,29 0-16,-29 0 15,0 0 1,1 0-16,27 0 16,-28 0-1,29 0 1,-1 0-16,29 0 16,-28 0 15,-29 0-31,0 0 0,29 0 15,-1 0 1,-27 0-16,-1 0 16,0 0-16,1 0 15,27 0 1,-28 0-16,1 0 0,27 0 16,-28 0-1,1 0-15,-1 0 16,0 0-1,29 0 1,-29 0-16,29 0 16,-1 0-1,-28 0-15,29 0 16,-1 0 0,-27 0-16,27 0 15,-27 0-15,-1 0 16,28 0-16,-27 0 15,-1 0 1,0 0-16,0 0 16,29 0-16,-29 0 15,0 0 1,1 0 0,-1 0-16,0 0 15,1 0-15,-1 0 16,0 0-1,0 0-15,1 0 16,-1 0 0,0 0-16,29 0 0,-1 0 15,-27 0 17,27 0-32,-28 0 0,1 0 15,-1 0 1,28 0-16,1 0 0,-1 0 31,-27 0-31,27 0 16,-27 0-1,-1 0-15,0 0 16,0 0-16,1 0 16,-1 0-1,0 0-15,0 0 16,1 0-16,-1 0 15,0 0-15,1 0 16,27 0 0,-28 0-1,29 0 1,-29 0-16,29 0 0,-29 0 16,0 0-16,29 0 15,-29 0-15,29 0 16,-29 0-16,0 0 15,0 0 1,1 0-16,27 0 0,-28 0 16,1 0-1,27 0-15,1 0 16,-29 0 0,0 0-16,1 0 0,-1 0 15,0 0 1,29 0-16,-29 0 15,28 0-15,-27 0 16,-1 0 0,0 0-16,29 0 0,-29 0 15,85 0 1,-56 0 0,-29 0-1,0 0-15,1 0 16,-1 0-1,0 0-15,0 0 0,1 0 16,-1 0-16,0 0 16,0 0-16,29 0 31,-1 0-15,-27 0-16,27 0 31,-27 0-31,27 0 0,-28 0 15,1 0 1,-1 0-16,28 0 16,1 0-16,0 0 31,-29 0-31,28 0 16,1 0-1,-1 0 1,-27 0-1,-1 0 1,0 0 0,0 0-16,1 0 0,-1 0 15,0 0-15,1 0 16,-1 0 0,28 0-16,-27 0 15,-1 0 1,0 0-16,0 0 15,1 0 1,-1 0-16,0 0 16,1 0-1,27 0-15,-28 0 16,1 0 0,-1 0-16,0 0 0,0 0 15,1 0 1,-1 0-16,29 0 15,-29 0-15,0 0 16,0 0 0,1 0-16,-1 0 0,28 0 31,-27 0-31,-1 0 31,0 0-31,0 0 16,29 0-1,0 0 1,-29 0-16,28 0 16,-27 0-1,-1 0 17,0 0-32,0 0 31,1 0-31,-1 0 15,0 0 1,1 0-16,-1 0 31,0 0-31,0 0 16,1 0-16,27 0 16,-28 0-1,29 0 1,-29 0-1,0 0-15,1 0 16,-1 0 0,0 0-16,1 0 15,-1 0 1,0 0-16,0 0 31,1 0-31,-1 0 31,0 0-31,0 0 0,29 0 32,0 0-32,-1 0 15,-28 0 1,1 0 0,-1 0-16,0 0 0,0 0 15,1 0 1,-1 0-16,0 0 0,0 0 15,1 0 1,-1 0 0,0 0-1,1 0-15,-1 0 16,0 0 0,0 0-1,1 0-15,-1 0 16,0 0-1,0 0-15,1 0 16,-1 0 0,0 0-16,1 0 15,-1 0-15,0 0 16,0 0 0,29 0-16,-29 0 15,0 0 1,29 0-1,-29 0 1,0 0 0,1 0-1,27 0 1,-27 0 0,-1 0-1,0 0-15,0 0 16,1 0-1,-1 0-15,0 0 32,29 0-17,-29 0-15,0 0 16,1 0 0,-1 0-16,0 0 0,29 0 31,-29 0-31,0 0 15,29 0 1,-29 0 0,0 0-1,29 0-15,-29 0 0,29 0 16,-29 0 0,0 0-16,0 0 15,1 0-15,-1 0 31,0 0-31,0 0 32,1 0-32,-1 0 15,0 0 17,1 0-32,-1 0 15,0 0-15,0 0 16,1 0-1,-1 0 1,0 0 0,0 0-1,1 0-15,-1 0 16,0 0 0,0 0-1,1 0 1,-1 0-1,0 0 1,1 0 0,-1 0-1,0 0 1,0 0-16,1 0 31,-1 0-31,0 0 31,0 0-31,1 0 32,-1 0-32,0 0 15,1 0 1,-1 0 0,0 0-16,0 0 15,1 0 1,-1 0-1,0 0 1,0 0 15,1 0-31,-1 0 16,0 0 0,0 0-16,1 0 15,-1 0 1,0 0-1,-28-29 17,29 29-17,-1 0 1,0 0 31,0 0-16</inkml:trace>
</inkml:ink>
</file>

<file path=ppt/ink/ink28.xml><?xml version="1.0" encoding="utf-8"?>
<inkml:ink xmlns:inkml="http://www.w3.org/2003/InkML">
  <inkml:definitions>
    <inkml:context xml:id="ctx0">
      <inkml:inkSource xml:id="inkSrc0">
        <inkml:traceFormat>
          <inkml:channel name="X" type="integer" min="-1920" max="1920" units="cm"/>
          <inkml:channel name="Y" type="integer" max="1080" units="cm"/>
          <inkml:channel name="T" type="integer" max="2.14748E9" units="dev"/>
        </inkml:traceFormat>
        <inkml:channelProperties>
          <inkml:channelProperty channel="X" name="resolution" value="80.50314" units="1/cm"/>
          <inkml:channelProperty channel="Y" name="resolution" value="40.29851" units="1/cm"/>
          <inkml:channelProperty channel="T" name="resolution" value="1" units="1/dev"/>
        </inkml:channelProperties>
      </inkml:inkSource>
      <inkml:timestamp xml:id="ts0" timeString="2022-05-17T07:15:01.179"/>
    </inkml:context>
    <inkml:brush xml:id="br0">
      <inkml:brushProperty name="width" value="0.08819" units="cm"/>
      <inkml:brushProperty name="height" value="0.35278" units="cm"/>
      <inkml:brushProperty name="color" value="#FFC000"/>
      <inkml:brushProperty name="tip" value="rectangle"/>
      <inkml:brushProperty name="rasterOp" value="maskPen"/>
    </inkml:brush>
  </inkml:definitions>
  <inkml:trace contextRef="#ctx0" brushRef="#br0">7633 12973 0,'28'0'31,"29"0"0,-1 0-15,1 0-1,-29 0 1,0 0 0,0 0-1,1 0-15,-1 0 16,0 0-16,0 0 16,29 0-16,0 0 15,-1 0 1,29 0-16,-29 0 0,58 0 15,-30 0-15,-27 0 0,169 0 16,-141 0 0,-29 0-16,171 0 15,-86 0-15,-56 0 16,28 0-16,-57 0 16,1 0-1,56 0-15,-85 0 0,29 0 16,56 0-1,-85 0-15,29 0 0,-29 0 16,28 0 0,-27 0-16,56 0 15,-29 0-15,1 0 16,-29 0 0,57 0-16,-29 0 0,-28 0 15,29 0 1,0 0-16,-29 0 15,28 0-15,57 0 16,-84 0-16,56 0 16,-1 0-16,-55 0 15,-1 0 1,28 0-16,-27 0 16,84 0-16,-57 0 15,-27 0-15,27 0 16,29 0-1,-57 0-15,29-28 0,28 28 16,-57 0 0,0 0-16,29 0 0,-29 0 15,0 0-15,0 0 16,29 0 0,-29 0-16,0 0 0,1 0 15,-1 0 1,29 0-16,-29 0 0,0 0 15,29 0 1,-29 0-16,0 0 0,0 0 16,29 0-1,0 0-15,-29 0 16,28 0-16,-27 0 0,27 0 16,1 0-1,-1 0-15,-28 0 16,1 0-1,27 0-15,-27 0 16,-1 0-16,0 0 16,29 0-16,-1 0 15,-28 0 1,29 0-16,56 0 0,-85 0 16,57 0-16,-57 0 15,29 0-15,28 0 16,0 0-1,-57 0 1,85 0-16,-57 0 0,-27 0 16,84 0-1,-57 0-15,-27 0 0,84 0 16,-57 0 0,-28 0-16,29 0 15,0 0-15,-1 0 0,1 0 16,-1 0-1,1 0-15,-1 0 0,-27 0 16,27 0 0,-28 0-16,29 0 15,-29 0-15,0 0 16,29 0-16,-1 0 16,1 0-1,-29 0-15,29 0 0,-29 0 16,29 0-1,-1 0-15,-28 0 16,29 0-16,-29 0 16,57 0-16,-57 0 15,1 0 1,27 0-16,-28 0 0,29 0 16,-1 0-1,-27 0-15,27 0 0,-27 0 16,27 0-16,1 0 15,-29 0 1,28 0-16,-27 0 0,27 0 16,-27 0-1,-1 0-15,28 0 0,-27 0 16,-1 0 0,28 0-16,-27 0 15,-1 0-15,28 0 16,-27 0-16,56 0 15,-29 0-15,-28 0 0,1 0 16,27 0 0,-28 0-16,1 0 0,27 0 15,-27 0 1,27 0-16,-28 0 16,29 0-16,-29 0 15,0 0-15,1-29 16,-1 29-1,0 0-15,29 0 0,-29 0 16,0 0 0,1 0-16,-1 0 0,0 0 15,0 0-15,29 0 16,-29 0 0,0 0-16,29 0 15,-29 0 1,29 0-16,-29 0 0,0 0 15,29 0 1,-29 0-16,0 0 0,29 0 16,-29 0-1,0 0-15,1 0 16,-1 0-16,29 0 0,-1 0 31,-28 0-15,1 0-1,-1 0-15,0 0 16,0 0 0,1 0-16,27 0 31,-27 0-31,-1 0 16,28 0-16,-27 0 15,-1 0 1,0 0-1,29 0 1,-1 0-16,-28 0 16,1 0-1,-1 0-15,29 0 32,-29 0-32,0 0 0,0 0 15,1 0 1,-1 0-1,0 0-15,0 0 0,29 0 32,-29 0-32,29 0 15,-29 0 1,0 0-16,1 0 16,-1 0-16,0 0 15,0 0-15,1 0 31,-1 0-31,0 0 0,0 0 16,1 0 0,-1 0-16,0 0 15,29 0-15,-1 0 32,-27 0-32,-1 0 0,28 0 15,1 0 1,-29 0-16,1 0 15,27 0 1,-28 0-16,29 0 0,-29 0 16,0 0-1,29 0-15,-29 0 16,85 0-16,-56 0 0,-29 0 16,85 0-1,-85 0-15,29 0 0,0 0 16,-29 0-1,28 0-15,-27 0 16,-1 0-16,0 0 16,0 0-16,1 0 15,-1 0 1,0 0-16,29 0 0,-29 0 16,0 0-16,57 0 0,-28 0 15,-29 0 1,28 0-16,-27 0 15,27 0 1,-27 0-16,27 0 16,-28 0-1,1 0-15,27 0 0,1 0 16,-1 0 0,-27 0-1,27 0-15,-28 0 0,29 0 16,-1 0-1,-27 0-15,27 0 0,-28 0 16,29 0 0,0 0-16,-29 0 0,28 0 15,-27 0 1,27 0-16,-28 0 16,1 0-16,27 0 0,-27 0 15,27 0 1,1 0-16,-29 0 0,28 0 15,57 0 1,-56 0 0,0 0-1,-29 0-15,0 0 16,0 0 0,29 0-16,-1 0 0,-27 0 31,27 0-31,-27 0 0,-1 0 15,0 0-15,29 0 16,-29 0 0,0 0-16,29 0 0,-1 0 31,1 0-31,-1 0 16,1 0-1,-1 0-15,-27 0 16,27 0-1,-28 0-15,1 0 16,27 0-16,1 0 16,-29 0-16,0 0 15,1 0-15,-1 0 0,28 0 16,-27 0 0,27 0-16,-28 0 15,29 0 1,-29 0-1,1 0-15,-1 0 16,0 0-16,0 0 16,1 0-1,27-28-15,1 28 16,-29 0 0,0 0-1,1 0-15,-1 0 16,0 0-1,29 0-15,-29 0 0,28 0 16,-27 0 0,27 0-16,-28 0 0,1 0 15,56 0 1,-29 0-16,-28 0 16,1 0-16,-1 0 0,28 0 15,-27 0 1,-1 0-16,0 0 0,1 0 15,-1 0 1,0 0-16,0 0 16,1 0-1,-1 0-15,0 0 32,0 0-32,1 0 0,-1 0 15,0 0 1,0 0-16,86 0 0,-86 0 15,28 0-15,1 0 16,-29 0 0,29 0-16,-1 0 0,1 0 31,-1 0-15,-27 0-1,-29-28-15,28 28 16,0 0-1,0 0-15,1 0 16,-1 0-16,0 0 16,0-28-1,1 28-15,-1 0 16,0 0 0,1 0-1,-1 0-15,0 0 16,0 0-1,1 0 1,-1 0-16,28 0 16,-27 0-16,27 0 15,-27 0 1,-1 0 0,0 0-16,0 0 15,1 0-15,-1 0 16,28 0-1,-27 0-15,-1 0 16,0 0 0,0 0-1,1 0-15,-1 0 32,0 0-32,29 0 15,-29 0 1,0 0-16,29 0 15,-29 0 1,0 0-16,1 0 16,27 0-16,1 0 15,-29 0 1,0 0-16,29 0 31,-29 0-31,29 0 16,-29 0-1,0-29-15,29 29 32,-29 0-32,0 0 15,1 0-15,27 0 16,1 0-16,-1 0 16,1 0-1,-29 0 1,0 0-16,1 0 0,27 0 15,1 0 1,-1 0-16,1 0 31,-1 0-31,1 0 16,-29 0-16,29 0 16,-1 0-1,-28 0-15,1 0 0,-1 0 16,28 0-1,1 0-15,-29 0 16,1 0-16,-1 0 16,0 0-16,29 0 15,-1 0 1,-28 0-16,1 0 16,-1 0-16,0 0 0,29 0 31,-29 0 0,29 0-31,-29 0 0,0 0 16,29 0-1,-1 0-15,-28 0 16,29 0 0,-29 0-1,1 0-15,-1 0 31,0 0-31,0 0 0,1 0 16,-1 0 0,0 0-16,0-28 31,1 28-31,-1 0 16,0 0-1,0 0 1,1 0-16,-1 0 31,0 0-15,1 0-16,-1 0 15,0 0 17,0 0-32,29 0 15,-29-28 1,29 28-16,-29 0 15,0 0-15,1 0 16,-1 0 0,0 0-16,0 0 15,1 0 1,-1 0-16,0 0 0,29 0 16,-29 0-1,29 0-15,-1 0 16,1 0-1,-29 0 1,28 0 0,-27 0-1,-1-28-15,0 28 16,0 0 0,1 0-1,-1 0 1,0 0-16,1 0 15,-1 0 1,0 0-16,0 0 31,29 0-31,-29 0 16,0 0-16,1 0 31,-1 0-31,0 0 0,1 0 31,-1 0-31,0 0 0,29 0 32,-29 0-32,28 0 15,-27 0 1,-1 0 0,0 0-16,0 0 0,1 0 15,-1 0 1,29 0-16,-29 0 0,28 0 31,-27 0-31,-1 0 16,0 0-1,0 0 1,1 0 0,-1 0-16,0 0 15,1 0 1,-1 0-1,0 0-15,0 0 16,1 0 0,-1 0-16,0 0 31,0 0-31,1 0 16,-1 0 15,0 0-31,0 0 31,1 0-31,-1 0 16,29 0-1,-29 0 17,0 0-1,-28 28 188,-28-28-188,28 28-16,-28-28 1,28 28 0,-29-28-16,29 29 47,-28-29-32,0 0 1,-1 0-1,1 0 1,0 0 0,28 28-16,-28-28 15,-1 28 1,1-28 15,0 0-15,0 0 15,-1 0-31,1 0 16,0 0-1,0 0-15,-1 0 16,1 0-16,0 0 0,-1 0 16,1 0-1,-28 0-15,27 0 0,1 0 16,-28 0-1,27 0-15,-27 0 16,27 0-16,1 0 16,0 0-16,0 0 15,-1 0 1,1 0-16,0 0 0,0 0 16,-1 28-16,1-28 0,0 0 15,0 0 1,-1 0-16,1 0 15,0 0 1,-1 0-16,1 0 0,0 0 16,-29 0-1,29 0-15,0 0 0,-29 0 16,29 0 0,0 0-16,-1 0 0,1 0 15,0 0-15,-29 0 31,29 0-31,0 0 0,0 0 16,-1 0 0,1 0-16,0 0 0,0 0 15,-1 0 1,1 0-16,0 0 16,-1 0-16,1 0 0,-28 0 31,-1 0-31,29 0 0,-29 0 15,29 0 1,-57 0-16,0 0 16,57 0-16,-28 0 15,-1 0-15,29 0 16,-29 0 0,29 0-16,0 0 0,-1 0 15,1 0 1,0 0-16,-29 0 0,1 0 15,-1 0 1,29 0 0,-29 0-16,29 0 0,0 0 15,-29 0 1,29 0-16,-28 0 0,27 0 16,1 0-1,-29 0-15,29 0 16,-28 0-16,27 0 15,1 0 1,0 0-16,0 0 16,-29 0-1,29 0 1,-29 0-16,29 0 16,-29 0-16,29 0 15,0 0 1,-29 0-16,29 0 0,-28 0 15,27 0 1,1 0-16,0 0 0,-1 0 16,1 0-16,0 0 15,0 0-15,-1 0 16,1 0-16,0 0 16,-29 0-1,1 0-15,28 0 16,-1 29-1,1-29-15,-29 0 16,29 0 15,-28 28-31,27-28 16,1 0 0,-28 0-16,27 0 0,1 0 15,-29 0 1,1 0-1,28 0-15,-29 0 16,-56 0-16,57 0 16,27 0-16,1 0 15,0 0 1,-1 0-16,-27 0 0,-29 0 16,29 0-1,-1 0 1,29 0-1,-29 0-15,29 0 16,0 0 0,-29 0 15,1 0-15,-1 0-16,29 0 0,0 0 15,-29 0 1,29 0-16,-1 28 0,1-28 15,-28 0 1,-29 0-16,57 0 16,-1 0-16,-27 0 15,-1 0-15,1 0 16,27 0-16,-27 0 0,-29 0 16,57 0-1,-29 0-15,1 0 16,-1 0-16,-56 0 15,85 0-15,-57 0 16,28 0 0,29 0-16,-28 0 0,27 0 15,-27 0-15,-1 0 16,29 0-16,-28 0 16,27 0-16,-27 29 15,-1-29 1,29 0-16,0 0 0,-29 0 15,1 0 1,27 0-16,1 0 16,-29 0-1,29 0-15,-28 28 0,27-28 16,1 0 0,-28 0-16,-1 0 15,29 28 1,0-28-16,-1 0 15,1 0-15,0 0 0,-29 0 16,29 0 0,-29 0-1,29 0 1,0 0-16,0 0 16,-1 0-16,1 0 15,-29 0-15,29 0 16,0 28-1,-29-28-15,29 0 0,-28 0 16,-1 0-16,-28 0 16,29 0-16,-1 0 15,29 0-15,-29 0 16,1 0 0,28 0-16,-57 0 0,56 0 15,-27 0 1,28 0-16,-29 0 0,1 29 15,27-29 1,-27 0-16,28 0 0,-1 0 16,-27 0-16,27 0 15,-27 0 1,-1 0-16,29 0 0,-28 0 16,27 0-1,-27 0-15,-1 0 0,1 0 16,-1 0-1,-28 0-15,57 0 16,-28 0-16,-1 0 16,0 0-16,1 0 0,-1 0 15,1 0 1,-1 0-16,29 0 16,-29 0-16,29 0 15,-28 0-15,-1 0 16,29 0-1,0 0-15,-1 0 0,-84 0 16,57 0 0,27 0-16,-84 0 0,57 0 15,28 0-15,-86 0 16,58 0 0,28 0-16,-85 0 0,56 0 15,29 0 1,-85 0-16,56 0 0,29 0 15,-85 0 1,85 0-16,-29 0 16,-56 0-16,85 0 0,-57 0 15,28 0 1,29 0-16,-29 0 0,-56 0 16,85 0-1,-28 0-15,27 0 16,-55 0-16,27 0 15,-28 0-15,0 0 16,1 0 0,55 0-16,-27 0 0,27 0 15,-27 0-15,-1 0 16,1 0-16,-1 0 16,1 0-16,28 0 15,-29 0 1,29 0-16,-29 0 0,-56 0 15,85 0 1,-29 0-16,29 0 0,-57 0 16,57 0-1,-57 0-15,29 0 16,27 0-16,-27 0 0,-29 28 16,57-28-1,-29 0-15,1 0 0,27 0 16,-27 0-1,28 0-15,-1 0 16,-27 0-16,27 0 16,-27 28-16,28-28 15,-1 0-15,-55 0 0,55 0 16,1 0 0,-28 0-16,27 0 15,-27 0-15,27 0 16,-27 0-16,-29 0 15,57 0 1,-29 0-16,1 0 0,27 0 16,-84 0-1,85 0-15,0 0 0,-29 0 16,29 0-16,-28 0 16,-1 0-16,29 0 15,-57 0-15,57 0 16,-1 0-1,-55 0-15,55 0 0,-27 0 16,-1 0 0,29 0-16,-29 0 15,29 0-15,-28 0 0,-1 0 16,1 0 0,-1 0-16,29 0 0,-57 0 15,28 0 1,1 0-16,-1 0 0,-56 0 15,28 0 1,29 0-16,-1 0 16,-84 0-16,113 0 15,-29 0-15,-28 0 16,57 0-16,-85 0 16,56 0-16,29 0 15,-85 28 1,28-28-16,29 0 0,-57 0 15,28 0-15,57 0 16,-85 0-16,56 0 16,0 0-16,1 0 15,-1 0 1,1 0-16,-57 0 0,28 0 16,28 0-1,1 0-15,-1 0 0,29 0 16,-28 0-1,-1 0-15,0 0 16,1 0-16,28 0 16,-57 0-16,-28 0 15,85 0-15,-29 0 0,0 0 16,1 0 0,-1 0-16,29 0 15,-28 0-15,-1 0 16,29 0-16,-29 0 15,29 0 1,0 0-16,-1 0 0,1 0 16,0 0-16,0 0 0,-1 0 15,1 0 1,0 0-16,-29 0 16,1 0-16,27 0 15,-27 0-15,28 0 16,-1 0-1,-27 0-15,28 0 0,-1 0 16,-27 0 0,27 0-16,1 0 0,0 0 15,-29 0 1,29 0-16,0 0 0,0 0 16,-1 0-1,1 0-15,-28 0 16,27 0-16,-27 0 15,27 0 1,-55 0-16,55 0 0,-27 0 16,-1 0-1,29 0-15,-29 0 16,29 0-16,-28 0 16,-29 0-16,57 0 15,-29 0-15,1 0 0,27 0 16,-84 0-1,85 0-15,-57 0 16,29 0-16,27 0 16,-56 0-16,-28 0 15,29 0 1,55 0-16,-27 0 16,-29 0-1,57 0-15,-1 0 0,-27 0 16,28 0-16,-29 0 15,29 0 1,0 0-16,-29 0 0,29 0 16,-29 0-1,29 0-15,0 0 0,-29 0 16,29 0 0,0 0-16,-1 0 15,1 0-15,-29 0 16,29 0-16,-28 0 15,27 0-15,-27 0 0,-1 0 16,29 0 0,0 0-16,0 0 15,-57 0-15,56 0 16,1 0-16,0 0 16,-29 0-1,29 0-15,0 0 16,0 0-1,-1 0-15,1 0 0,0 0 16,-29 0 0,29 0-1,-29 0-15,29 0 0,0 0 16,-29 0 0,1 0-16,28 0 15,-1 0 1,1 0-16,0 0 0,-29 0 31,29 0-31,0 0 16,-1 0-16,1 0 0,0 0 15,0 0 1,-1 0-16,1 0 16,0 0-1,-1 0 16,1 0-31,-28 0 16,27 0 15,1 0-31,0 0 16,0 0-16,-1 0 31,1 0-15,0 0 15,0 0 16,56 0 265,0 0-265,0 0-31,1 0 0,-1-28-16,0 0 0,0 28 31,1 0-16,-1 0 17,0 0-32,0 0 15,-28-28-15,29 28 16,-1 0 0,-28-29-16,28 29 0,29 0 15,-1 0 1,-27-28-16,-1 28 15,0 0 1,0 0 0,1 0-16,-1 0 15,0 0 1,29 0-16,-1 0 31,29 0-31,-28 0 16,-1 0-16,29 0 0,-57 0 15,29 0 1,28 0-16,-29 0 31,1 0-31,-1 0 16,-27 0 0,-1 0-16,28 0 15,29 0 1,-57 0-16,57 0 15,-28 0-15,-29 0 0,29 0 16,-1 0 0,-28 0-16,29 0 15,-29 0-15,29 0 16,-29 0-16,29 0 16,-1 0-1,1 0-15,-1 0 0,1 0 16,-1 0-1,1 0-15,-29 0 0,29 0 16,-1 0-16,-28 0 16,29 0-16,-29 0 15,0 0 1,29 0-16,0 0 16,-29 0-1,0 0-15,29 0 16,-29 0-16,57 0 0,-29 0 15,-27 0 1,55 0-16,-27 0 0,-29 0 16,29 0-1,27 0-15,-27 0 16,28 0-16,-57 0 16,57 0-16,0 0 15,0 0 1,-1 0-16,1 0 0,0 0 15,0 0-15,0 0 0,-57 0 16,57 0 0,-29 0-16,29 0 15,-28 0-15,27 0 16,-55 0-16,27 0 16,29-28-1,0 28-15,0 0 0,-1 0 16,1 0-1,0 0-15,0 0 0,28 0 16,-57 0-16,1 0 16,56 0-1,-85 0-15,29 0 0,28 0 16,-29 0 0,1 0-16,-29 0 0,29 0 15,27 0 1,-27 0-1,-29 0-15,29 0 0,-1 0 16,-28 0 0,86 0-16,-58 0 15,1 0-15,-1 0 16,-28 0-16,57 0 16,-28 0-16,-29 0 15,29-28 1,56 28-16,-85 0 0,28 0 15,58 0-15,-86 0 16,28 0-16,-27 0 16,55 0-16,-27 0 15,28 0 1,0 0-16,-1 0 0,29 0 16,-56 0-1,28 0-15,28 0 0,-57 0 16,29 0-1,28 0-15,-84 0 16,55 0-16,29 0 0,-56 0 16,28 0-1,-29 0-15,-27 0 0,55 0 16,30 0 0,-86 0-16,57 0 15,28 0-15,-57 0 16,1 0-16,56 0 15,-57 0 1,29 0-16,28 0 0,-56 0 16,-1 0-16,57 0 15,-56 0-15,-1 0 16,58 0-16,-58 0 16,29 0-1,-29 0-15,1 0 0,0 0 16,-1 0-1,-28 0-15,57 0 0,-57 0 16,29 0-16,-1 0 16,-27 0-1,27 0-15,-27 0 0,-1 0 16,28 0 0,-27 0-16,27 0 0,-28 0 15,1-29 1,27 29-16,-27 0 0,27 0 15,57 0 1,-85 0-16,29 0 16,-29 0-16,57 0 0,-28 0 15,140 0 1,-112 0-16,-28 0 0,-29 0 16,57 0-1,-29 0-15,-27 0 16,55 0-16,-55 0 15,84 0-15,-57 0 16,-27 0 0,84 0-16,-57 0 0,-27 0 15,27 0 1,29 0-16,-57 0 0,29 0 16,-29 0-16,29 0 15,-29 0 1,0 0-16,29 0 0,-29 0 15,28 0 1,1 0-16,-29 0 0,29 0 16,-1 0-1,-27 0-15,27 0 0,1 0 16,-1 0 0,29 0-16,-57 0 15,29 0-15,-1 0 0,-27 0 16,27 0-1,-28 0-15,29 0 0,-1 0 16,1 0 0,0 0-16,56 0 0,-85 0 15,28 0 1,58 0-16,-86 0 16,28 0-16,29 0 15,-28 0-15,-29 0 16,57 0-1,-29 0-15,1 0 0,-1 0 16,1 0 0,-29 0-16,29 0 0,-29 0 15,29 0-15,-1 0 16,-28 0 0,29 0-16,-1 0 15,1 0 1,-29 0-16,29 0 0,-29 0 15,29 0 1,-1 0-16,-28 0 0,29 0 16,-29 0-1,57 0-15,-57 0 16,1 0-16,27 0 0,1 0 16,27 0-1,-55 0-15,27 0 16,1 0-1,-29 0-15,0 0 16,29 0-16,-29 0 16,29 0-16,-1 0 31,-28 0-31,1 0 0,27 0 16,1 0-16,-29 0 15,0 0-15,29 0 16,-1 0-16,-27 0 15,-1 0 1,0 0-16,85 0 0,-84 0 16,27 0-1,-28 0-15,29 0 16,56 0-16,-56 0 31,-29-28-31,57 28 0,-29 0 16,-28 0-1,57 0-15,-28 0 16,28 0-16,-29-28 0,1 28 16,27 0-1,1 0-15,-28 0 0,28 0 16,-29 0 0,1 0-16,-29 0 15,57 0-15,-29 0 16,-27 0-16,27 0 15,-28 0 1,85 0-16,-28 0 0,-56 0 16,84 0-16,-29 0 15,-55 0-15,84 0 16,-57 0-16,29 0 16,-57 0-1,57 0-15,85 0 0,-57 0 16,-28 0-1,-57 0-15,85 0 0,-28 0 16,-29 0-16,57 0 16,-56 0-1,0 0-15,56 0 0,28 0 16,-85 0 0,-27 0-16,56-29 0,-57 29 15,28 0 1,1 0-16,-1 0 15,1 0-15,28 0 16,-57 0-16,29 0 16,-29 0-16,57 0 0,-57 0 15,0 0 1,29 0-16,-1 0 0,-27 0 16,27 0-1,-28 0-15,29 0 16,-1 0-1,-27 0-15,27-28 0,-27 28 16,-1 0 0,28 0-16,-27 0 0,27 0 15,29 0-15,-29 0 16,-27 0 0,-1 0-1,29 0-15,-29 0 0,0 0 16,0 0-1,1 0-15,27 0 0,-28 0 16,29 0 0,0 0-16,-29 0 0,28 0 15,-27 0 1,27 0-16,-28 0 16,1 0-16,27 0 0,1 0 15,-29 0 1,29 0-16,-29 0 0,28 0 15,-27 0 1,-1 0-16,28 0 16,-27 0-16,27 0 15,-27-28-15,55 28 16,-55 0 0,-1 0-16,28-28 0,-27 28 15,-1-29-15,0 29 16,1 0-16,27 0 15,-28 0-15,1 0 16,-1 0 0,0 0-16,29 0 0,-29-28 15,28 28 1,-27 0-16,-1-28 31,0 28-31,1 0 16,-1 0-1,-28-28 1,28 28-16,0 0 47,1 0-47,-1 0 16,0 0 15,0 0-31,1 0 31,-1 0-31,-28-29 31,28 29-15,1-28-16,-58 28 156,-27 0-125,-1 0-31,29 0 16,-29 0-16,29 0 16,0 0-16,0 28 0,-1-28 15,1 0 1,0 0-16,-1 0 31,1 0-15,0 0-1,0 0 17,-1 0-32,1 0 15,0 0 1,0 0 0,-1 0-16,1 0 0,0 0 31,0 0-31,-1 0 0,1 0 31,0 0-31,-1 0 16,1 0-1,-28 0 1,27 0-16,1 0 16,-28 0-1,27 0-15,-27 0 16,27 0-1,-27 0-15,-1 0 16,29 0 0,0 0-16,0 0 15,-1 0-15,1 0 0,0 0 16,0 0 0,-1 0-16,-27 0 15,-1 0 1,29 0-16,-29 0 31,29 0-31,0 0 16,0 0-1,-1 0-15,1 0 16,0 0 15,-1 0-31,1 0 16,0 0-1,0 0 1,-1 0 0,1 0-16,0 0 15,0 0 1,-1 0-16,-27 0 16,27 0-1,1 0-15,0 0 16,0 0-1,-29 0-15,29 0 16,0 0 0,-29 0-16,1 0 15,27 0 1,1 0 0,0 0-16,-1 0 15,1 0 1,0 0-16,0 0 15,-1 0 1,1 0 0,0 0-16,0 0 15,-29 0 1,29 0-16,-1 0 31,1 0-31,0 0 16,-29 0-16,29 0 15,-28 0 1,-1 0-16,29 0 16,-29 0-1,1 0 1,27 0 0,1 0-1,0 0-15,0 0 16,-1 0-1,1 0-15,-28 0 16,27 0 0,1 0-16,0 0 0,-1 0 15,1 0-15,0 0 16,0 0 0,-1 0-16,-27 0 15,28 0 1,-1 0-16,1 0 31,0 0-31,0 0 16,-1 0-16,1 0 15,0 0 1,-1 0-16,1 0 0,0 0 16,0 0-1,-1 0-15,1 0 16,-28 0-16,27 0 15,1 0-15,0 0 16,-29 0 0,29 0-16,0 0 0,-29 0 15,29 0-15,0 0 16,-29 0-16,29 0 16,0 0-16,-29 0 15,0 0-15,29 0 16,0 0-16,-29 0 15,1 0 1,28 0-16,-29 0 31,29 0-31,-29 0 16,29 0 0,0 0-16,-1 0 15,1 0-15,0 0 0,-29 0 16,29 0-1,-28 0-15,27 0 0,1 0 16,-29 0 0,29 0-16,-28 0 15,27 0-15,-27 0 16,-1 0-16,29 0 16,-29 0-16,29 0 15,0 0-15,0 0 16,-1 0-16,-27 0 15,28 0-15,-1 0 16,-27 0-16,28 0 16,-29 0-1,29 0 1,-29 0 0,29 0-16,0 0 15,-29 0 1,29 0-1,-29 0-15,29 0 16,0 0 0,-29 0-16,29 0 0,0 0 15,-29 0 1,29 0-16,0 0 16,-1 0-16,1 0 15,-28 0-15,-1 0 16,29 0-16,-29 0 31,29 0-31,0 0 16,-1 0-1,-27 0 1,28 0-16,-1 0 16,1 0-1,0 0 1,-1 0-16,1 0 0,-28 0 31,27 0-31,-27 0 16,28 0-16,-1 0 15,1 0 1,0 0-16,0 0 0,-29 0 16,0 0-1,29 0-15,0 0 16,-29 0-1,29 0-15,0 0 16,0 0-16,-29 0 16,29 0-16,-29 0 15,29 0-15,0 0 16,-1 0 0,1 0-16,0 0 15,-29 0-15,29 0 16,-28 0-16,27 0 15,1 0 1,-29 0-16,29 0 0,-28 0 16,27 0-16,-27 0 0,28 0 15,-1 0 1,-27 0-16,27 0 16,-27 0-16,28 0 15,-1 0-15,-27 0 16,-1 0-1,1 0-15,28 0 32,-1 0-32,1 0 0,0 0 15,-1 0-15,1 0 16,0 0 0,0 0-16,-1 0 0,-27 0 31,28 0-31,-1 0 0,1 0 15,0 0 1,-1 0-16,-27 0 16,28 0-16,-1 0 15,1 0-15,-28 0 16,-1 0-16,29 0 16,-29 0-16,29 0 15,-29 0-15,1 0 0,28 0 16,-29 0-1,29 0-15,0 0 16,-29 0-16,29 0 16,-1 0-1,-27 0 1,28 0-16,-29 0 31,29 0-31,0 0 0,-85 0 16,84 0-16,-27 0 15,-1 0 1,29 0-16,-29 0 0,29 0 16,0 0-1,-29 0-15,1 0 16,-1 0 0,1 0-1,-1 0-15,1 0 16,-1 0-1,29 0-15,0 0 16,-29 0 0,29 0-1,-29 0-15,29 0 16,0 0 0,-29 0-16,29 0 0,0 0 15,-1 0 1,1 0-16,0 0 15,-29 0-15,29 0 16,0 0-16,-1 0 16,1 0-1,0 0-15,-29 0 0,29 0 16,0 29 0,-1-29-16,-27 0 0,28 0 15,-1 0-15,-27 0 16,-1 0-1,1 0-15,28 0 16,-29 0 0,0 0-16,1 0 15,28 0 1,-1 0-16,1 0 16,0 0-16,-29 0 15,29 0-15,0 0 16,-1 0-16,1 0 0,0 0 15,0 0 1,-29 0 0,29 0-16,0 0 15,-1 0 1,-27 0 0,28 0-16,-1 0 15,1 0 1,0 0-16,-1 0 0,-27 0 15,28 0-15,-1 0 16,1 0 0,0 0-16,0 0 0,-1 0 15,-27 0 1,27 0-16,1 0 31,-28 0-31,27 0 16,1 0-16,0 0 15,0 0 1,-1 0-16,1 0 16,0 0-1,0 0-15,-1 0 16,-27 0-16,27 0 16,1 0-16,-28 0 15,-1 0 1,1 0-1,27 0 1,-27 0-16,27 0 16,-27 0-1,28 0-15,-1 0 47,1 0-47,0 0 0,0 0 16,-1 0-1,1 0-15,0 0 16,0 0 0,-1 0-1,1 0-15,0 0 32,-29 0-32,1 0 15,56-29 1,-57 29-16,29 0 15,0 0-15,-29 0 16,29 0-16,-1 0 16,1 0-16,-28 0 15,27 0 1,1 0-16,0 0 0,0 0 16,-1 0-1,1 0-15,0 0 16,0 0-16,-29 29 15,0-29 1,29 0 0,0 0-16,0 0 0,-1 0 15,1 0 1,0 0-16,0 0 16,-29 0-16,0 0 31,29 0-31,0 0 0,0 0 15,-1 0 1,1 0-16,-28 0 0,27 0 31,-27 0-31,28 0 16,-29 0 0,0 0-1,29 0 1,0 0-16,0 0 15,-1 0-15,1 0 0,0 0 16,0 0 0,-29 0-16,29 0 15,-1 0 1,1 0-16,0 0 16,0 0-1,-1 0-15,1 0 0,0 0 16,-29 0-1,29 0 1,0 0-16,0 0 16,-1 0-1,1 0-15,0 0 0,-1 0 16,1 0 0,0 0-16,0 0 0,-1 0 15,1 0 1,-28 0-16,27 0 15,-27 0-15,27 0 32,1 0-32,0 0 31,0 0-31,-1 0 16,1 0-1,0 0 1,-29 0-1,29 0 1,-28 0 0,27 0-16,1 0 31,0 0-15,-1 0-16,1 0 15,0 0 1,0 0-1,-1 0 1,1 0 0,0 0-16,0 0 0,-1 0 31,1 0-31,0 0 0,-1 0 16,1 0-1,0 0-15,0 0 16,-29 0-16,1 0 15,27 0 1,-27 0-16,28 0 31,-29 0-31,0 0 16,29 0 0,-28 0-16,27 0 15,1 0-15,-28 0 16,27 0-16,1 0 15,-29 0 1,1 0-16,28 0 16,-1 0-1,1 0-15,0 0 0,-29 0 16,29 0 15,0 0-31,0 0 0,-1 0 16,-27 0-1,27 0-15,1 0 0,0 0 16,0 0 0,-1 0-16,1 0 15,-28 0-15,27 0 16,1 0-16,-29 0 16,29 0-16,-28 0 0,-1 0 15,1 0 1,27 0-16,-27 0 15,28 0 1,-29 0 0,29 0-16,-1 0 15,-27 0-15,28 28 16,-1-28-16,-27 0 16,28 0-16,-1 0 15,1 0-15,-29 0 16,29 0-16,0 0 31,0 0-31,-1 0 0,1 0 31,0 0-31,0 0 16,-1 0-16,1 0 16,-28 0-1,-1 0-15,29 0 0,-85 0 16,84 0-1,1 0-15,-28 0 0,27 0 16,-27 0 0,27 0-16,1 0 0,-28 0 15,27 0 1,-27 0-16,-1 0 16,29 0-16,0 0 15,0 0-15,-29 0 16,29 0-1,-1 0-15,1 0 16,0 0-16,0 0 16,-1 0-16,1 0 15,-28 0-15,27 0 16,1 0 0,0 0-16,-1 0 0,1 0 15,-28 0 1,-1 0-16,29 0 15,0 0 1,-29 0-16,29 0 16,0 0-16,-1 0 0,1 0 15,0 0 1,-1 0-16,1 0 0,-28 0 16,27 0-1,-27 0-15,28 0 16,-29 0-1,0 0 1,1 0-16,28 0 16,-29 0-1,29 0-15,0 0 16,-1 0 0,-27 0-16,27 0 15,1 0 1,0 0-16,0 0 15,-1 0 1,1 0-16,0 0 16,0 0-16,-1 0 15,1 0 1,0 0 0,0 0-16,-1 0 15,-27 0 1,27 0-16,-27 0 31,28 0-31,-1 0 16,1 0-16,0 0 15,0 0 1,-1 0-16,1 0 16,0 0-1,-1 0 1,1 0-1,0 0 1,0 0 0,-1 0-1,1 0 1,0 0 0,0 0-16,-1 0 15,1 0 1,0 0-1,0 0 1,-1 0 0,1 0-16,0 0 15,-1 0 1,1 0 0,0 0-1,0 0 16,-1 0-15,1 0 0,0 0 15,0 0-15,-1 0 15,1 0-16,0 0 1,-1 28 31,1-28-47,0 0 31,0 0 0,-1 0-15,1 0 0,0 0-1,0 0 1,-1 0 0,1 0 15</inkml:trace>
</inkml:ink>
</file>

<file path=ppt/ink/ink29.xml><?xml version="1.0" encoding="utf-8"?>
<inkml:ink xmlns:inkml="http://www.w3.org/2003/InkML">
  <inkml:definitions>
    <inkml:context xml:id="ctx0">
      <inkml:inkSource xml:id="inkSrc0">
        <inkml:traceFormat>
          <inkml:channel name="X" type="integer" min="-1920" max="1920" units="cm"/>
          <inkml:channel name="Y" type="integer" max="1080" units="cm"/>
          <inkml:channel name="T" type="integer" max="2.14748E9" units="dev"/>
        </inkml:traceFormat>
        <inkml:channelProperties>
          <inkml:channelProperty channel="X" name="resolution" value="80.50314" units="1/cm"/>
          <inkml:channelProperty channel="Y" name="resolution" value="40.29851" units="1/cm"/>
          <inkml:channelProperty channel="T" name="resolution" value="1" units="1/dev"/>
        </inkml:channelProperties>
      </inkml:inkSource>
      <inkml:timestamp xml:id="ts0" timeString="2022-05-17T07:17:51.451"/>
    </inkml:context>
    <inkml:brush xml:id="br0">
      <inkml:brushProperty name="width" value="0.08819" units="cm"/>
      <inkml:brushProperty name="height" value="0.35278" units="cm"/>
      <inkml:brushProperty name="color" value="#FFC000"/>
      <inkml:brushProperty name="tip" value="rectangle"/>
      <inkml:brushProperty name="rasterOp" value="maskPen"/>
    </inkml:brush>
  </inkml:definitions>
  <inkml:trace contextRef="#ctx0" brushRef="#br0">2233 10118 0,'85'0'110,"-57"0"-110,29 0 0,56 0 15,-28 0 1,-57 0-16,29 0 16,-29 0-1,0 0-15,29 0 16,-29 0-16,0 0 15,0 0 1,1 0 0,27 0-1,-27 0 1,-1 0-16,28 0 16,-27 0-1,-1 0 1,0 0-16,0 0 15,1 0 1,-1 0 0,0 0-1,1 0 1,-1 0-16,0 0 16,29 0-1,-29 0-15,0 0 16,0 0-16,1 0 15,-1 0 1,0 0-16,0 0 31,1 0-31,-1 0 32,0 0-32,1 0 31,-1 0-16,0 0-15,0 0 32,1 0-32,-1 0 15,0 0 1,0 0 0,1 0-1,-1 0 1,0 0-1,1 0 1,-1 0-16,0 29 31,0-29-15,1 0-16,-1 0 16,0 0-1,0 0 1,1 0-1,-1 28 1,0-28 0,0 0 15,-84 0 110,28 0-126,-1 0-15,1 0 16,0 0-1,0 0 1,-1 28 0,1-28-16,0 0 0,0 0 31,-29 0-31,29 0 16,-29 0-1,1 0 1,-1 0-1,1 0-15,-29 0 16,56 0-16,1 0 16,0 0-1,0 0-15,-29 0 16,29 0 0,-29 0-16,29 0 31,-28 0-31,27 0 0,1 0 15,0 0 1,-1 0-16,-27 0 0,28 0 16,-29 0-1,1 0 1,27 0 0,1 0-1,0 0-15,-1 0 0,1 0 16,0 0-1,0 0-15,-29 0 16,57 28-16,-28-28 16,-29 0-16,29 0 15,0 0-15,0 0 32,-1 0-1,1 0 0,0 0-15,28 29-16,-29-29 15,29 28 1,-28-28 0,0 28-16,-29-28 31,29 0-31,0 28 15,0-28-15,-1 0 16,29 29 0,-28-29-1,28 28 126,28-28-125,-28 28-1,29-28 1,-1 0-16,0 28 15,29-28-15,-1 0 16,1 0 0,-29 29-16,29-29 15,-29 0 1,28 0-16,1 0 0,-1 28 31,1-28-31,-29 0 0,29 0 16,-1 0-1,1 0-15,-29 0 16,0 0 0,1 0-16,-1 0 0,28 0 15,-27 0 1,-1 0-16,0 0 16,29 0-1,-29 0-15,29 0 16,-29 0-1,0 0 1,0 0-16,1 0 16,-1 0-16,0 0 15,0 0 1,1 0 0,-1 0-1,0 0 1,1 0-1,-1 0 1,0 0 0,0 0 15,1 0-15,-1 0-1,0 0 16,0 0-15,1 0 15,-1 0-31,0 0 32,-28-28 14,29 28-14,-1 0-1,0 0 16,0-29-32,1 29 17,-1 0 30,0 0-15,0 0 16,1 0-17</inkml:trace>
</inkml:ink>
</file>

<file path=ppt/ink/ink3.xml><?xml version="1.0" encoding="utf-8"?>
<inkml:ink xmlns:inkml="http://www.w3.org/2003/InkML">
  <inkml:definitions>
    <inkml:context xml:id="ctx0">
      <inkml:inkSource xml:id="inkSrc0">
        <inkml:traceFormat>
          <inkml:channel name="X" type="integer" min="-1920" max="1920" units="cm"/>
          <inkml:channel name="Y" type="integer" max="1080" units="cm"/>
          <inkml:channel name="T" type="integer" max="2.14748E9" units="dev"/>
        </inkml:traceFormat>
        <inkml:channelProperties>
          <inkml:channelProperty channel="X" name="resolution" value="80.50314" units="1/cm"/>
          <inkml:channelProperty channel="Y" name="resolution" value="40.29851" units="1/cm"/>
          <inkml:channelProperty channel="T" name="resolution" value="1" units="1/dev"/>
        </inkml:channelProperties>
      </inkml:inkSource>
      <inkml:timestamp xml:id="ts0" timeString="2022-05-13T12:54:19.418"/>
    </inkml:context>
    <inkml:brush xml:id="br0">
      <inkml:brushProperty name="width" value="0.08819" units="cm"/>
      <inkml:brushProperty name="height" value="0.35278" units="cm"/>
      <inkml:brushProperty name="color" value="#FFC000"/>
      <inkml:brushProperty name="tip" value="rectangle"/>
      <inkml:brushProperty name="rasterOp" value="maskPen"/>
    </inkml:brush>
  </inkml:definitions>
  <inkml:trace contextRef="#ctx0" brushRef="#br0">8848 12238 0,'29'0'125,"-1"0"-109,0 0-1,29 0-15,-29 0 0,57 0 16,-29 0 0,29 0-16,-28 0 0,-1 0 15,-28 0 1,29 0-16,-29 0 15,85 0-15,-28 0 16,85 0-16,84 57 16,-112-57-16,310 0 0,-198 0 15,170 0 1,-113 0-16,85 0 16,-339 0-16,27 0 15,29 0-15,-84 0 16,-1 0-1,0 0-15,29 0 16,-29 0 0,0-29-16,29 29 15,-29 0-15,29 0 16,-1 0 0,-28 0-16,57 0 0,28 0 15,-56 0 1,-1 0-16,142 0 0,-28 0 15,0 0 1,-57 0-16,-29 0 16,-55 0-16,84 0 0,-57 0 15,-27 0 1,84 0-16,-85 0 0,28 0 16,1 0-1,-29 0-15,29 0 16,-1 0-16,-27 0 15,27 0-15,1 0 16,-29 0-16,29 0 0,-29 0 16,57 0-1,-29 0-15,29 0 16,-29 0-16,29 0 16,-56 0-16,27 0 15,1 0 1,-29 0-16,28 0 0,1 0 15,0 0 1,-1 0-16,1 0 0,-1 0 16,29 0-16,-57 0 15,29 0 1,28 0-16,-57 0 0,28 0 16,-27 0-1,55 0-15,-27 0 0,0 0 31,-29 0-31,57 0 16,-29 0-16,29 0 16,-57 0-1,29 0-15,-1 0 0,-27 0 16,27 0 0,-28 0-16,1 0 15,27 0-15,1 0 16,-29 0-16,57 0 15,-29 0 1,29 0-16,-57 0 0,57 0 16,-57 0-16,86 0 15,-30 0-15,1 0 16,0 0-16,0 0 16,0 0-1,-1 0-15,1 0 0,0 0 16,28 0-1,-56 0-15,-1 0 0,57 0 16,-84 0-16,27 0 16,29 0-1,-29 0-15,1 0 0,-29 0 16,29 0 0,28 0-16,-1 0 15,-55 0 1,27 0-16,-28 0 15,29 0-15,-29 0 16,1 0-16,27 0 16,-28 0-16,29 0 0,-1 0 15,-27 0 1,27 0-16,29 0 16,0 0-16,0 0 15,-57 0-15,57 0 16,-29 0-1,-27 0-15,27 0 0,-28 0 16,29 0-16,-1 0 16,1 0-16,28 0 15,-29 0-15,-27 0 16,55 0 0,29 0-16,-84 0 0,27 0 15,-27 0 1,27 0-16,29 0 0,-57 0 15,29 0 1,-29 0-16,29 0 16,-1 0-16,-28 0 0,85 0 15,-56 0 1,-29 0-16,29 0 0,-1 0 16,29 0-1,-28 0-15,-1 0 16,-28 0-16,57 0 15,-28 0-15,-1 0 16,29 0-16,-28 0 0,-1 0 16,-28 0-1,29 0-15,-29 0 16,29 0-16,-1 0 16,-27 0-16,-1 0 15,28 0 1,1 0-16,-29 0 0,29 0 15,-1 0 1,-27 0-16,-1 0 0,28 0 16,1 0-1,-1 0 1,1 0-16,-57 29 16,113-29-1,-85 0-15,29 0 0,-29 0 16,29 0-1,28 0-15,-57 0 16,57 0-16,-57 0 0,57 0 16,-1 0-1,30 0-15,-86 0 16,57 0 0,-57 0-16,28 0 15,1 0-15,-29 0 16,29 0-16,-29 0 15,0 0 1,29 0-16,-29 0 0,29 0 16,-1 0-16,-28 0 15,29 0-15,-29 0 16,29 0-16,56 0 16,-85 0-1,29 0-15,56 0 0,-85 0 16,57 0-1,28 28-15,-85-28 0,29 0 16,56 0-16,-85 0 16,57 0-16,-29 0 15,-27 0-15,27 0 16,29 0 0,-57 0-16,57 0 0,-57 0 15,29 0 1,-29 0-16,0 0 15,29 0-15,0 0 16,-1 0-16,-28 0 16,29 0-16,56 0 0,-85 0 15,57 0 1,-28 0-16,-29 0 16,28 0-16,57 0 15,-84 0-15,56 0 16,-29 0-1,-28 0-15,57 0 0,28 0 16,-84 0-16,55 0 16,-55 0-16,27 0 15,1 0-15,27 0 16,-27 0 0,0 0-16,-29 0 0,28 0 15,-27 0 1,84 0-16,-57 0 0,-27 0 15,84 0 1,-57 0-16,-28 0 16,85 0-16,-56 0 0,0 28 15,56-28 1,-29 0-16,-55 0 0,27 0 16,29 0-1,-57 0-15,85 0 16,-84 0-16,-1 0 15,28 0-15,1 0 16,0 0-16,-1 0 0,-28 0 16,57 0-1,-57 0-15,57 0 16,85 0-16,-57 0 16,-28 0-16,0 0 15,112 0 1,-140 0-16,113 0 0,-57 0 15,-29 0 1,-55 0-16,-1 0 0,29 0 16,-29 0-16,0 0 15,0 0 1,1 0-16,-1 0 16,0 0-1,0 0-15,29 0 0,-29 0 16,1 0-1,-1 0-15,28 0 16,1 0-16,-29 0 0,29 0 16,-29 0-1,29 0-15,-1 0 0,-28 0 16,29 0 0,28 0-16,-57 0 15,0 0-15,29 0 16,-29 0-16,29 0 15,-29 0 1,28 0-16,-27 0 0,-1 0 16,28 0-16,-27 0 15,27 0-15,-27 0 16,27 0-16,-28 0 16,1 0-1,27 0-15,-28 0 0,1 0 16,-1 0-1,0 0-15,29 0 0,-29 0 16,0 0-16,29 0 16,-1 0-1,1 0-15,28 0 32,-57 0-32,29 0 0,-1 0 15,-28 0 1,57 0-16,-57 0 15,1 0-15,27 0 16,-28 0-16,1 0 16,-1 0-16,0 0 31,1 0-31,-1 0 16,0 0 15,0 0 0,1 28 0,-1-28-15,0 29 15,-56-29 266,0 0-297,-1 0 16,1 0-16,0 0 15,0 0 1,-29 0-16,29 0 16,-1 0-1,1 0 1,-28 0-1,-1 0 1,29 0-16,0 0 16,-1 0-1,-27 0-15,-1 28 0,29-28 16,0 0 0,-1 0-16,-27 0 15,28 28 1,-85-28-1,28 29 1,-28-29-16,84 0 16,-55 28-16,-29-28 15,56 0-15,-28 28 16,-28-28-16,57 0 16,-29 0-1,28 0-15,29 0 0,-57 0 16,-28 28-1,85-28-15,0 0 0,-29 0 16,29 0-16,-29 0 16,29 0-1,0 0-15,-1 0 0,1 0 16,-28 0 0,-1 0-16,29 0 0,-29 0 15,29 0 1,-29 0-16,1 0 15,28 0-15,-86 0 16,58 0-16,28 0 16,-85 0-16,28 0 0,57 0 15,-86 0 1,86 0-16,-28 0 16,-57 0-16,84 0 15,-27 0-15,-1 0 16,1 0-1,-1 29-15,1-29 0,27 0 16,-27 0-16,-1 0 16,29 0-16,-29 0 15,1 0 1,28 0 0,-1 0-16,-27 0 0,28 0 15,-1 0 1,-27 0-16,-1 0 15,29 0 1,-29 0 0,29 0-16,0 0 0,0 0 15,-1 0 1,1 0-16,0 0 0,-29 0 31,29 0-31,0 0 16,-29 0-16,29 0 15,-29 0-15,1 0 16,28 0-16,-57 0 0,56 0 16,-27 0-1,-1 0-15,1 0 16,-1 0-16,29 0 16,-28 0-16,-1 0 15,29 0 1,-29 0-16,29 0 0,-29 0 15,1 0 1,-1 0-16,29 0 16,-29 0-16,29 0 15,0 0 1,0 0-16,-29 0 0,29 0 16,-29 0-1,1 0-15,-1 0 0,1 0 16,27 0-1,-55 0-15,55 0 16,-27 0-16,-1 0 0,-28 0 16,29 0-1,-1 0-15,29 0 0,-28 0 16,-1 0 0,29 0-16,-57 0 15,57 0-15,-29 0 16,29 0-16,0 0 15,-85 0 1,84 0-16,-27 0 0,-1 0 16,29 0-16,-29 0 15,29 0-15,0 0 16,-29 0-16,1 0 31,28 0-31,-1 0 0,-27 0 16,27 0-1,-27 0-15,-29 0 0,57 0 16,-29 0-16,1 0 16,-1 0-1,1 0-15,27 0 0,1 0 16,0 0 0,0 0-16,-29 0 0,29 0 15,0 0 1,-1 0-16,1 0 15,0 0-15,-29 0 16,1 0 0,27 0-16,-27 0 15,28 0 1,-29 0-16,0 0 16,29 0-16,-28 0 15,27 0-15,1 0 16,-28 0-1,27 0-15,1 0 0,0 0 16,0 0-16,-1 0 16,1 0-1,-29 0 1,29 0 0,-28 0-16,27 0 31,-27 0-31,28 0 0,-1 0 15,-27 0 1,-1 0-16,1 0 16,-1 0-16,29 0 0,-29 0 15,29 0 1,-28 0-16,-1 0 0,0 0 31,29 0-31,0 0 16,0 0-16,-1 0 15,1 0-15,0 0 16,0 0-16,-29 0 16,29 0-1,-1 0 1,1 0-16,0 0 16,-29 0-16,1 0 31,28 0-31,-57 0 0,57 0 15,-29 0 1,-56 0-16,85 0 0,-29 0 16,1 0-16,27 0 15,1 0 1,0 0-16,-1 0 16,1 0-1,0 0-15,-29 0 16,29 0-1,-28 0 1,-1 0-16,29 0 16,0 0-1,-1 0-15,1 0 0,0 0 16,-29 0 0,29 0-16,-29 0 15,29 0 1,-28 0-16,27 0 31,-27 0-31,27 0 0,1 0 16,0 0-16,0 0 15,-1 0-15,1 0 16,0 0-16,0 0 16,-1 0-1,1 0-15,0 0 16,0 0-1,-1 0-15,1 0 0,-29 0 16,29 0 15,0 0-31,0 0 0,-1 0 32,1 0-32,0 0 0,0 0 15,-1 0 1,-27 0-16,-1 0 15,29 0-15,-29 0 16,29 0-16,-28 0 16,-1 0-16,29 0 0,-29 0 15,29 0 1,0 0-16,-1 0 16,1 0-16,0 0 15,0 0 16,-1 0-31,1 0 0,0 0 16,0 0 0,-1 0-16,1 0 15,28-29-15,-57 29 16,1 0 0,-1 0-16,1 0 31,28 0-31,-29 0 0,0 0 15,-27-28 1,55 28 0,-27 0-16,28 0 15,-1 0 1,1 0-16,0 0 0,0 0 16,-1 0-1,1 0-15,0 0 16,-1 0-16,1 0 15,-28 0 1,27 0-16,1 0 16,0 0-1,-29 0-15,1 0 16,27 0 0,1 0-16,-28 0 15,27 0 1,-27 0-16,28 0 0,-1 0 15,-27 0 1,28 0-16,-1 0 0,-27 0 16,27 0-16,1 0 15,-28 0 1,-1 0-16,29 0 0,-29 0 16,-56 0-1,85 0-15,-29 0 0,1 0 16,28 0-1,-1 0-15,1 0 16,0 0-16,0 0 0,-1 0 16,1 0-1,0 0-15,-1 0 32,-27 0-17,28 0 1,-1 0-16,1 0 15,0 0 1,0 0-16,-1 0 0,1 0 16,0 0-16,-29 0 15,29 0 1,0 0-16,-1 0 16,-27 0-1,-1 0-15,29 0 16,-28 0-1,27 0-15,-27 0 0,-1 0 16,29 0-16,-29 0 16,29 0-1,-28 0-15,-1 0 0,29 0 16,-29 0 0,29 0-16,-57 0 0,29 0 15,-29 0 1,28 0-16,1 0 15,-29-28-15,-85 28 16,114 0-16,-1 0 16,-84 0-16,84-28 0,-27 28 15,27 0 1,29 0-16,-29 0 16,29 0-16,0 0 15,-1 0 1,1 0-1,0 0-15,0 0 16,-1 0 0,1 0-16,0 0 15,-29 0-15,29 0 16,0 0 0,-29 0-16,29 0 0,-29 0 31,29 0-31,0 0 0,0 0 15,-1 0 1,-27 0 0,27 0-16,-27 0 15,-1 0 1,29 0-16,-28 0 16,-1 0-1,29 0-15,-57 0 16,28 0-16,29 0 15,-28 0-15,27 0 16,-27 0-16,28 0 0,-1 0 16,1 0-1,0 0-15,-1 0 16,1 0-16,0 0 16,0 0-16,-29 0 15,1 0 1,27 0-16,-27 0 15,-1 0 1,29 0-16,0 0 0,-1 0 16,1 0-16,-28 0 15,27 0-15,-27 0 16,28 0-16,-1 0 16,-27 0-1,27 0-15,1 0 0,-28 0 16,27 0-1,-27 0 1,28 0-16,-29 0 16,29 0-1,-29 0-15,29 0 0,-29 0 16,1 0 0,28 0-16,-1 0 0,1 0 15,-28 0 1,-1 0-16,0 0 31,29 0-31,0 0 0,0 0 16,-1 0-16,-27 0 15,28 0 1,-1 0 0,1 0-1,0 0-15,-1 0 16,1 0-1,0 0-15,-29 0 16,29 0 0,0 0-1,0 0-15,-1 0 16,1 0 0,0 0-16,0 0 0,-29 0 31,29 0-16,-1 0-15,1 0 16,0 0-16,0 0 16,-1 0-16,1 0 0,0 0 15,-29 0 1,57 28-16,-28-28 16,0 0-16,-29 0 15,29 0-15,0 0 16,-1 0-1,1 0-15,0 0 0,-29 0 16,29 0-16,-28 0 16,-1 0-16,-28 0 15,29 0-15,27 0 16,1 0 0,-28 0-16,27 0 0,1 0 15,-29 0 1,29 0-16,-28 0 15,-1 0 1,29 0 0,0 0-16,-1 0 15,1 0 1,-28 0-16,-1 0 31,29 0-31,-29 0 16,1 0-16,-1 0 15,29 0 1,-29 0-16,29 0 0,0 0 16,-29 0-1,29 0-15,0 0 16,-1 0-16,1 0 16,0 0-16,0 0 15,-1 0 1,1 0-1,0 0 1,-1 0-16,1 0 16,0 0 15,0 0-31,-1 0 0,1 0 31,-28 0-31,27 0 16,1 0-1,0 0 1,0 0 0,-1 0-1,1 0 17,0 0-17,-1 0 1,1 0-16,0 0 15,0 0 1,-1 0-16,1 0 16,0 0-16,0 0 15,-1 0-15,1 0 16,0 0 15,-1 0-15,1 0-1,0 0-15,-29 0 16,29 0 15,0 0-31,0 0 32,-1 0 61,1 0-77,0 0 62,0 0-62,-1 0 62,58 0 109,27 0-171,57-28-16,-85 28 16,57-29-16,-28 1 15,-29 28 1,29 0-16,56 0 0,-85 0 15,57 0 1,-57 0-16,57 0 0,0 0 16,-57 0-16,57 0 15,-29 0 1,-28 0-16,29 0 0,28 0 16,-57 0-1,57 0-15,-57 0 0,29 0 16,-1 0-1,-27 0-15,84 0 16,-57-28-16,1 28 16,-29 0-1,-28-29-15,28 29 16,1 0 0,-1 0 15,0 0-16,0 0 1,1-28-16,-1 28 16,0 0-1,0 0 1,1 0-16,-1 0 16,0 0-1,0 0-15,1 0 0,-1-28 16,0 28-1,1 0-15,-1 0 0,0 0 16,0 0-16,1 0 16,27 0-1,1 0-15,-1 0 0,1-28 16,-1 28 0,1 0-16,-29 0 0,29 0 15,-1 0 1,1 0-16,-29 0 15,29 0-15,-29 0 16,0 0-16,29 0 16,-29 0-16,57 0 0,-57 0 15,85 0 1,-56 0-16,-29 0 16,28 0-16,1 0 15,-29 0 1,0 0-1,1 0-15,-1 0 0,0 0 16,1-29-16,27 29 16,-28 0-16,29 0 15,-29 0-15,0 0 16,29-28 0,-29 28-16,57 0 0,-57 0 15,1 0 1,27 0-16,1 0 0,-1 0 31,-28 0-31,29 0 16,0 0-16,56-28 15,-85 28 1,28-28-16,58 28 0,-86 0 16,28-29-1,57 1-15,-56 28 16,-1 0-16,1 0 15,-29 0-15,29 0 16,-1 0-16,-27 0 0,27 0 16,-28 0-1,29 0-15,-29 0 16,1 0-16,27 0 16,1-28-16,-29 28 15,28 0 1,1-28-16,28 28 0,-29 0 15,1 0 1,-29 0-16,29 0 0,-29 0 16,28 0-16,29 0 15,-28 0 1,56 0-16,-57-29 0,-27 29 16,-1 0-1,28 0-15,1 0 16,-29 0-1,29 0 1,-29 0-16,0 0 16,1 0-1,-1 0-15,28 0 0,-27 0 16,-1 0 0,29 0-16,-1 0 15,-28 0 1,29-28-16,-1 28 15,-27 0 1,55 0-16,-27 0 0,-29 0 16,29 0-16,-29 0 15,29 0-15,-29 0 16,0 0-16,0 0 16,29 0-1,0 0-15,-1 0 0,1 0 16,-1 0-1,-28 0-15,29 0 0,28 0 16,-57 0-16,29 0 16,27 0-1,-55 0-15,55 0 0,-55 0 16,27 0 0,1 0-16,-29 0 0,85 0 15,-56 0 1,-29 0-16,28 0 15,-27 0-15,56 0 16,-57 0-16,28 0 16,1 0-16,28 0 0,-29-28 15,1 28 1,-29 0-16,29 0 16,-1 0-16,-28 0 15,29 0-15,-1 0 16,58 0-1,-30 0-15,1 0 0,0 0 16,0 0-16,0 0 16,-1 0-16,58 0 15,-86 0-15,1 0 16,-29 0 0,29 0-16,-1 0 15,1 0 1,-29-29-16,29 29 0,-29 0 15,28 0 1,1 0-16,-1 0 16,1 0-16,28 0 0,-29 0 15,1 0 1,-29 0-16,57 0 0,28 0 16,-85 0-1,57 0-15,28 0 16,-28 0-16,-29 0 15,1 0-15,0 0 16,-29 0-16,28 0 0,1 0 16,-1 0-1,1 0-15,0 0 16,27 0-16,29 0 16,-56 0-16,141 0 15,-113 0 1,-1 0-16,1 0 0,0 0 15,-28 0 1,-1 0-16,-28 0 0,1 0 16,-1 0-16,0 0 15,29 0 1,-29 0-16,0 0 0,29 0 16,-29 0-1,29 0-15,-29 0 0,28 0 16,58 0-1,-86 0-15,57 0 16,-29 0-16,-28 0 0,57 0 16,-56 0-1,55 0-15,1 0 0,28 0 16,-85 0 0,57 0-16,-56 0 15,27 0-15,1 0 16,27 0-16,-27 0 15,28 0 1,-57 0-16,29 0 0,-29 0 16,28 0-16,1 0 15,-29 0-15,29 0 16,-29 0-16,29 0 16,-1 0-1,-28 0-15,29 0 0,56 0 16,-85 0-1,29 0-15,56 0 0,-57 0 16,1 0-16,-29 0 16,29 0-1,-1 0-15,-27 0 0,-1 0 16,0 0 0,85 0-16,-56 0 0,-29 0 15,29 0 1,27 0-16,-55 0 15,27 0-15,-28 0 16,1 0-16,27 0 16,-28 0-16,29 0 0,-29 0 15,29 0 1,-29 0-16,0 0 16,57 0-16,-28 0 15,-29 0-15,57 0 16,-29 0-1,57 0-15,-28 0 0,0 0 16,0 0-16,0 0 16,-1 0-16,1 0 15,-28 0-15,-1 0 16,-27 0 0,27 0-16,1 0 15,-1 0 1,1 0-16,-29 0 15,29 0 1,-1 0-16,-28 0 16,29 0-16,-1 0 31,-27 0-31,-1 0 16,0 0-1,1 0-15,27 0 16,-28 0-16,29 0 15,-1 29-15,29-29 16,-28 0-16,-29 0 0,0 0 16,29 0-1,-1 0 1,-27 0-16,27 0 16,-28 0-1,1 0 1,-1 0-16,0 0 0,29 0 15,-1 0 1,-27 0-16,27 0 0,-28 0 16,29 0-16,-29 0 15,0 0 1,29 0-16,0 0 16,-1 0-1,1 0-15,-29 0 16,0 0-1,29 0-15,-29 0 16,29 0-16,-29 0 0,0 0 16,57 0-1,-29 0-15,-27 0 16,-1 0 0,28 0-16,1 0 15,0 0 1,-29 0-16,28 0 15,-27 0 1,27 0-16,-28 0 0,1 0 16,56 0-16,-57 0 15,28 0-15,1 0 16,-29 0-16,29 0 16,-1 0-1,-28 0-15,1 0 16,27 0-1,-27 0-15,-1 0 0,28 0 16,-27 0-16,27 0 16,-28 0-1,1 0-15,27 0 0,-27 0 16,27 0 0,-28 0-16,29 0 0,28 0 15,-57 0 1,0 0-16,29 0 15,-1 0 1,-27 0-16,-1 0 16,28 0-16,-27 0 0,-1 0 15,0 0 1,29 0-16,-29 0 16,0 0-16,1 0 15,-1 0-15,85 0 16,-57 0-1,-27 0-15,27 0 0,1 0 16,-29 0-16,85 0 16,-56 0-16,-29 0 15,28 0-15,1 0 32,0 0-32,-29 0 0,0 0 15,0 0 1,29 0-16,-29 0 0,0 0 15,29 0 1,-29 0-16,1 0 16,27 0-16,-28 0 0,29 0 15,-29 0 1,0 0-16,29 0 0,-1 0 31,-27 0-31,-1 0 16,0 0-1,1 0 1,-1 0-16,0 0 0,0 0 16,1 0-1,-1 0-15,0 0 16,0 0-16,1 0 16,-1 0-16,0 0 15,1 0 1,27 0-16,-28 0 0,29 0 15,-29 0 1,0 0-16,29 0 0,-29 0 16,0 0-1,1 0 1,-1 0 15,0 0-31,1 0 31,-1 0-15,0 0-16,0 0 47,1 0-31,-1 0-1,0 0 16,0 0-15,1 0 0,-1 0-1,0 0 63,1 0-78,-1 0 16,-28 28 15,28-28-31,0 0 32,1 0 30,-1 0 16,0 0-15,0 0 405,-56 0-233,0 0-220,-29 28-15,29-28 0,-28 29 16,27-29-16,-27 28 16,27-28-1,1 0-15,0 0 0,0 0 16,-1 0 0,1 0-16,0 0 31,0 28-16,-29-28-15,0 0 16,29 0 0,0 28-16,0-28 0,-1 0 15,1 0 1,-28 0-16,-1 0 16,1 0-16,27 0 15,1 0-15,-29 0 16,-27 0-1,55 0-15,-55 0 0,55 0 16,-56 0-16,57 0 16,-28 0-16,-29 0 15,57 0-15,-29 0 16,29 0 0,0 0-16,-29 0 0,0 0 31,29 0-31,0 0 0,0 0 15,-1 0 1,1 0 0,0 0-16,-29 0 15,29 0 1,-29 0-16,29 0 16,-28 0-1,27 0-15,1 0 16,-28 0-16,-1 29 15,29-29-15,-29 0 16,1 0-16,27 0 16,1 0-1,0 0 1,0 0-16,-1 0 16,1 0-1,-28 0 1,27 0-16,1 0 15,0 0 1,-1 0-16,-27 0 0,28 0 16,-1 0-16,-27 0 15,28 0 1,-29 0-16,0 0 0,1 0 31,28 0-31,-29 0 0,1 0 16,-1 0-1,29 0 1,-29 0-16,1 0 0,27 0 16,-84 0-1,57 0-15,28 0 0,-86 0 16,30 0 0,27 0-16,1 0 15,-1 0-15,1 0 16,-171 0-16,199 0 15,-57 0 1,-28 0-16,-28 0 0,84 0 16,-56 0-16,-28 0 15,-57 0-15,141 0 16,1 0-16,-29 0 16,57 0-1,-57 0-15,0 0 0,57 0 16,-29 0-1,-27 0-15,55 0 0,-27 0 16,28 0-16,-29 0 16,29 0-1,-29 0-15,1 0 16,27 0 0,-27 0-16,28 0 0,-57 0 15,-28 0 1,56 0-16,-28 0 15,29 0-15,28 0 16,-57 0-16,28 0 16,1 0-16,-29 0 0,-28 0 15,85 0 1,-57 0-16,-28 0 16,56 0-16,-28 0 15,-28 0-15,85 0 16,-57 0-1,29 0-15,-1 0 0,1 0 16,-58 0-16,86 0 16,-28 0-16,27 0 15,-27 0-15,-1 0 16,29 0 0,-29 0-16,29 0 0,-85-29 15,57 29 1,-29 0-16,57 0 0,-29 0 15,0 0 1,1 0-16,-29 0 16,57 0-16,-85 0 0,28 0 15,57 0 1,-85 0-16,28 0 0,28 0 16,-169 0-1,141 0-15,29 0 16,-283 0-16,254 0 15,-85 0-15,57 0 16,-28 0-16,-57 0 0,-28 0 16,141 0-1,28 0-15,1 0 16,-29 0-16,57 0 16,-29 0-16,1 0 15,-1 0 1,1 0-16,-1 0 0,0 0 15,-56 0 1,57 0-16,-1 0 0,-56 0 16,57 0-16,-29 0 15,-28 0 1,28 0-16,28 0 0,-56 0 16,29 0-1,27 0-15,-56 0 0,56 0 16,1 0-1,-57 0-15,28 0 16,57 0-16,-85 0 0,56 0 16,29 0-1,-29 0-15,29 0 0,0 0 16,-29 0 0,29 0-16,0 0 15,-29 0-15,29 0 16,-29 0-16,29 0 15,-29 0 1,1 0-16,28 0 0,-1 0 16,-27 0-16,28 0 15,-29 0-15,29 0 16,0 0-16,-29 0 16,29 0-1,-29 0-15,29 0 0,-29 0 16,1 0-1,-1 0-15,1 0 0,27 0 16,-27 0-16,-1 0 16,29 0-1,-28 0-15,-1 0 0,-56 0 16,56 0 0,1 0-16,-57 0 0,28 0 15,0 0 1,0 29-16,1-29 15,-1 0-15,57 0 16,-29 0-16,-28 0 16,0 0-16,1 0 0,27 0 15,29 0 1,-57 0-16,0 0 16,57 0-16,-57 0 15,57 0-15,-29 0 16,1 0-1,-1 0-15,1 0 0,-1 0 16,29 0-16,-85 0 16,56 0-16,29 0 15,-85 0-15,85 0 16,-1 0 0,-84 0-16,57 0 0,-1 0 15,-56 0 1,57 0-16,-142 0 0,-28 0 15,141 0 1,0 0-16,0 0 16,0 0-16,0 0 0,29 0 31,28 0-31,-1 0 0,-27 0 16,28 0-1,-29 0 1,1 0-1,27 0-15,-27 0 16,-1 0-16,29 0 0,0 0 16,-1 0-1,-27 0-15,28 0 16,-1 0-16,-27 0 16,27 0-16,1 0 15,0 0 1,0 0-16,-1 0 0,1 0 15,0 0 1,0 0-16,-29 0 0,29 0 16,-29 0-16,29 0 15,-57 0 1,29 0-16,27 0 0,-27 0 16,28 0-1,-1 0-15,-27 0 0,27 0 31,1 0-31,0-29 16,0 29 15,-1 0-31,-27 0 16,28 0 0,-57 0-16,57 0 15,-57 0-15,0 0 16,28 0-16,1 0 15,-29 0 1,28 0-16,1 0 0,-1 0 16,29 0-1,0 0 17,0 0 14,-1 0-46,1 0 0,0 0 16,-29 0-16,29 0 16,-29 0-1,-27 0-15,55 0 0,-27 0 16,28 0 0,-29 0-16,0 0 0,29 0 15,-28 0 1,27 0-16,-55 0 15,27 0-15,29 0 16,-29 0-16,1-28 16,-29 28-16,57 0 0,-29 0 15,-28 0 1,29 0-16,27 0 16,1 0-16,-57 0 15,29 0 1,-1 0-1,1 0-15,-1 0 0,29 0 16,-57 0-16,-28 0 16,85 0-16,-57 0 15,28 0-15,1 0 16,-1 0 0,29 0-16,-28 0 0,27 0 15,1 0 1,0 0-16,0 0 0,-1 0 31,1 0-15,0 0-16,-29 0 15,1 0 1,-1 0-16,1 0 31,27 0-31,1 0 16,-29 0-16,29 0 15,0 0 1,0 0 0,-1 0-1,1 0 1,0 0 0,0 0-1,-1 0 1,1 0 15,0 0-15,-1 0 62,1 0-63,0 0 17,0 0-17,-1 0-15,1 0 32,0 0-32</inkml:trace>
</inkml:ink>
</file>

<file path=ppt/ink/ink4.xml><?xml version="1.0" encoding="utf-8"?>
<inkml:ink xmlns:inkml="http://www.w3.org/2003/InkML">
  <inkml:definitions>
    <inkml:context xml:id="ctx0">
      <inkml:inkSource xml:id="inkSrc0">
        <inkml:traceFormat>
          <inkml:channel name="X" type="integer" min="-1920" max="1920" units="cm"/>
          <inkml:channel name="Y" type="integer" max="1080" units="cm"/>
          <inkml:channel name="T" type="integer" max="2.14748E9" units="dev"/>
        </inkml:traceFormat>
        <inkml:channelProperties>
          <inkml:channelProperty channel="X" name="resolution" value="80.50314" units="1/cm"/>
          <inkml:channelProperty channel="Y" name="resolution" value="40.29851" units="1/cm"/>
          <inkml:channelProperty channel="T" name="resolution" value="1" units="1/dev"/>
        </inkml:channelProperties>
      </inkml:inkSource>
      <inkml:timestamp xml:id="ts0" timeString="2022-05-18T12:14:18.371"/>
    </inkml:context>
    <inkml:brush xml:id="br0">
      <inkml:brushProperty name="width" value="0.08819" units="cm"/>
      <inkml:brushProperty name="height" value="0.35278" units="cm"/>
      <inkml:brushProperty name="color" value="#FFC000"/>
      <inkml:brushProperty name="tip" value="rectangle"/>
      <inkml:brushProperty name="rasterOp" value="maskPen"/>
    </inkml:brush>
  </inkml:definitions>
  <inkml:trace contextRef="#ctx0" brushRef="#br0">8735 13058 0,'28'0'110,"114"0"-95,-86 0 1,1 0-16,-1 0 16,1 0-16,28 0 0,-29 0 15,1 0 1,-29 0-16,29 0 16,56 0-16,-57 0 15,1 0 1,-29 0-1,29 0-15,-29 0 0,28 0 16,-27 0-16,-1 0 16,0 0-16,1 0 15,-1 0-15,0 0 16,0 0 0,1 0-16,-1 0 0,0 0 31,0 0-31,1 0 0,-1 0 31,29 0-31,-1 0 16,-28 0-16,1 0 31,-1 0-31,0 0 0,0 0 16,1 0-1,27 0 1,-28 0-16,29 0 15,-29 0 1,29 0-16,-29 0 16,0 0-1,1 0-15,27-28 16,-28 28-16,1 0 16,-1 0-16,0 0 15,1 0 1,-1 0-16,0 0 15,0 0 1,1 0-16,-1 0 16,0 0-1,0 0 1,1 0 0,-1 0-1,0 0-15,-28-29 0,28 29 16,1 0-1,-1 0 1,0 0 0,1 0-1,-1 0-15,0 0 32,0 0-32,1 0 15,-86 29 220,29-29-235,0 0 15,-1 0 1,1 0-16,0 0 15,-29 0-15,1 0 16,27 0-16,-55 0 16,55 0-16,-55 0 0,-1 0 15,56 0 1,-55 0-16,27 0 16,-28 0-16,29 0 15,-29 0-15,57 0 16,-29 0-1,1 0-15,27 0 0,-27 0 16,28 0-16,-29 0 16,29 0-16,-29 0 15,1 0-15,27 0 16,-27 0 0,28 0-16,-29 0 0,0 0 15,1 0 1,28 0-16,-29 0 15,29 0 1,0 0-16,-1 0 16,1 0-16,0 0 0,-1 0 15,1 0 1,-28 0 0,27 0-1,1 0 1,0 0-16,0 0 15,-1 0-15,1 0 16,0 0-16,0 0 31,-1 0-15,1 0-16,0 0 16,-1 0-1,1 0 1,0 0-1,0 0 1,28 28 0,-29-28 15,1 0 0,0 28-31,0-28 31,-1 0-15,1 28-16,28 1 172,0-1-156,0 0 30,0 0-14,0 1 77,28-29-93,-28 28 15,0 0 16,29-28 31,-1 0-62,28 0-16,-27 0 0,27 0 15,-28 0 1,29 0-16,0 0 0,-1 0 31,-28 0-31,1 0 16,-1 0-16,0 0 0,0 0 31,1 0-31,-1 0 16,0 0-1,0 0-15,1 0 16,-1 0-16,0 0 15,1 0-15,-1 0 16,0 0-16,29 0 16,-29 0-1,0 0 1,0 0-16,29 0 16,-29 0-16,1 0 15,27 0 1,-28 0-16,29 0 0,-1 0 15,1 0 1,0 0-16,-29 0 0,28 0 16,-27 0-16,-1 0 15,28 0 1,-27 0-16,-1 0 0,0 0 16,29 0-1,-29 0-15,0 0 16,1 0-1,-1 0-15,28 0 16,-27 0 0,-1 0-1,0 0-15,0 0 32,1 0-17,-1 0 1,0 0 31,1 0 31,-1 0 62,0 0-140,-28-28 16,28 28-16,1 0 16,-1 0 374,0 0-390,0 0 32,1 0-32,-1 0 140</inkml:trace>
</inkml:ink>
</file>

<file path=ppt/ink/ink5.xml><?xml version="1.0" encoding="utf-8"?>
<inkml:ink xmlns:inkml="http://www.w3.org/2003/InkML">
  <inkml:definitions>
    <inkml:context xml:id="ctx0">
      <inkml:inkSource xml:id="inkSrc0">
        <inkml:traceFormat>
          <inkml:channel name="X" type="integer" min="-1920" max="1920" units="cm"/>
          <inkml:channel name="Y" type="integer" max="1080" units="cm"/>
          <inkml:channel name="T" type="integer" max="2.14748E9" units="dev"/>
        </inkml:traceFormat>
        <inkml:channelProperties>
          <inkml:channelProperty channel="X" name="resolution" value="80.50314" units="1/cm"/>
          <inkml:channelProperty channel="Y" name="resolution" value="40.29851" units="1/cm"/>
          <inkml:channelProperty channel="T" name="resolution" value="1" units="1/dev"/>
        </inkml:channelProperties>
      </inkml:inkSource>
      <inkml:timestamp xml:id="ts0" timeString="2022-05-17T08:00:13.012"/>
    </inkml:context>
    <inkml:brush xml:id="br0">
      <inkml:brushProperty name="width" value="0.08819" units="cm"/>
      <inkml:brushProperty name="height" value="0.35278" units="cm"/>
      <inkml:brushProperty name="color" value="#FFC000"/>
      <inkml:brushProperty name="tip" value="rectangle"/>
      <inkml:brushProperty name="rasterOp" value="maskPen"/>
    </inkml:brush>
  </inkml:definitions>
  <inkml:trace contextRef="#ctx0" brushRef="#br0">25640 4663 0,'85'0'94,"0"0"-79,-29 0-15,58 0 0,-30 0 16,86 0 0,56 0-16,-141 0 0,85 0 15,84 0 1,-113 0-16,57 0 0,-85 0 15,-56 0 1,141 0-16,-170 0 16,57 0-16,0 0 15,112 0-15,-140 0 16,0 0-16,56 0 0,-29 0 16,-55 0-1,84 0-15,-28 0 0,-57 0 16,85 0-1,-57 0-15,1 0 16,0 0-16,-1 0 16,1 0-16,-1 0 15,29 0-15,-29 0 16,58 0 0,-30 0-16,-27 0 0,169 0 15,-141 0 1,84 0-16,-55 0 0,-58 0 15,29 0 1,28 0-16,-28 0 0,-29 0 16,57 0-1,-56 0-15,0 0 16,-29 0 0,0 0-16,29 0 0,-29 0 31,28 0-31,1 0 15,-29 0 1,0 0-16,29 0 16,28 0-16,-57 0 0,29 0 15,-1 0 1,-28 0 0,1 0-1,-1 0-15,0 0 31,1 0-31,-1 0 32,0 0 30,0 0 157,1 0-157,-29-28-46,-29 28 78,1 0-79,-28-28 1,27 28-16,-27-28 31,27 28-31,-27 0 16,28 0 0,-1-29-16,-27 29 15,-29 0 1,0-28-1,57 28-15,-29 0 0,-27 0 16,55 0-16,-27 0 16,-1 0-16,1 0 15,-1 0-15,1-28 16,-57 28-16,56 0 16,0 0-16,1 0 15,-1 0 1,29 0-16,-85 0 0,28 0 15,57 0 1,-29-28-16,-27 28 0,27 0 16,1 0-1,-29 0-15,56 0 0,-84 0 16,57 0 0,28 0-16,-86 0 15,86 0-15,-28 0 0,-1 0 16,1 0-1,-29 0-15,-28 0 0,84 0 16,-55 0 0,55 0-16,-27 0 15,-1 0-15,29 0 16,-29 0-16,1 0 16,28 0-16,-29 0 15,1 0-15,-1 0 16,1 0-1,27 0-15,-27 0 0,27 0 16,-27-29 0,-1 29-16,29 0 0,0 0 15,-29 0-15,-28 0 16,29 0 0,28 0-1,-1 0 1,1 0-16,0 0 0,-29 0 15,29 0 1,-28 0-16,-1 0 0,29 0 16,-29 0-1,29 0-15,-29 0 0,29 0 16,0 0 0,-29 0-16,1 0 15,27 0-15,1 0 16,0 0-16,0 0 15,-1 0-15,1 0 16,0 0-16,0 0 16,-1 0-16,1 0 0,0 0 15,0 0 1,-29 0-16,29 0 16,-29 0-16,29 0 15,0 0-15,-57 0 16,57 0-1,-29 0-15,29 0 0,-1 0 16,-27 0 0,28 0-16,-1 0 31,1 0-31,0 0 31,0 0-31,-1 0 31,1 0-15,0 0 0,0 0-16,-1 0 15,1 0 1,0 0-16,-1 0 16,29-28-16,-56 28 15,-1 0-15,29 0 16,0 0 15,0 0-15,-1 0 62,1 0-63,0 0-15,113-28 375,-29 28-375,29-29 0,28 29 16,-85 0 0,29 0-16,28 0 15,-29 0-15,1 0 0,-29 0 16,57 0 0,-57 0-16,57 0 0,-57 0 15,0 0 1,85 0-16,-84 0 15,-1 0-15,85 0 16,-85 0-16,29 0 16,-1 0-1,1 0-15,28 0 0,28 0 16,-57 0-16,1 0 16,56 0-16,-56 0 15,27 0 1,-27 0-16,-29 0 0,29 0 15,-1 0-15,-28 0 16,29 0-16,-29 0 16,29 0-16,-1 0 15,29 0 1,-28 0-16,28 0 16,-1 0-16,1 0 0,0 0 15,-57 0 1,114 0-16,-86 0 0,170 0 15,-169 0 1,28 0-16,28 0 0,-57 0 16,29 0-1,-28 0-15,-29 0 16,57 0-16,-57 0 16,0 0-16,29 0 15,-29 0-15,29 0 0,-29 0 16,28 0-1,1 0 1,-29 0-16,29 0 16,-29 0-16,28 0 15,1 0-15,-29 0 16,29 0-16,-29 0 16,0 0-1,29 0-15,-29 0 0,0 0 31,1 0-31,-1 0 0,29 0 16,-29 0 0,28 0-16,-27 0 31,27 0-31,-28 0 0,29 0 16,-29 0-1,1 0-15,27 0 16,-28-28-1,1 28-15,-1 0 16,0 0-16,0-28 0,1 28 16,-1 0-1,0 0-15,0 0 32,1 0-17,-29-28 1,28 28 46,-56 0 48,-1 0-95,-55-29 1,-29 29-16,56-28 16,-28 28-1,-28-28-15,-28 28 16,-57-28-16,85 28 15,-142 0-15,-56 0 16,198-29 0,-28 29-16,56 0 0,-141 0 15,170 0-15,-29 0 16,-141 0-16,169 0 16,-141 0-1,170 0-15,-57 0 0,0 0 16,57 0-1,-113 0-15,56 0 0,28 0 16,1-28-16,-29 28 16,28 0-1,29 0-15,-28 0 0,27 0 16,-27 0 0,-29 0-16,57 0 0,-1 0 15,-27 0 1,28 0-16,-29 0 0,1 0 31,-1 0-31,29 0 16,-1 0-1,-27 0-15,-1 0 16,1 0 0,28 0-16,-1 0 15,-27 0-15,-1 0 16,1 0-1,27 0 1,1 0 15,0 0 32,0 0-16,-1 0-32,29 28 1,-28-28 15,28 29-31,-28-1 16,0-28-1,-1 0 1,1 0 15,28 28-31,-28-28 16,-1 0 0,1 28-1,0-28 1,0 0 15,-1 0 0,1 0-31,0 0 32,0 0-1,-1 0-16,1 0 126,0 0-141,0 0 63,-1 0-48,1 0 1,56 0 203,1 29-204,-1-29-15,57 0 16,-1 0-16,86 0 15,84 0 1,-112 0-16,56 0 0,169 0 16,-225 0-16,55 0 15,171 0-15,-227 0 16,57 0-16,57 0 16,-114 0-1,57 0-15,-113 0 0,56 0 16,57 0-1,-85 0-15,-57 0 0,142 0 16,-113 0 0,0 0-16,0 0 0,28 0 15,-85 0 1,29 0-16,56 0 0,-85 0 16,29 0-1,-29 0-15,28 0 0,1 0 16,-29 0-1,29 0-15,-1 0 16,1 0-16,-1 0 16,-27 0-16,84 0 15,-85 0-15,0 0 0,29 0 16,-1 0 0,-27 0-16,-1 0 15,0 0 1,0 0-1,1 0 110,-1 0-109,0 0 0,0 0-16,1 0 0,-1 0 31,29 0-31,-29 0 16,0 0-1,0 0 1,1 0-16,-1 0 62,0 0-15</inkml:trace>
</inkml:ink>
</file>

<file path=ppt/ink/ink6.xml><?xml version="1.0" encoding="utf-8"?>
<inkml:ink xmlns:inkml="http://www.w3.org/2003/InkML">
  <inkml:definitions>
    <inkml:context xml:id="ctx0">
      <inkml:inkSource xml:id="inkSrc0">
        <inkml:traceFormat>
          <inkml:channel name="X" type="integer" min="-1920" max="1920" units="cm"/>
          <inkml:channel name="Y" type="integer" max="1080" units="cm"/>
          <inkml:channel name="T" type="integer" max="2.14748E9" units="dev"/>
        </inkml:traceFormat>
        <inkml:channelProperties>
          <inkml:channelProperty channel="X" name="resolution" value="80.50314" units="1/cm"/>
          <inkml:channelProperty channel="Y" name="resolution" value="40.29851" units="1/cm"/>
          <inkml:channelProperty channel="T" name="resolution" value="1" units="1/dev"/>
        </inkml:channelProperties>
      </inkml:inkSource>
      <inkml:timestamp xml:id="ts0" timeString="2022-05-17T08:00:22.287"/>
    </inkml:context>
    <inkml:brush xml:id="br0">
      <inkml:brushProperty name="width" value="0.08819" units="cm"/>
      <inkml:brushProperty name="height" value="0.35278" units="cm"/>
      <inkml:brushProperty name="color" value="#FFC000"/>
      <inkml:brushProperty name="tip" value="rectangle"/>
      <inkml:brushProperty name="rasterOp" value="maskPen"/>
    </inkml:brush>
  </inkml:definitions>
  <inkml:trace contextRef="#ctx0" brushRef="#br0">2177 5031 0,'28'0'125,"0"-28"-110,29 28-15,-1 0 0,171 0 16,-143 0 0,-27 0-16,169 0 0,-141 0 15,84 0 1,-55 0-16,-58 0 0,29 0 16,28 0-1,-28 0-15,-29 0 16,1 0-16,-1 0 15,29 0-15,141 0 16,-197 0-16,168 0 0,-168 0 16,56 0-1,-29 0-15,-28 0 0,29 0 16,-29 0 0,0 0-1,1 0 1,-1 0-1,0 0 1,1 0-16,-1 0 0,0 0 16,0 0-1,1 0-15,-1 0 0,28 0 16,-27 0 0,-1 0-1,0 0-15,0 0 31,1 0-31,-1 0 32,0 0 15,1 0-47,-1 0 46,0 0-30,0 0-16,29 0 16,-29 0-1,29 0 1,-29 0-16,0 0 16,29 0-16,-29 0 15,29 0 1,-29 0-16,0 0 15,0 0 1,1 0-16,-1 0 16,0 0-16,0 0 31,1 0-31,-1 0 31,0 0-31,1 0 0,-1 0 31,28 0-31,-27 0 16,-1 0 0,0 0-1,0 0-15,-56 28 203,0-28-187,0 28 0,28 0-1,-29-28 1,1 0-16,28 29 16,-28-29-16,0 0 31,-1 0-31,1 0 31,0 0-31,-1 0 16,-27 0-16,28 0 15,-1 0 1,-27 0-16,28 0 16,-57 0-16,28 0 15,29 0-15,-57 0 16,57 0-16,-29 0 15,1 0-15,28 0 16,-29 0-16,29 0 16,-29 0-16,1 0 15,27 0 1,-27 0-16,28 28 0,-1-28 16,-27 0-1,28 0-15,-29 0 0,0 0 16,29 0-1,-28 0-15,27 0 0,1 0 16,-28 0 0,27 0-16,1 0 15,0 0-15,-1 0 0,-27 0 16,28 0 0,-29 0-16,29 0 0,-29 0 15,29 0 1,0 0-16,-29 0 0,29 0 15,0 0 1,-29 0-16,1 0 16,27 0-1,1 0-15,-28 0 16,27 28-16,-27-28 16,-1 0-16,29 0 15,0 0-15,-1 0 16,-55 28-1,55-28-15,1 0 0,-28 0 16,27 0 0,1 0-16,0 29 0,-1-29 15,1 0 1,-28 0-16,27 28 16,-27-28-16,28 0 31,-29 0-31,29 0 31,-1 0-31,29 28 16,-28-28-16,0 0 15,0 0-15,-1 0 32,1 0-32,0 0 15,-29 0-15,29 0 31,-28 0-31,27 0 16,-27 0 0,27 0-1,1 0-15,0 0 32,0 0-17,-1 0-15,1 0 16,0 0-1,0 0 17,-1 0-17,1 0 17,0 0-32,-1 0 15,1 0 1,0 0 15,0 0-15,-1 0-1,1 0-15,56-28 188,1 28-188,-1 0 31,0 0-15,-28-28-16,28 28 31,1-29-15,-1 29-1,29 0 1,-29 0-1,0 0-15,29 0 16,-29-28-16,0 28 16,0 0-16,29 0 15,0 0-15,-29 0 16,28 0 0,-27 0-16,-1 0 0,85 0 15,-85 0 1,0 0-16,29 0 0,-29 0 15,29 0 1,-29-28-16,29 28 0,-1 0 16,-28 0-1,57 0-15,-56 0 0,27 0 16,29 0-16,28 0 31,-85 0-31,57 0 16,-57 0-16,29 0 15,-1 0-15,29 0 16,-28 0-16,-1 0 16,29 0-16,0 0 0,0 0 15,-1 0 1,1 0-16,-28 0 0,28 0 16,-1 0-1,1 0-15,28 0 16,-84 0-16,55 0 15,29 0-15,-56 0 16,28 0 0,28 0-16,-57 0 0,1 0 15,56 0 1,-85 0-16,29 0 0,-29 0 16,0 0-1,29-28-15,-1 28 31,-27 0-15,-1-29-16,0 29 16,1 0-1,-1 0-15,0 0 32,0 0-32,1 0 31,-58 0 281,1 0-280,28-28-32,-28 28 15,0-28 1,-1 28-16,1 0 15,-29-28 1,29 28-16,-28 0 0,27-29 16,-27 29-1,-29 0-15,57-28 0,-29 28 16,1 0-16,-1 0 16,29 0-1,-29 0-15,29 0 16,0 0-16,0 0 15,-1 0-15,-27 0 16,-1 0 0,1 0-16,27 0 15,-27 0 1,-1 0-16,-27 0 0,27 0 16,0 0-16,-27 0 15,27 0 1,1 0-16,27 0 0,-56 0 15,57 0 1,-28 0-16,27 0 0,1-28 16,-28 28-1,-1 0-15,29 0 16,0 0-16,-1 0 16,-27 0-16,27 0 15,1 0-15,-28 0 16,27 0-16,-27 0 15,-1 0 1,29 0-16,-29 0 0,29 0 16,-28 0-16,-1 0 15,29 0-15,-29 0 16,29 0 0,0 0-16,0 0 0,-1 0 31,1 0-16,0 0 17,-1 0-17,1 0 1,0 0-16,0 0 16,-1 0-1,1 0 16,0 0-31,0 0 16,-1 0 0,1 0-16,0 0 15,-1 0 1,1 0 0,0 0-1,0 0 63,-1 0-46,1 0-32,0 0 31,0 0 0,-1 0 16,1 28-31,0-28-1,0 0 1,-1 0-1,1 0-15,28 28 782,57 1-767,-29-1 1,28-28-16,29 28 0,-28 0 16,-1-28-1,29 29-15,28-29 0,-56 0 16,27 0-1,30 28-15,-86-28 0,28 0 16,1 0 0,-29 28-16,29-28 0,-1 0 15,-28 0 1,29 0-16,0 0 16,-1 0-1,-28 0-15,29 0 16,56 0-1,-85 0-15,57 0 16,-28 0 0,-1 0-16,29 0 0,28 0 15,-85 0 1,29 0-16,56 0 0,-85 0 16,0 0-16,1 0 15,27 0-15,-27 28 16,-1-28-1,0 0-15,0 0 16,29 0 0,-29 29-16,29-29 31,-1 0-15,-28 0-16,29 0 15,0 0-15,-29 0 16,0 0-1,0 0-15,29 0 16,-1 0 0,-27 0-1,-1 0-15,0 0 16,1 0 0,-1 0-1,0 0 1,0 0 15,1 0-15,-1 0-1,0 0-15,0 0 16,1 0 15,-1 0 63,0 0-63,0 0 0,1 0-15,-1 0 0,0 0 15,-28 28-15,-169-28 202,84 0-202,0 0-16,0 0 0,-56 0 16,-57 0-1,85 0-15,28 0 16,29 0-16,-1 0 15,29 0-15,-57 0 16,28 0-16,29 0 16,-28 0-16,27 0 15,1 0 1,-28 0-16,27 0 0,-27 0 16,-1 0-16,29 0 15,-29 0-15,1 0 16,-1 0-16,29 0 15,0 0-15,-29 0 16,29 0-16,0 0 31,-1 0-31,1 0 0,-28 0 16,-1 0 0,1 0-16,27 0 15,-27 0 1,-1 0-1,29 0-15,0 0 16,-29 0-16,1 0 16,27 0-1,1 0 1,0 0-16,0 0 16</inkml:trace>
</inkml:ink>
</file>

<file path=ppt/ink/ink7.xml><?xml version="1.0" encoding="utf-8"?>
<inkml:ink xmlns:inkml="http://www.w3.org/2003/InkML">
  <inkml:definitions>
    <inkml:context xml:id="ctx0">
      <inkml:inkSource xml:id="inkSrc0">
        <inkml:traceFormat>
          <inkml:channel name="X" type="integer" min="-1920" max="1920" units="cm"/>
          <inkml:channel name="Y" type="integer" max="1080" units="cm"/>
          <inkml:channel name="T" type="integer" max="2.14748E9" units="dev"/>
        </inkml:traceFormat>
        <inkml:channelProperties>
          <inkml:channelProperty channel="X" name="resolution" value="80.50314" units="1/cm"/>
          <inkml:channelProperty channel="Y" name="resolution" value="40.29851" units="1/cm"/>
          <inkml:channelProperty channel="T" name="resolution" value="1" units="1/dev"/>
        </inkml:channelProperties>
      </inkml:inkSource>
      <inkml:timestamp xml:id="ts0" timeString="2022-05-18T12:17:08.164"/>
    </inkml:context>
    <inkml:brush xml:id="br0">
      <inkml:brushProperty name="width" value="0.08819" units="cm"/>
      <inkml:brushProperty name="height" value="0.35278" units="cm"/>
      <inkml:brushProperty name="color" value="#FFC000"/>
      <inkml:brushProperty name="tip" value="rectangle"/>
      <inkml:brushProperty name="rasterOp" value="maskPen"/>
    </inkml:brush>
  </inkml:definitions>
  <inkml:trace contextRef="#ctx0" brushRef="#br0">11279 5822 0,'57'0'125,"-29"0"-109,85 0-16,-56 0 16,-1 0-16,58 0 0,-30 0 15,-27 0 1,56 0-16,-28 0 15,-29 0-15,1 0 16,28 0-16,-57 0 16,28 0-1,-27 0-15,-1 0 0,29 0 16,-1 0-16,1 0 16,-29 0-16,28 0 15,1 0-15,-29 0 16,0 0-1,29 0-15,0 0 16,-29 0 0,28 0-16,1 0 0,-29 0 15,29 0 1,-29 0-16,29 0 16,-1 0-16,-28 0 0,29 0 15,-29 0 1,29-28-16,27 28 0,-55 0 15,27 0 1,1 0-16,28 0 16,-29 0-16,1 0 15,-29 0-15,29 0 16,27 0-16,-55 0 0,27 0 16,-28 0-1,29 0-15,28 0 16,-57 0-16,29 0 15,-29 0-15,28 0 16,1 0 0,-29 0-16,29 0 0,-1 0 31,29 0-31,-28 0 16,-29 0-16,28 0 15,1 0 1,-29 0-16,29 0 0,-29 0 15,57 0 1,-57 0-16,0 0 0,29 0 16,-1 0-1,-27 0-15,27 0 0,-27 0 16,27 0-16,1 0 16,27 0-1,-55 0-15,55 0 0,-55 0 16,-1 0-1,29 0-15,-29 0 16,28 0-16,-27 0 16,84 0-16,-85 0 15,57-28 1,-29 28-16,1 0 0,-1-29 16,1 29-16,-29 0 15,0 0-15,29 0 16,-29-28-16,29 28 15,56-28 1,-85 28-16,29 0 0,-1 0 16,1 0-1,-1 0-15,-27 0 0,27 0 16,29 0 0,-29 0-1,1 0-15,-29-28 0,29 28 16,-1 0-1,1 0-15,-29 0 0,0 0 16,29 0 0,0 0-16,-29 0 15,28 0-15,-27 0 16,-1 0-16,28 0 16,-27 0-16,-1-29 0,0 29 15,0 0 1,1 0-16,-1-28 15,29 0 1,-29 28-16,0 0 16,0 0-1,1 0-15,-1 0 0,28 0 16,-27 0 0,27 0-16,-27 0 0,-1 0 15,28 0-15,-27 0 16,27 0-1,-28 0-15,1 0 0,27 0 16,-28 0 0,1 0-16,-1 0 31,0 0-31,1 0 16,-1 0-16,0 0 15,0 0 1,1 0-16,-1 0 0,0 0 31,0 0-31,1 0 31,-1 0-31,0 0 16,1 0 0,-1 0-1,-28 28 95,0 0-79,0 1-31,-28-29 15,28 28 1,-29-28-16,1 0 16,0 28-1,-29 0 1,29-28-16,0 0 16,-1 29-1,1-29-15,0 28 16,0-28-1,-1 0-15,1 0 16,0 0-16,-1 0 16,1 0-16,-28 28 15,27-28 1,1 28-16,-28-28 0,-1 0 16,1 0-16,-1 0 15,0 0-15,29 29 16,-28-29-16,27 0 15,1 0 1,0 0-16,0 0 0,-29 0 16,0 0-1,29 0-15,-57 0 0,-28 0 16,85 0-16,-57 0 16,-28 0-1,57 0-15,-1 0 0,1 28 16,27-28-1,-56 0-15,57 0 0,-28 0 16,27 0 0,1 0-16,-28 0 15,27 0-15,-84 0 16,57 0-16,-1 0 16,-56 0-16,57 0 0,-29 0 15,0 0 1,0 0-16,0 0 15,57 0-15,-28 0 16,27 0-16,-84 0 16,85 0-1,0 0-15,-29 0 0,1 0 16,27 0-16,-84 0 16,85 0-16,-29 0 15,-56 0-15,57 0 16,-1 0-1,-56 0-15,85 0 0,-29 0 16,1 0 0,-1 0-16,-28 0 0,29 0 15,28 0 1,-170 0-16,170 0 0,-29 0 16,29 0-16,-29 0 15,29 0 1,-57 0-16,29 0 0,27 0 15,-27 0 1,-57 0-16,84 0 0,-27 0 16,-57 0-1,85 0-15,-57 0 16,28 0-16,1 0 0,-1 0 16,29 0-1,-29 0-15,1 0 0,27 0 16,-55 0-1,55 0-15,-27 0 16,-1 0-16,29 0 16,-28 0-16,-29 0 15,56 0 1,-27 0-16,28 0 0,-57 0 16,28 0-16,29 0 15,-29 0 1,29 0-16,-28 0 0,-1 0 15,29 0 1,0 0-16,-1 0 0,-27 0 16,-1 0-1,29 0-15,0 0 16,-1 0-16,1 0 16,-28 0-16,27 0 15,1 0-15,0 0 16,0 0 15,-1 0-31,1 0 16,0 0-1,-1 0 1,1 0-16,0 0 16,0 0-1,-1 0-15,1 0 16,0 0-16,0 0 15,-29 0 1,29 0-16,0 0 31,-1 0-31,1 0 16,0 0 15,-1 0-31,1 0 31,0 0-31,0 0 0,-1 0 32,1 0-32,0 0 15,0 0 1,-1 0 0,29 28-16,-28-28 31,0 0-16,28 29 1,-29-29 0,1 0-1,28 28-15,-28-28 32,0 0-17,28 28 16,-29-28-31,29 28 63,-28-28-63,0 29 16,0-29 15,-1 0 0,29 28-15,0 0 77,0 0-77,29 1 31,-29-1-31,28-28 46,0 28-46,0-28-1,29 0 1,-57 28-16,28-28 0,0 0 16,1 0-1,27 0-15,-27 0 0,-1 0 16,28 0-1,1 0 1,-29 0 0,0 0 15,1-28-31,-1 28 0,29 0 16,-29 0-1,0 0 1,0 0-16,1 0 15,-1 0 1,0 0-16,29 0 16,-1-28-1,-28 28-15,29 0 16,0 0 0,-29 0-1,28 0-15,-27 0 0,27 0 31,-28 0-31,1 0 0,-1 0 16,0 0 0,29 0-16,-29 0 15,0 0-15,29 0 16,28 0-16,-29 0 16,1 0-16,-29 0 0,57 0 15,-57 0 1,29 0-16,-1 0 15,-28 0-15,29 0 16,-29 0-16,29 0 16,-1 0-1,-27 0-15,27 0 0,-28 0 16,57 0 0,-28 0-16,-29 0 0,29 0 15,-29 0-15,57 0 16,-57 0-1,0 0-15,0 0 0,1 0 16,27 0 0,-27 0-16,-1 0 0,28 0 15,-27 0 1,-1 0-16,28 0 16,-27 0-16,-1 0 0,0 0 15,29 0 1,-29 0-16,0 0 0,1 0 15,-1 0 1,0 0-16,0 0 16,1 0-16,27 0 15,-28 0-15,29 0 16,0 0-16,-29 0 0,0 0 16,29 0-1,-29 0-15,0 0 16,0 0-16,29 0 15,-29 0-15,0 0 16,29 0 0,-29 0-16,1 0 0,27 0 15,-28 0 1,29 0-16,-29 0 0,29 0 16,-1 0-16,1 0 31,-29 0-31,0 0 0,29 0 15,-29 0 1,0 0-16,29 0 0,-29 0 16,0 0-1,1 0-15,-1 0 16,0 0 0,29 0-16,-29 0 15,0 0-15,29 0 0,-29 0 16,0 0-1,29 0-15,-29 0 16,29 0 0,-29 0-1,0 0 1,1 0-16,-1 0 16,0 0-16,0 0 15,1 0-15,-1 0 16,0 0-16,29 0 15,-29 0 1,0 0-16,1 0 16,-1 0-1,0 0-15,0 0 16,29 0 0,-29 0-16,29 0 15,-29 0-15,0 0 0,29 0 16,-29 0-1,29 0-15,-29 0 0,28 0 32,-27 0-32,-1 0 15,28 0-15,-27 0 16,-1 0-16,0 0 16,1 0-16,27-28 0,1 28 31,-29-29-31,0 1 15,0 28-15,1 0 16,27 0-16,-27 0 16,-1 0-1,28 0-15,1 0 0,-57-28 16,56 28 0,-27 0-16,-1 0 0,0 0 15,0-28-15,1 28 16,27 0-1,-27 0-15,-1-29 0,0 29 16,0 0 0,1 0-16,-1 0 0,0 0 15,0 0 1,1 0-16,-1 0 16,0 0-16,1 0 0,27 0 15,-28 0 1,29 0-16,-29 0 15,0-28 1,1 28-16,-1 0 16,0 0-16,0 0 15,1 0-15,-1 0 16,0 0-16,1 0 16,-1 0-1,-28-28-15,28 28 16,0 0-1,1 0 17,-1 0-32,0 0 31,0 0 0,1 0 0,-1 0 63,-28 28-63,28-28-31,-28 28 63,-28-28 62,0 0-109,-29 0-1,29 0 1,-29 0-1,29 0-15,0 0 16,0 0 0,-29 0-16,29 0 15,-29 0 1,29 0 0,-29 0-16,1 0 15,28 0 1,-29 0-1,29 0 1,0 0-16,-1 0 16,1 0-1,0 0-15,-1 0 0,1 0 16,0 0 0,0 0-16,-1 29 0,1-29 15,0 0-15,0 0 16,-1 0-1,-27 0-15,27 0 32,1 0-32,0 0 0,0 0 15,-1 0 1,1 0-16,-28 0 16,-1 0-16,29 0 0,-29 0 15,29 0 1,-29 0-16,29 0 0,0 0 15,0 0 1,-1 0-16,-84 0 16,57 0-16,27 0 15,-27 0-15,-1 0 16,29 0-16,0 0 0,0 0 16,-29 0-1,1 0-15,27 0 16,1 0-16,0 0 15,-29 0-15,29 0 16,0 0 0,-1 0-16,1 0 0,0 0 15,-29 0 1,29 0-16,-29 0 0,29 0 16,0 0-16,-85 0 15,85 0 1,-29 0-16,-56 0 0,85 0 15,-57 0 1,28 0-16,29 0 0,0 0 16,0 0-1,-29 0-15,0 0 16,29 0-16,-28 0 16,27 0-16,1 0 15,-28 0-15,27 0 0,-27 0 16,-29 0-1,57 0-15,-29 0 16,-28 0-16,57 0 16,0 0-16,-29 0 15,1 0 1,27 0-16,1 0 0,0 0 16,0 0-1,-1 0-15,1 0 16,0 0-1,0 0 1,-1 0-16,1 0 16,56 0 109,29 0-110,-1 0-15,1 0 16,56-29-16,-28 29 16,-57 0-16,85 0 0,-28-28 15,-57 28 1,85 0-16,-56 0 15,-29-28-15,29 0 16,-1 28-16,-28 0 16,86-29-1,-30 29-15,1 0 0,-57 0 16,57 0-16,-56 0 16,27 0-16,1 0 15,-29 0 1,0 0-1,0 0-15,1 0 0,-1 0 16,0 0 0,0 0-16,1 0 15,-1 0 1,0 0 0,29 0-16,-29-28 15,29 28 1,-29 0-16,28 0 31,-27 0-31,27 0 16,-27 0-1,-1 0 1,28 0-16,1 0 16,-29 0-1,0 0-15,1 0 0,-1 0 16,0-28-1,0 28-15,1 0 16,-1 0 0,0 0-16,1 0 0,-1 0 15,0 0 1,0 0-16,29 0 16,-29 0-1,0 0 1,1 0-16,27 0 15,-27 0 1,-1 0-16,0-29 31,0 29-15,1 0-16,-1 0 16,0 0-16,0-28 15,1 28-15,-1 0 16,0 0-1,0 0 1,1-28-16,-1 28 16,0 0-1,1 0-15,-29-28 0,28 28 16,0 0-16,0-29 16,1 29-1,-1 0-15,0 0 31,0 0-31,1 0 16,-1 0 0,0 0-16,1 0 15,-1 0 1,0 0 15,0 0-15,1 0-1,-1 0 1,0 0 0,0-28 15,1 28 0,-29-28 32,28 28-63,0 0 203,0 0-188,1 0 1,-1 0 0</inkml:trace>
</inkml:ink>
</file>

<file path=ppt/ink/ink8.xml><?xml version="1.0" encoding="utf-8"?>
<inkml:ink xmlns:inkml="http://www.w3.org/2003/InkML">
  <inkml:definitions>
    <inkml:context xml:id="ctx0">
      <inkml:inkSource xml:id="inkSrc0">
        <inkml:traceFormat>
          <inkml:channel name="X" type="integer" min="-1920" max="1920" units="cm"/>
          <inkml:channel name="Y" type="integer" max="1080" units="cm"/>
          <inkml:channel name="T" type="integer" max="2.14748E9" units="dev"/>
        </inkml:traceFormat>
        <inkml:channelProperties>
          <inkml:channelProperty channel="X" name="resolution" value="80.50314" units="1/cm"/>
          <inkml:channelProperty channel="Y" name="resolution" value="40.29851" units="1/cm"/>
          <inkml:channelProperty channel="T" name="resolution" value="1" units="1/dev"/>
        </inkml:channelProperties>
      </inkml:inkSource>
      <inkml:timestamp xml:id="ts0" timeString="2022-05-18T12:23:22.230"/>
    </inkml:context>
    <inkml:brush xml:id="br0">
      <inkml:brushProperty name="width" value="0.08819" units="cm"/>
      <inkml:brushProperty name="height" value="0.35278" units="cm"/>
      <inkml:brushProperty name="color" value="#FFC000"/>
      <inkml:brushProperty name="tip" value="rectangle"/>
      <inkml:brushProperty name="rasterOp" value="maskPen"/>
    </inkml:brush>
  </inkml:definitions>
  <inkml:trace contextRef="#ctx0" brushRef="#br0">12693 9101 0,'198'0'125,"-170"0"-125,57 0 0,28 0 16,-85 0-16,29 0 15,56 0 1,-85 0-16,29 0 0,56 0 16,-85 0-1,29 0-15,-1 0 0,-28 0 16,29 0 0,-29 0-16,0 0 15,29 0-15,-29 0 0,57 0 16,-57 0-1,1 0-15,27 0 0,-28 0 16,29 0 0,-1 0-16,-27 0 15,27 0-15,-27 0 16,-1 0-16,28 0 16,-27 0-16,55 0 0,-55 0 15,27 0 1,1 0-16,28 0 15,-29 0-15,1 0 16,-29 0-16,28 0 16,-27 0-1,84 0-15,-85 0 0,0 0 16,1-28 0,27 28-16,-28 0 0,29 0 15,-29 0 1,29 0-1,-1 0-15,-27 0 0,27 0 16,1 0 0,-1 0-16,1 0 0,-29 0 15,29 0 1,56 0-16,-85 0 16,57 0-16,-57 0 0,29 0 15,27 0 1,-55 0-16,27 0 0,-28 0 15,29 0 1,-1 0-16,1 0 16,0 0-1,-1 0 1,-28 0 0,29 0-16,-1 0 0,1 0 15,-29 0 1,29 0-16,-1 0 15,-27 0-15,27 0 16,-28 0 0,29 0-16,-1 0 0,1 0 31,-29 0-31,29 0 0,-1 0 16,-27 0-1,-1 0-15,0 0 16,29 0-16,-29 0 0,0 0 15,29 0 1,-29 0-16,0 0 0,29 0 16,-29 0-1,0 0-15,1 0 16,27 0-16,1 0 16,-29 0-16,0 0 15,1 0-15,27 0 0,1 0 16,-29 0-1,0 0-15,0 0 16,1 0-16,27 0 16,-27 0-16,-1 0 15,0-29 1,0 29-16,29 0 0,-29 0 16,0 0-1,29 0-15,-1 0 16,1 0-16,-29 0 15,1 0 1,-1 0-16,0 0 0,29 0 16,-29 0-1,0 0-15,0 0 0,1 0 32,-1 0-17,0 0-15,1 0 31,-1 0-31,0 0 32,0 0-1,1 0 0,-1 0-15,0 0-1,0 0 1,1 0 15,-1 0 47,0 0-62,0 0 0,-28 29 46,-28-29 126,28 28-188,-28-28 15,0 0 1,-1 0-16,1 28 16,-28-28-1,-1 28 1,1 1-16,-1-1 31,0-28-31,1 28 16,28-28-1,-1 0-15,1 0 16,0 0-16,0 0 16,-1 0-16,1 28 15,-29-28-15,29 0 16,-28 0-1,27 0-15,-27 0 16,-1 0-16,-27 0 16,55 0-1,-27 0 1,-1 0-16,-28 0 0,29 0 16,-1 0-1,-28 0-15,29 0 0,-29 0 16,0 0-16,1 0 15,-1 0 1,56 0-16,-112 0 0,85 0 16,-58 0-1,58 0-15,-29 0 0,-28 0 16,85 0 0,-57 0-16,57 0 15,-29 0-15,1 0 0,27 0 16,-27 0-1,-29 0-15,57 0 0,-29 0 16,-28 0 0,57 0-16,-57 0 15,57 0-15,-85 0 16,56-28-16,29 28 16,-85 0-16,85 0 0,0 0 15,-29 0 1,0 0-16,1 0 15,28 0 1,-1 0-16,-27 0 16,28 0-1,-1 0-15,1 0 0,0 0 32,-29 0-32,1 0 15,27 0-15,-27 0 16,-1 0-1,-27 0-15,27 0 32,0 0-32,1 0 0,-1 0 15,29 0 1,-28 0-16,-57 0 16,28 0-1,56 0-15,-27 0 16,-29 0-16,57 0 0,-29 0 15,1 0 1,27 0-16,-27 0 16,28 0-16,-29 0 15,29 0-15,-29 0 32,29 0-32,0 0 0,-29 0 15,1 0 1,27 0-16,1 0 15,0 0 1,0 0 0,-1 0-16,1 0 0,0 0 15,0 0 1,-1 0-16,1 0 0,0 0 16,-1 0-1,1 0-15,-28 0 16,27 0-16,-27 0 15,28 0 1,-1 0-16,1 28 31,0-28-31,0 0 16,-1 0 15,1 0-31,0 0 16,-1 0-1,1 0 1,0 0 0,0 0 15,-1 0 0,1 0-15,0 0-1,0 0 1,-1 0 0,1 0-1,0 0 1,28 29 0,-29-29-1,1 0-15,0 0 16,28 28-1,-28-28 17,-1 28-17,1-28 79,28 28 15,0 1-77,0-1 15,0 0-32,28 1-15,1-29 16,-1 0 15,0 0-31,0 0 16,29 0-1,-29 0 1,29 0 0,-29 0-16,29 0 0,-29 0 15,0 0-15,29 0 16,-29 0-16,0 0 15,29 0-15,-1 0 16,1 0 0,-29 0-16,29 0 0,-1 0 15,-28 0 1,29 0-16,-29 0 0,29 0 16,-1 0-1,1 0-15,56 0 16,-56 0-16,-1 0 0,1 0 15,-29 0 1,57 0-16,28 0 0,-85 0 16,57 0-1,-29 0-15,29 0 16,-57 0 0,1 0-16,56 0 15,-57 0-15,28 0 0,-27 0 16,27 0-1,1 0-15,-29 0 16,28 0-16,-27 0 16,27 0-16,57 0 15,-84 0 1,27 0-16,-28 0 0,57 0 16,-28 0-1,-29 0-15,29 0 0,-1 0 16,-28 0-16,29 0 15,-29 0 1,29 0-16,-1 0 0,1 0 31,-1 0-31,1 0 16,-29 0 0,29 0-16,-29 0 15,29 0-15,27 0 0,-55 0 16,-1 0-1,0 0-15,29 0 0,-29 0 16,0 0 0,29 0-16,-29 0 15,0 0-15,1 0 16,-1 0-16,0 0 16,29 0-16,-29 0 0,0 0 15,0 0 1,29 0-16,-29 0 15,1 0-15,-1 0 16,28 0-16,-27 0 31,-1 0-31,28 0 0,-27 0 16,-1 0 0,0 0-16,0 0 0,1 0 15,27 0-15,-27 0 16,27 0-1,1 0-15,-29 0 16,28 0 0,-27 0-16,-1 0 15,29 0 1,-29 0-16,0 0 16,29 0-1,-29 0 1,28 0-16,-27 0 15,-1 0 1,0 0-16,0 0 16,1 0-16,-1 0 15,29 0 1,-1 0 0,-28 0-16,1 0 15,27 0 1,-28 0-1,1 0-15,-1 0 16,0 0 0,1 0-16,-1 0 15,0 0 1,0 0-16,1 0 16,-1 0-1,0 0-15,0 0 16,1 0-16,-1 0 0,0 0 15,0 0 1,29 0-16,-29 0 31,1 0-31,-1 0 16,0 0-16,0 0 16,1 0-1,-1 0-15,0 0 16,0 0-1,1 0 17,-1 0-1,0 0-15,1 0-1,-1 0 1,0 0-16,0 0 31,1 0-15,-1 0-1,0 0 17,0 0-17,1 0 16,-1 0 1,0 0 61,0 0 126</inkml:trace>
</inkml:ink>
</file>

<file path=ppt/ink/ink9.xml><?xml version="1.0" encoding="utf-8"?>
<inkml:ink xmlns:inkml="http://www.w3.org/2003/InkML">
  <inkml:definitions>
    <inkml:context xml:id="ctx0">
      <inkml:inkSource xml:id="inkSrc0">
        <inkml:traceFormat>
          <inkml:channel name="X" type="integer" min="-1920" max="1920" units="cm"/>
          <inkml:channel name="Y" type="integer" max="1080" units="cm"/>
          <inkml:channel name="T" type="integer" max="2.14748E9" units="dev"/>
        </inkml:traceFormat>
        <inkml:channelProperties>
          <inkml:channelProperty channel="X" name="resolution" value="80.50314" units="1/cm"/>
          <inkml:channelProperty channel="Y" name="resolution" value="40.29851" units="1/cm"/>
          <inkml:channelProperty channel="T" name="resolution" value="1" units="1/dev"/>
        </inkml:channelProperties>
      </inkml:inkSource>
      <inkml:timestamp xml:id="ts0" timeString="2022-05-18T12:23:46.224"/>
    </inkml:context>
    <inkml:brush xml:id="br0">
      <inkml:brushProperty name="width" value="0.08819" units="cm"/>
      <inkml:brushProperty name="height" value="0.35278" units="cm"/>
      <inkml:brushProperty name="color" value="#FFC000"/>
      <inkml:brushProperty name="tip" value="rectangle"/>
      <inkml:brushProperty name="rasterOp" value="maskPen"/>
    </inkml:brush>
  </inkml:definitions>
  <inkml:trace contextRef="#ctx0" brushRef="#br0">2346 11390 0,'29'0'63,"-1"0"-47,28 0-16,-27 0 15,27 0 1,1 0-16,-29 0 15,0 0 1,29 0-16,-29 0 16,0 0-1,1 0-15,-1 0 16,0 0-16,0 0 0,1 0 16,27-28-1,57 28-15,-56 0 16,-1 0-1,1 0 1,-29 0-16,29 0 16,-1 0-16,-27 0 15,27 0 1,-28 0-16,29 0 0,-1 0 16,-27 0-16,27 0 15,-27 0-15,27 0 16,1 0-16,-29 0 15,0 0 1,0 0-16,29 0 0,-29 0 16,29 0-1,-29 0-15,0 0 16,29 0-16,-29 0 16,29-28-1,-1 28-15,-28 0 0,29 0 16,-29 0-1,1 0-15,-1 0 0,28 0 16,-27 0 0,-1 0-16,28 0 15,1 0-15,-29 0 16,29 0-16,-1 0 16,1 0-16,-1 0 31,-27 0-31,-1 0 15,0 0 1,0 0-16,29 0 16,0 0-1,-29 0-15,57 0 0,-29 0 16,1 0-16,28 0 16,-57 0-1,28 0-15,-27 0 16,27 0-1,-28 0-15,29 0 0,-1 0 16,-27 0 0,56 0-16,-29 0 0,-28 0 15,1 0 1,-1 0-16,28 0 16,1 0-16,-29 0 0,29 0 15,-29 0 1,29 0-16,-1 0 0,-28 0 15,29 0 1,56 0-16,-28 0 16,-29 0-1,-27 0 1,55 0-16,-55 0 0,27 0 16,1 0-1,-29 0-15,57 0 16,-29 0-16,-27 0 15,27 0-15,-28 0 16,29 0 0,0 0-16,-1 0 15,-28 0 1,1 0-16,-1 0 0,0 0 16,0 0-16,29 0 15,-29 0 1,57 0-16,-57 0 0,1 0 15,55 0 1,-27 0-16,-1 0 0,-27 0 16,56 0-1,-29 0-15,-28 0 16,57 0-16,-28 0 0,-29 0 16,29 0-1,-1 0-15,1 0 0,27 0 16,-27 0-1,-1 0-15,29 0 16,-28 0-16,-1 0 16,29 0-16,-28 0 15,-1 0 1,1 0-16,-1 0 0,1 0 16,-29 0-16,29 0 15,-1 0-15,-28 0 16,1 0-16,-1 0 15,0 0 1,29 0-16,-29 0 0,0 0 16,29 0-1,-29 0-15,29 0 0,-29 0 16,29 0-16,-29 0 16,0 0-1,0 0-15,1 0 0,-1 0 16,28 0-1,1 0-15,-29 0 16,1 0 0,27 0-16,1 0 15,-29 0 1,28 0-16,1 0 16,-29 0-16,29 0 0,-29 0 15,29 0 1,-1 0-16,1 0 15,-29 0 1,28 0-16,1 0 16,-29 0-1,1 0-15,-1 0 0,28 0 16,1 0-16,-1 0 16,-27 0-1,-1 0-15,28 0 16,-27 0-1,27 0-15,-27 0 0,-1 0 16,0 0 0,0 0-16,1 0 0,-1 0 15,0 0 1,0 0-16,29 0 16,0 0-16,-29 0 15,0 0 1,0 0-16,1 0 0,-1 0 15,28 0 1,-27 0 0,-1 0-16,0 0 15,0 0-15,1 0 16,-1 0-16,0 0 16,1 0 15,-1 0-16,0 0 1,0 0 0,1 0-1,-1 0 1,0 0 0,0 0 15,1 0 0,-1 0-15,0 0 31,1 0-1,-1 0-14,-28 28-1,28-28 0,-28 28 79,-28 0-95,0-28-15,-1 29 16,1-29-1,0 0-15,-1 0 0,-27 28 16,28-28 0,-1 0-16,-27 28 15,28-28-15,28 29 16,-29-29-16,-27 0 16,27 0-1,1 0 1,0 0-16,0 0 15,-29 0-15,1 0 16,27 0 0,-27 0-1,-1 0-15,29 0 0,0 0 16,-1 0-16,-27 0 16,-1 0-16,29 0 15,-28 0-15,27 0 16,-27 0-1,-29 0-15,28 0 0,1 0 16,28 0 0,-57 0-16,28 0 0,1 0 15,-1 0 1,-56 0-16,57 0 16,-29 0-16,28 0 0,29 0 15,-29 0 1,-56 0-16,85 0 0,-28 0 15,27 0 1,1 0-16,-29 0 16,-27 0-16,55 0 15,1 0-15,0 0 16,-29 0-16,1 0 0,27 0 16,1 0-1,0 0-15,-29 0 16,-27 0-16,55 0 15,-27 0-15,-29 0 16,57 0 0,-85 0-16,28 0 0,57 0 15,-199 0 1,171 0-16,-142 0 0,85 0 16,85 0-16,-57 0 15,57 0 1,-57 0-16,0 0 0,0 0 15,29 0 1,-29 0-16,0 0 0,0 0 16,0 0-1,-28 0-15,85 0 16,-57 0-16,-28 0 0,57 0 16,-29 0-1,-28 0-15,84 0 0,-27 0 16,28 0-1,-57 0-15,57 0 16,-1 0-16,1 0 16,0 0-16,-1 0 15,1 0 1,0 0-16,-29 0 16,1 0-16,-1 0 15,-28 0 1,57 0-16,-28 0 15,27 0 1,-27 0-16,-1 0 0,29 0 16,-28 0-1,27 0-15,-27 0 0,-1 0 16,29 0-16,-57 0 16,57 0-1,-29 0-15,-28 0 0,57 0 16,-28 0-1,27 0-15,-27 0 0,28 0 16,-1 0 0,-27 0-16,28 0 15,-29 0-15,0 0 16,29 0-16,0 0 16,0 0-16,-1 0 0,-27 0 15,-1 0 1,29 0-1,0 0-15,-29 0 16,1 0 0,-1 0-1,1 0-15,27 0 16,-27 0 0,-1 0-1,-56 0 1,85 0-1,-29 0-15,29 0 16,0 0 0,-57 0-16,57 0 0,-1 0 15,-27 0 1,-1 0-16,29 0 16,-28 0-16,27 0 0,-27 0 15,-1 0 1,29 0-16,-29 0 0,1 0 15,-1 0 1,29 0 0,-28 0-16,27 0 15,1 0-15,-29 0 16,29 0-16,0 0 0,-29 0 16,1 0-1,28 0 1,-1 0-1,-27 0-15,-1 0 32,29 0-32,0 0 0,-1 0 15,1 0 1,0 0-16,0 0 0,-29 0 16,29 0-1,0 0 1,-29 0-16,29 0 31,-29 0-31,1 0 16,-1 0-1,29 0 1,0 0-16,-1 0 0,1 0 16,0 0-1,0 0-15,-1 0 0,1 0 31,0 0 1,-1 0-1,1 0-31,0 0 16,0 0-1,-1 0-15,29 28 16,-28-28-1,0 0 1,0 0 0,-1 0 31,1 0-32,28 28-15,-28-28 16,-1 0-1,1 0 110,-28 0-109,27 28 15,1-28-15,0 0 15,28 29-15,-28-29-1,-1 0 1,1 0 31,0 0-31,0 28-16,-1-28 31,1 0-31,0 28 31,-1-28-31,1 0 16,0 0 15,84 0 172,-27 0-187,27 0-1,-27 0 1,27 0-16,57 0 0,-85 0 16,1 0-1,27 0-15,29 0 16,-28 0-1,-1 0 1,-28 0-16,29 28 16,-29-28-16,0 0 15,29 0 1,-29 0-16,1 0 0,27 0 16,1 0-1,-1 0 1,-28 0-16,1 0 15,-1 0 1,0 0-16,0 0 16,1 0-1,-1 0-15,0 0 0,1 0 16,-1 0-16,0 0 16,0 0-1,1 0-15,-1 0 16,0 0-1,29 0-15,-29 0 0,29 0 32,-29 0-32,0 0 15,0 0-15,1 0 16,-1 0-16,0 0 16,0 0-16,1 0 0,-1 0 15,0 0 1,29 0-16,-1 0 15,-27 0 1,-1 0-16,0 0 16,0 0-1,1 0-15,-1 0 16,0 0 0,0 0-16,1 0 15,27 0-15,-27 0 16,27 0-1,1 0-15,-29 0 0,28 0 16,-27 0 0,-1 0-16,28 0 0,1 0 31,0 0-31,-29 0 16,0 0-16,0 0 0,85 0 15,-84 0 1,-1 0-16,29 0 0,27 0 15,-55 0 1,27 0-16,1 0 16,-1 0-1,1 0 1,-29 0-16,0 0 0,29 0 16,-29 0-1,0 0-15,1 0 16,27 0-16,-28 0 15,1 0-15,27 29 16,-27-29 0,-1 0-16,28 0 0,-27 0 15,27 0 1,1 0-16,-1 0 16,-28 0-16,29 0 15,-29 0 1,1 0-16,-1 0 0,0 0 15,0 0 1,1 0-16,-1 0 0,0 0 16,0 0-1,1 0-15,27 0 16,-27 0-16,-1 0 0,28 0 16,-27 0-1,-1 0-15,28 0 0,-27 0 31,27 0-31,1 0 16,-29 0 0,29 0-16,-29 0 15,0 0 1,29 0-16,-1 0 16,1 0-16,-1 0 15,-27 0 1,-1 0-16,28 0 15,1 0 1,-29 0-16,0 0 16,29 0-1,-29 0-15,29 0 0,-29 0 16,0 0-16,29 0 16,-1 0-1,-27 0-15,-1 0 31,28 0-31,-27 0 16,-1 0 0,29 0-1,-29 0-15,0 0 16,0 0-16,1 0 16,-1 0-16,28 0 0,-27 0 15,-1 0 1,0 0-16,29 0 15,-1 0-15,-27 0 16,27 0-16,-28 0 16,29 0-1,-1 0-15,-27 0 0,27 0 16,-27 0-16,27 0 16,1 0-16,-29 0 15,0 0-15,0 0 16,1 0-1,27 0-15,-28 0 0,1 0 16,27 0 0,-27 0-16,27 0 0,-28 0 15,1 0 1,-1 0-16,0 0 16,0 0-16,1 0 0,-1 0 31,29 0-31,-29 0 0,0 0 15,29 0 1,-29 0-16,0 0 16,0 0-16,1 0 15,-1 0-15,0 0 16,0 0-16,29 0 0,0 0 31,-29 0-31,0 0 16,0 0-16,57 0 15,-57 0-15,1 0 16,-1 0 0,0 0-16,1 0 0,27 0 15,-28 0 1,1 0-16,27 0 16,-28 0-16,1 0 15,-1 0 1,0 0-16,29 0 0,-29 0 15,0 0 1,29 0-16,-29 0 16,29 0-1,-29 0-15,0 0 16,0 0-16,1-29 0,27 29 16,-27 0-1,-1 0-15,28 0 31,-27 0-31,-1 0 16,28 0-16,1 0 16,-29 0-1,1 0 1,-1 0-16,0 0 0,0 0 16,1 0-16,-1 0 15,0 0-15,0 0 16,29 0-1,-29 0 1,29 0 0,-29 0-1,0 0-15,1 0 16,-1 0-16,0 0 31,0 0-31,1 0 31,-1 0-31,0 0 16,0 0 0,1 0-1,-1 0 1,0 0 0,1 0-16,-1 0 31,-28-28-16,28 28 1,0 0 0,1 0-1,-1 0 1,0 0 0,0 0-16,1 0 31,-1 0 0,0 0 0,0 0 1,1 0-32,-1 0 31,0 0-31,1 0 31,-1 0-15,0 0-1</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F14CD4C-6B52-45EE-947A-60E8E2454857}" type="datetimeFigureOut">
              <a:rPr lang="en-US" smtClean="0"/>
              <a:t>5/18/2022</a:t>
            </a:fld>
            <a:endParaRPr lang="en-US"/>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6A17472-A1D0-476E-8762-0140A65BE5D0}" type="slidenum">
              <a:rPr lang="en-US" smtClean="0"/>
              <a:t>‹N°›</a:t>
            </a:fld>
            <a:endParaRPr lang="en-US"/>
          </a:p>
        </p:txBody>
      </p:sp>
    </p:spTree>
    <p:extLst>
      <p:ext uri="{BB962C8B-B14F-4D97-AF65-F5344CB8AC3E}">
        <p14:creationId xmlns:p14="http://schemas.microsoft.com/office/powerpoint/2010/main" val="275800977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jp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524000" y="1122363"/>
            <a:ext cx="9144000" cy="2387600"/>
          </a:xfrm>
        </p:spPr>
        <p:txBody>
          <a:bodyPr anchor="b"/>
          <a:lstStyle>
            <a:lvl1pPr algn="ctr">
              <a:defRPr sz="6000"/>
            </a:lvl1pPr>
          </a:lstStyle>
          <a:p>
            <a:r>
              <a:rPr lang="fr-FR" smtClean="0"/>
              <a:t>Modifiez le style du titre</a:t>
            </a:r>
            <a:endParaRPr lang="en-US"/>
          </a:p>
        </p:txBody>
      </p:sp>
      <p:sp>
        <p:nvSpPr>
          <p:cNvPr id="3" name="Sous-titr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smtClean="0"/>
              <a:t>Modifier le style des sous-titres du masque</a:t>
            </a:r>
            <a:endParaRPr lang="en-US"/>
          </a:p>
        </p:txBody>
      </p:sp>
      <p:sp>
        <p:nvSpPr>
          <p:cNvPr id="4" name="Espace réservé de la date 3"/>
          <p:cNvSpPr>
            <a:spLocks noGrp="1"/>
          </p:cNvSpPr>
          <p:nvPr>
            <p:ph type="dt" sz="half" idx="10"/>
          </p:nvPr>
        </p:nvSpPr>
        <p:spPr>
          <a:xfrm>
            <a:off x="838200" y="6356350"/>
            <a:ext cx="2743200" cy="365125"/>
          </a:xfrm>
          <a:prstGeom prst="rect">
            <a:avLst/>
          </a:prstGeom>
        </p:spPr>
        <p:txBody>
          <a:bodyPr/>
          <a:lstStyle/>
          <a:p>
            <a:endParaRPr lang="en-US"/>
          </a:p>
        </p:txBody>
      </p:sp>
      <p:sp>
        <p:nvSpPr>
          <p:cNvPr id="5" name="Espace réservé du pied de page 4"/>
          <p:cNvSpPr>
            <a:spLocks noGrp="1"/>
          </p:cNvSpPr>
          <p:nvPr>
            <p:ph type="ftr" sz="quarter" idx="11"/>
          </p:nvPr>
        </p:nvSpPr>
        <p:spPr/>
        <p:txBody>
          <a:bodyPr/>
          <a:lstStyle/>
          <a:p>
            <a:r>
              <a:rPr lang="en-US" smtClean="0"/>
              <a:t>       </a:t>
            </a:r>
            <a:endParaRPr lang="en-US"/>
          </a:p>
        </p:txBody>
      </p:sp>
      <p:sp>
        <p:nvSpPr>
          <p:cNvPr id="6" name="Espace réservé du numéro de diapositive 5"/>
          <p:cNvSpPr>
            <a:spLocks noGrp="1"/>
          </p:cNvSpPr>
          <p:nvPr>
            <p:ph type="sldNum" sz="quarter" idx="12"/>
          </p:nvPr>
        </p:nvSpPr>
        <p:spPr/>
        <p:txBody>
          <a:bodyPr/>
          <a:lstStyle/>
          <a:p>
            <a:fld id="{9EA69498-1A32-45A5-BBD1-43F41232CC87}" type="slidenum">
              <a:rPr lang="en-US" smtClean="0"/>
              <a:t>‹N°›</a:t>
            </a:fld>
            <a:endParaRPr lang="en-US"/>
          </a:p>
        </p:txBody>
      </p:sp>
    </p:spTree>
    <p:extLst>
      <p:ext uri="{BB962C8B-B14F-4D97-AF65-F5344CB8AC3E}">
        <p14:creationId xmlns:p14="http://schemas.microsoft.com/office/powerpoint/2010/main" val="23824279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en-US"/>
          </a:p>
        </p:txBody>
      </p:sp>
      <p:sp>
        <p:nvSpPr>
          <p:cNvPr id="3" name="Espace réservé du texte vertical 2"/>
          <p:cNvSpPr>
            <a:spLocks noGrp="1"/>
          </p:cNvSpPr>
          <p:nvPr>
            <p:ph type="body" orient="vert" idx="1"/>
          </p:nvPr>
        </p:nvSpPr>
        <p:spPr/>
        <p:txBody>
          <a:bodyPr vert="eaVert"/>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4" name="Espace réservé de la date 3"/>
          <p:cNvSpPr>
            <a:spLocks noGrp="1"/>
          </p:cNvSpPr>
          <p:nvPr>
            <p:ph type="dt" sz="half" idx="10"/>
          </p:nvPr>
        </p:nvSpPr>
        <p:spPr>
          <a:xfrm>
            <a:off x="838200" y="6356350"/>
            <a:ext cx="2743200" cy="365125"/>
          </a:xfrm>
          <a:prstGeom prst="rect">
            <a:avLst/>
          </a:prstGeom>
        </p:spPr>
        <p:txBody>
          <a:bodyPr/>
          <a:lstStyle/>
          <a:p>
            <a:endParaRPr lang="en-US"/>
          </a:p>
        </p:txBody>
      </p:sp>
      <p:sp>
        <p:nvSpPr>
          <p:cNvPr id="5" name="Espace réservé du pied de page 4"/>
          <p:cNvSpPr>
            <a:spLocks noGrp="1"/>
          </p:cNvSpPr>
          <p:nvPr>
            <p:ph type="ftr" sz="quarter" idx="11"/>
          </p:nvPr>
        </p:nvSpPr>
        <p:spPr/>
        <p:txBody>
          <a:bodyPr/>
          <a:lstStyle/>
          <a:p>
            <a:r>
              <a:rPr lang="en-US" smtClean="0"/>
              <a:t>       </a:t>
            </a:r>
            <a:endParaRPr lang="en-US"/>
          </a:p>
        </p:txBody>
      </p:sp>
      <p:sp>
        <p:nvSpPr>
          <p:cNvPr id="6" name="Espace réservé du numéro de diapositive 5"/>
          <p:cNvSpPr>
            <a:spLocks noGrp="1"/>
          </p:cNvSpPr>
          <p:nvPr>
            <p:ph type="sldNum" sz="quarter" idx="12"/>
          </p:nvPr>
        </p:nvSpPr>
        <p:spPr/>
        <p:txBody>
          <a:bodyPr/>
          <a:lstStyle/>
          <a:p>
            <a:fld id="{9EA69498-1A32-45A5-BBD1-43F41232CC87}" type="slidenum">
              <a:rPr lang="en-US" smtClean="0"/>
              <a:t>‹N°›</a:t>
            </a:fld>
            <a:endParaRPr lang="en-US"/>
          </a:p>
        </p:txBody>
      </p:sp>
    </p:spTree>
    <p:extLst>
      <p:ext uri="{BB962C8B-B14F-4D97-AF65-F5344CB8AC3E}">
        <p14:creationId xmlns:p14="http://schemas.microsoft.com/office/powerpoint/2010/main" val="30714286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8724900" y="365125"/>
            <a:ext cx="2628900" cy="5811838"/>
          </a:xfrm>
        </p:spPr>
        <p:txBody>
          <a:bodyPr vert="eaVert"/>
          <a:lstStyle/>
          <a:p>
            <a:r>
              <a:rPr lang="fr-FR" smtClean="0"/>
              <a:t>Modifiez le style du titre</a:t>
            </a:r>
            <a:endParaRPr lang="en-US"/>
          </a:p>
        </p:txBody>
      </p:sp>
      <p:sp>
        <p:nvSpPr>
          <p:cNvPr id="3" name="Espace réservé du texte vertical 2"/>
          <p:cNvSpPr>
            <a:spLocks noGrp="1"/>
          </p:cNvSpPr>
          <p:nvPr>
            <p:ph type="body" orient="vert" idx="1"/>
          </p:nvPr>
        </p:nvSpPr>
        <p:spPr>
          <a:xfrm>
            <a:off x="838200" y="365125"/>
            <a:ext cx="7734300" cy="5811838"/>
          </a:xfrm>
        </p:spPr>
        <p:txBody>
          <a:bodyPr vert="eaVert"/>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4" name="Espace réservé de la date 3"/>
          <p:cNvSpPr>
            <a:spLocks noGrp="1"/>
          </p:cNvSpPr>
          <p:nvPr>
            <p:ph type="dt" sz="half" idx="10"/>
          </p:nvPr>
        </p:nvSpPr>
        <p:spPr>
          <a:xfrm>
            <a:off x="838200" y="6356350"/>
            <a:ext cx="2743200" cy="365125"/>
          </a:xfrm>
          <a:prstGeom prst="rect">
            <a:avLst/>
          </a:prstGeom>
        </p:spPr>
        <p:txBody>
          <a:bodyPr/>
          <a:lstStyle/>
          <a:p>
            <a:endParaRPr lang="en-US"/>
          </a:p>
        </p:txBody>
      </p:sp>
      <p:sp>
        <p:nvSpPr>
          <p:cNvPr id="5" name="Espace réservé du pied de page 4"/>
          <p:cNvSpPr>
            <a:spLocks noGrp="1"/>
          </p:cNvSpPr>
          <p:nvPr>
            <p:ph type="ftr" sz="quarter" idx="11"/>
          </p:nvPr>
        </p:nvSpPr>
        <p:spPr/>
        <p:txBody>
          <a:bodyPr/>
          <a:lstStyle/>
          <a:p>
            <a:r>
              <a:rPr lang="en-US" smtClean="0"/>
              <a:t>       </a:t>
            </a:r>
            <a:endParaRPr lang="en-US"/>
          </a:p>
        </p:txBody>
      </p:sp>
      <p:sp>
        <p:nvSpPr>
          <p:cNvPr id="6" name="Espace réservé du numéro de diapositive 5"/>
          <p:cNvSpPr>
            <a:spLocks noGrp="1"/>
          </p:cNvSpPr>
          <p:nvPr>
            <p:ph type="sldNum" sz="quarter" idx="12"/>
          </p:nvPr>
        </p:nvSpPr>
        <p:spPr/>
        <p:txBody>
          <a:bodyPr/>
          <a:lstStyle/>
          <a:p>
            <a:fld id="{9EA69498-1A32-45A5-BBD1-43F41232CC87}" type="slidenum">
              <a:rPr lang="en-US" smtClean="0"/>
              <a:t>‹N°›</a:t>
            </a:fld>
            <a:endParaRPr lang="en-US"/>
          </a:p>
        </p:txBody>
      </p:sp>
    </p:spTree>
    <p:extLst>
      <p:ext uri="{BB962C8B-B14F-4D97-AF65-F5344CB8AC3E}">
        <p14:creationId xmlns:p14="http://schemas.microsoft.com/office/powerpoint/2010/main" val="60042609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Titre 1_CEA Tech Panoramique">
    <p:spTree>
      <p:nvGrpSpPr>
        <p:cNvPr id="1" name=""/>
        <p:cNvGrpSpPr/>
        <p:nvPr/>
      </p:nvGrpSpPr>
      <p:grpSpPr>
        <a:xfrm>
          <a:off x="0" y="0"/>
          <a:ext cx="0" cy="0"/>
          <a:chOff x="0" y="0"/>
          <a:chExt cx="0" cy="0"/>
        </a:xfrm>
      </p:grpSpPr>
      <p:sp>
        <p:nvSpPr>
          <p:cNvPr id="3" name="Rectangle 2"/>
          <p:cNvSpPr/>
          <p:nvPr userDrawn="1"/>
        </p:nvSpPr>
        <p:spPr>
          <a:xfrm>
            <a:off x="0" y="0"/>
            <a:ext cx="12192000" cy="4550648"/>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6" name="Rectangle 15"/>
          <p:cNvSpPr/>
          <p:nvPr/>
        </p:nvSpPr>
        <p:spPr>
          <a:xfrm>
            <a:off x="0" y="3370997"/>
            <a:ext cx="12192000" cy="2221710"/>
          </a:xfrm>
          <a:prstGeom prst="rect">
            <a:avLst/>
          </a:prstGeom>
          <a:gradFill flip="none" rotWithShape="1">
            <a:gsLst>
              <a:gs pos="0">
                <a:srgbClr val="0A6E28">
                  <a:lumMod val="100000"/>
                </a:srgbClr>
              </a:gs>
              <a:gs pos="40000">
                <a:srgbClr val="91C30A">
                  <a:alpha val="80000"/>
                </a:srgb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solidFill>
                <a:prstClr val="white"/>
              </a:solidFill>
            </a:endParaRPr>
          </a:p>
        </p:txBody>
      </p:sp>
      <p:sp>
        <p:nvSpPr>
          <p:cNvPr id="2" name="Titre 1"/>
          <p:cNvSpPr>
            <a:spLocks noGrp="1"/>
          </p:cNvSpPr>
          <p:nvPr>
            <p:ph type="ctrTitle"/>
          </p:nvPr>
        </p:nvSpPr>
        <p:spPr>
          <a:xfrm>
            <a:off x="286871" y="4550648"/>
            <a:ext cx="11417450" cy="720000"/>
          </a:xfrm>
          <a:prstGeom prst="rect">
            <a:avLst/>
          </a:prstGeom>
        </p:spPr>
        <p:txBody>
          <a:bodyPr lIns="0" tIns="0" rIns="0" bIns="0" anchor="ctr" anchorCtr="0"/>
          <a:lstStyle>
            <a:lvl1pPr algn="r">
              <a:lnSpc>
                <a:spcPts val="2400"/>
              </a:lnSpc>
              <a:defRPr sz="2400" b="1" cap="all" baseline="0">
                <a:solidFill>
                  <a:schemeClr val="bg2"/>
                </a:solidFill>
              </a:defRPr>
            </a:lvl1pPr>
          </a:lstStyle>
          <a:p>
            <a:r>
              <a:rPr lang="fr-FR" smtClean="0"/>
              <a:t>Modifiez le style du titre</a:t>
            </a:r>
            <a:endParaRPr lang="fr-FR" dirty="0"/>
          </a:p>
        </p:txBody>
      </p:sp>
      <p:sp>
        <p:nvSpPr>
          <p:cNvPr id="13" name="Rectangle 12"/>
          <p:cNvSpPr/>
          <p:nvPr userDrawn="1"/>
        </p:nvSpPr>
        <p:spPr>
          <a:xfrm>
            <a:off x="2" y="6750000"/>
            <a:ext cx="12191996" cy="108000"/>
          </a:xfrm>
          <a:prstGeom prst="rect">
            <a:avLst/>
          </a:prstGeom>
          <a:gradFill flip="none" rotWithShape="1">
            <a:gsLst>
              <a:gs pos="0">
                <a:schemeClr val="tx2"/>
              </a:gs>
              <a:gs pos="100000">
                <a:schemeClr val="accent3"/>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solidFill>
                <a:prstClr val="white"/>
              </a:solidFill>
            </a:endParaRPr>
          </a:p>
        </p:txBody>
      </p:sp>
      <p:pic>
        <p:nvPicPr>
          <p:cNvPr id="11" name="Image 10"/>
          <p:cNvPicPr>
            <a:picLocks noChangeAspect="1"/>
          </p:cNvPicPr>
          <p:nvPr userDrawn="1"/>
        </p:nvPicPr>
        <p:blipFill>
          <a:blip r:embed="rId3">
            <a:extLst>
              <a:ext uri="{28A0092B-C50C-407E-A947-70E740481C1C}">
                <a14:useLocalDpi xmlns:a14="http://schemas.microsoft.com/office/drawing/2010/main"/>
              </a:ext>
            </a:extLst>
          </a:blip>
          <a:stretch>
            <a:fillRect/>
          </a:stretch>
        </p:blipFill>
        <p:spPr>
          <a:xfrm>
            <a:off x="482175" y="369254"/>
            <a:ext cx="2373465" cy="1930419"/>
          </a:xfrm>
          <a:prstGeom prst="rect">
            <a:avLst/>
          </a:prstGeom>
          <a:effectLst>
            <a:outerShdw blurRad="50800" dist="38100" dir="2700000" algn="tl" rotWithShape="0">
              <a:prstClr val="black">
                <a:alpha val="40000"/>
              </a:prstClr>
            </a:outerShdw>
          </a:effectLst>
        </p:spPr>
      </p:pic>
      <p:sp>
        <p:nvSpPr>
          <p:cNvPr id="10" name="Espace réservé du pied de page 4"/>
          <p:cNvSpPr>
            <a:spLocks noGrp="1"/>
          </p:cNvSpPr>
          <p:nvPr>
            <p:ph type="ftr" sz="quarter" idx="3"/>
          </p:nvPr>
        </p:nvSpPr>
        <p:spPr>
          <a:xfrm>
            <a:off x="1685364" y="6303048"/>
            <a:ext cx="6759389"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lgn="l"/>
            <a:r>
              <a:rPr lang="fr-FR" sz="1200" b="1" i="1" smtClean="0"/>
              <a:t>Conférence IBPSA France 2022 – Châlons-en-Champagne – 19-20 Mai 2022</a:t>
            </a:r>
            <a:endParaRPr lang="fr-FR" sz="1200" b="1" dirty="0"/>
          </a:p>
        </p:txBody>
      </p:sp>
      <p:pic>
        <p:nvPicPr>
          <p:cNvPr id="8" name="Image 7"/>
          <p:cNvPicPr>
            <a:picLocks noChangeAspect="1"/>
          </p:cNvPicPr>
          <p:nvPr userDrawn="1"/>
        </p:nvPicPr>
        <p:blipFill>
          <a:blip r:embed="rId4"/>
          <a:stretch>
            <a:fillRect/>
          </a:stretch>
        </p:blipFill>
        <p:spPr>
          <a:xfrm>
            <a:off x="103428" y="5712369"/>
            <a:ext cx="1478946" cy="946839"/>
          </a:xfrm>
          <a:prstGeom prst="rect">
            <a:avLst/>
          </a:prstGeom>
          <a:effectLst>
            <a:outerShdw blurRad="50800" dist="38100" dir="3600000" algn="ctr" rotWithShape="0">
              <a:srgbClr val="000000">
                <a:alpha val="50000"/>
              </a:srgbClr>
            </a:outerShdw>
          </a:effectLst>
        </p:spPr>
      </p:pic>
    </p:spTree>
    <p:extLst>
      <p:ext uri="{BB962C8B-B14F-4D97-AF65-F5344CB8AC3E}">
        <p14:creationId xmlns:p14="http://schemas.microsoft.com/office/powerpoint/2010/main" val="2400576488"/>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Texte_CEA Tech">
    <p:spTree>
      <p:nvGrpSpPr>
        <p:cNvPr id="1" name=""/>
        <p:cNvGrpSpPr/>
        <p:nvPr/>
      </p:nvGrpSpPr>
      <p:grpSpPr>
        <a:xfrm>
          <a:off x="0" y="0"/>
          <a:ext cx="0" cy="0"/>
          <a:chOff x="0" y="0"/>
          <a:chExt cx="0" cy="0"/>
        </a:xfrm>
      </p:grpSpPr>
      <p:sp>
        <p:nvSpPr>
          <p:cNvPr id="5" name="Espace réservé du contenu 16"/>
          <p:cNvSpPr>
            <a:spLocks noGrp="1"/>
          </p:cNvSpPr>
          <p:nvPr>
            <p:ph sz="quarter" idx="18"/>
          </p:nvPr>
        </p:nvSpPr>
        <p:spPr>
          <a:xfrm>
            <a:off x="479001" y="1257300"/>
            <a:ext cx="11232000" cy="4908004"/>
          </a:xfrm>
          <a:prstGeom prst="rect">
            <a:avLst/>
          </a:prstGeom>
        </p:spPr>
        <p:txBody>
          <a:bodyPr lIns="0" tIns="0" rIns="0" bIns="0"/>
          <a:lstStyle>
            <a:lvl1pPr marL="342900" indent="-342900">
              <a:buClr>
                <a:schemeClr val="accent2"/>
              </a:buClr>
              <a:buSzPct val="125000"/>
              <a:buFont typeface="Arial" pitchFamily="34" charset="0"/>
              <a:buChar char="•"/>
              <a:defRPr sz="2000">
                <a:solidFill>
                  <a:schemeClr val="accent5"/>
                </a:solidFill>
              </a:defRPr>
            </a:lvl1pPr>
            <a:lvl2pPr marL="801688" indent="-360363">
              <a:buClr>
                <a:schemeClr val="accent5"/>
              </a:buClr>
              <a:buSzPct val="125000"/>
              <a:buFont typeface="Arial" panose="020B0604020202020204" pitchFamily="34" charset="0"/>
              <a:buChar char="•"/>
              <a:defRPr sz="1800"/>
            </a:lvl2pPr>
            <a:lvl3pPr marL="1171575" indent="-285750">
              <a:buClr>
                <a:schemeClr val="accent2"/>
              </a:buClr>
              <a:buSzPct val="125000"/>
              <a:buFont typeface="Arial" panose="020B0604020202020204" pitchFamily="34" charset="0"/>
              <a:buChar char="•"/>
              <a:defRPr sz="1600"/>
            </a:lvl3pPr>
            <a:lvl4pPr marL="1704975" indent="-287338">
              <a:buClr>
                <a:schemeClr val="accent6"/>
              </a:buClr>
              <a:buSzPct val="125000"/>
              <a:buFont typeface="Arial" pitchFamily="34" charset="0"/>
              <a:buChar char="•"/>
              <a:defRPr sz="1400">
                <a:solidFill>
                  <a:schemeClr val="accent5"/>
                </a:solidFill>
              </a:defRPr>
            </a:lvl4pPr>
            <a:lvl5pPr marL="2152650" indent="-114300">
              <a:buSzPct val="125000"/>
              <a:buFont typeface="Arial" panose="020B0604020202020204" pitchFamily="34" charset="0"/>
              <a:buChar char="•"/>
              <a:defRPr sz="1200" baseline="0"/>
            </a:lvl5pPr>
            <a:lvl6pPr>
              <a:defRPr/>
            </a:lvl6p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dirty="0" smtClean="0"/>
          </a:p>
        </p:txBody>
      </p:sp>
      <p:sp>
        <p:nvSpPr>
          <p:cNvPr id="8" name="Espace réservé du texte 3"/>
          <p:cNvSpPr>
            <a:spLocks noGrp="1"/>
          </p:cNvSpPr>
          <p:nvPr>
            <p:ph type="body" sz="quarter" idx="20" hasCustomPrompt="1"/>
          </p:nvPr>
        </p:nvSpPr>
        <p:spPr>
          <a:xfrm>
            <a:off x="1559497" y="205740"/>
            <a:ext cx="10151504" cy="774988"/>
          </a:xfrm>
          <a:prstGeom prst="rect">
            <a:avLst/>
          </a:prstGeom>
        </p:spPr>
        <p:txBody>
          <a:bodyPr lIns="0" tIns="0" rIns="0" bIns="0" anchor="ctr"/>
          <a:lstStyle>
            <a:lvl1pPr marL="0" indent="0" algn="l">
              <a:buNone/>
              <a:defRPr lang="fr-FR" sz="2000" b="1" kern="1200" cap="all" baseline="0" dirty="0">
                <a:solidFill>
                  <a:schemeClr val="tx2"/>
                </a:solidFill>
                <a:latin typeface="+mn-lt"/>
                <a:ea typeface="+mn-ea"/>
                <a:cs typeface="+mn-cs"/>
              </a:defRPr>
            </a:lvl1pPr>
          </a:lstStyle>
          <a:p>
            <a:pPr lvl="0"/>
            <a:r>
              <a:rPr lang="fr-FR" dirty="0" smtClean="0"/>
              <a:t>Modifiez le style du titre</a:t>
            </a:r>
            <a:endParaRPr lang="fr-FR" dirty="0"/>
          </a:p>
        </p:txBody>
      </p:sp>
      <p:pic>
        <p:nvPicPr>
          <p:cNvPr id="11" name="Image 10"/>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90084" y="241514"/>
            <a:ext cx="925396" cy="752655"/>
          </a:xfrm>
          <a:prstGeom prst="rect">
            <a:avLst/>
          </a:prstGeom>
          <a:effectLst>
            <a:outerShdw blurRad="50800" dist="38100" dir="2700000" algn="tl" rotWithShape="0">
              <a:prstClr val="black">
                <a:alpha val="40000"/>
              </a:prstClr>
            </a:outerShdw>
          </a:effectLst>
        </p:spPr>
      </p:pic>
      <p:sp>
        <p:nvSpPr>
          <p:cNvPr id="6" name="Espace réservé du pied de page 4"/>
          <p:cNvSpPr txBox="1">
            <a:spLocks/>
          </p:cNvSpPr>
          <p:nvPr userDrawn="1"/>
        </p:nvSpPr>
        <p:spPr>
          <a:xfrm>
            <a:off x="1498512" y="6446365"/>
            <a:ext cx="6639769" cy="36829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indent="0" algn="l"/>
            <a:r>
              <a:rPr lang="en-US" dirty="0" err="1" smtClean="0"/>
              <a:t>Conférence</a:t>
            </a:r>
            <a:r>
              <a:rPr lang="en-US" dirty="0" smtClean="0"/>
              <a:t> IBPSA France 2022 (</a:t>
            </a:r>
            <a:r>
              <a:rPr lang="en-US" dirty="0" err="1" smtClean="0"/>
              <a:t>mai</a:t>
            </a:r>
            <a:r>
              <a:rPr lang="en-US" dirty="0" smtClean="0"/>
              <a:t>) </a:t>
            </a:r>
            <a:r>
              <a:rPr lang="en-US" baseline="0" dirty="0" smtClean="0"/>
              <a:t>– </a:t>
            </a:r>
            <a:r>
              <a:rPr lang="en-US" baseline="0" dirty="0" err="1" smtClean="0"/>
              <a:t>Châlons</a:t>
            </a:r>
            <a:r>
              <a:rPr lang="en-US" baseline="0" dirty="0" smtClean="0"/>
              <a:t>-</a:t>
            </a:r>
            <a:r>
              <a:rPr lang="en-US" baseline="0" dirty="0" err="1" smtClean="0"/>
              <a:t>en</a:t>
            </a:r>
            <a:r>
              <a:rPr lang="en-US" baseline="0" dirty="0" smtClean="0"/>
              <a:t>-Champagne – </a:t>
            </a:r>
            <a:r>
              <a:rPr lang="en-US" baseline="0" dirty="0" err="1" smtClean="0"/>
              <a:t>E.François</a:t>
            </a:r>
            <a:r>
              <a:rPr lang="en-US" baseline="0" dirty="0" smtClean="0"/>
              <a:t>, A. Piot, A. Jay, E. </a:t>
            </a:r>
            <a:r>
              <a:rPr lang="en-US" baseline="0" dirty="0" err="1" smtClean="0"/>
              <a:t>Wurtz</a:t>
            </a:r>
            <a:endParaRPr lang="en-US" dirty="0"/>
          </a:p>
        </p:txBody>
      </p:sp>
      <p:sp>
        <p:nvSpPr>
          <p:cNvPr id="10" name="Espace réservé du numéro de diapositive 5"/>
          <p:cNvSpPr>
            <a:spLocks noGrp="1"/>
          </p:cNvSpPr>
          <p:nvPr>
            <p:ph type="sldNum" sz="quarter" idx="4"/>
          </p:nvPr>
        </p:nvSpPr>
        <p:spPr>
          <a:xfrm>
            <a:off x="8075525" y="6441876"/>
            <a:ext cx="2409367"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EA69498-1A32-45A5-BBD1-43F41232CC87}" type="slidenum">
              <a:rPr lang="en-US" smtClean="0"/>
              <a:t>‹N°›</a:t>
            </a:fld>
            <a:endParaRPr lang="en-US" dirty="0"/>
          </a:p>
        </p:txBody>
      </p:sp>
      <p:pic>
        <p:nvPicPr>
          <p:cNvPr id="7" name="Image 6"/>
          <p:cNvPicPr>
            <a:picLocks noChangeAspect="1"/>
          </p:cNvPicPr>
          <p:nvPr userDrawn="1"/>
        </p:nvPicPr>
        <p:blipFill>
          <a:blip r:embed="rId3"/>
          <a:stretch>
            <a:fillRect/>
          </a:stretch>
        </p:blipFill>
        <p:spPr>
          <a:xfrm>
            <a:off x="130323" y="5899818"/>
            <a:ext cx="1368189" cy="875931"/>
          </a:xfrm>
          <a:prstGeom prst="rect">
            <a:avLst/>
          </a:prstGeom>
          <a:effectLst>
            <a:outerShdw blurRad="50800" dist="38100" dir="3600000" algn="ctr" rotWithShape="0">
              <a:srgbClr val="000000">
                <a:alpha val="50000"/>
              </a:srgbClr>
            </a:outerShdw>
          </a:effectLst>
        </p:spPr>
      </p:pic>
    </p:spTree>
    <p:extLst>
      <p:ext uri="{BB962C8B-B14F-4D97-AF65-F5344CB8AC3E}">
        <p14:creationId xmlns:p14="http://schemas.microsoft.com/office/powerpoint/2010/main" val="3355816081"/>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524000" y="1122363"/>
            <a:ext cx="9144000" cy="2387600"/>
          </a:xfrm>
        </p:spPr>
        <p:txBody>
          <a:bodyPr anchor="b"/>
          <a:lstStyle>
            <a:lvl1pPr algn="ctr">
              <a:defRPr sz="6000"/>
            </a:lvl1pPr>
          </a:lstStyle>
          <a:p>
            <a:r>
              <a:rPr lang="fr-FR" smtClean="0"/>
              <a:t>Modifiez le style du titre</a:t>
            </a:r>
            <a:endParaRPr lang="en-US"/>
          </a:p>
        </p:txBody>
      </p:sp>
      <p:sp>
        <p:nvSpPr>
          <p:cNvPr id="3" name="Sous-titr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smtClean="0"/>
              <a:t>Modifier le style des sous-titres du masque</a:t>
            </a:r>
            <a:endParaRPr lang="en-US"/>
          </a:p>
        </p:txBody>
      </p:sp>
      <p:sp>
        <p:nvSpPr>
          <p:cNvPr id="4" name="Espace réservé de la date 3"/>
          <p:cNvSpPr>
            <a:spLocks noGrp="1"/>
          </p:cNvSpPr>
          <p:nvPr>
            <p:ph type="dt" sz="half" idx="10"/>
          </p:nvPr>
        </p:nvSpPr>
        <p:spPr/>
        <p:txBody>
          <a:bodyPr/>
          <a:lstStyle/>
          <a:p>
            <a:fld id="{6B427D36-30E4-4065-BB60-F5E3934E757A}" type="datetimeFigureOut">
              <a:rPr lang="en-US" smtClean="0"/>
              <a:t>5/18/2022</a:t>
            </a:fld>
            <a:endParaRPr lang="en-US"/>
          </a:p>
        </p:txBody>
      </p:sp>
      <p:sp>
        <p:nvSpPr>
          <p:cNvPr id="5" name="Espace réservé du pied de page 4"/>
          <p:cNvSpPr>
            <a:spLocks noGrp="1"/>
          </p:cNvSpPr>
          <p:nvPr>
            <p:ph type="ftr" sz="quarter" idx="11"/>
          </p:nvPr>
        </p:nvSpPr>
        <p:spPr/>
        <p:txBody>
          <a:bodyPr/>
          <a:lstStyle/>
          <a:p>
            <a:endParaRPr lang="en-US"/>
          </a:p>
        </p:txBody>
      </p:sp>
      <p:sp>
        <p:nvSpPr>
          <p:cNvPr id="6" name="Espace réservé du numéro de diapositive 5"/>
          <p:cNvSpPr>
            <a:spLocks noGrp="1"/>
          </p:cNvSpPr>
          <p:nvPr>
            <p:ph type="sldNum" sz="quarter" idx="12"/>
          </p:nvPr>
        </p:nvSpPr>
        <p:spPr/>
        <p:txBody>
          <a:bodyPr/>
          <a:lstStyle/>
          <a:p>
            <a:fld id="{3863F6BE-3B91-4410-B630-AEEAF55BBED8}" type="slidenum">
              <a:rPr lang="en-US" smtClean="0"/>
              <a:t>‹N°›</a:t>
            </a:fld>
            <a:endParaRPr lang="en-US"/>
          </a:p>
        </p:txBody>
      </p:sp>
    </p:spTree>
    <p:extLst>
      <p:ext uri="{BB962C8B-B14F-4D97-AF65-F5344CB8AC3E}">
        <p14:creationId xmlns:p14="http://schemas.microsoft.com/office/powerpoint/2010/main" val="402362164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en-US"/>
          </a:p>
        </p:txBody>
      </p:sp>
      <p:sp>
        <p:nvSpPr>
          <p:cNvPr id="3" name="Espace réservé du contenu 2"/>
          <p:cNvSpPr>
            <a:spLocks noGrp="1"/>
          </p:cNvSpPr>
          <p:nvPr>
            <p:ph idx="1"/>
          </p:nvPr>
        </p:nvSpPr>
        <p:spPr/>
        <p:txBody>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4" name="Espace réservé de la date 3"/>
          <p:cNvSpPr>
            <a:spLocks noGrp="1"/>
          </p:cNvSpPr>
          <p:nvPr>
            <p:ph type="dt" sz="half" idx="10"/>
          </p:nvPr>
        </p:nvSpPr>
        <p:spPr/>
        <p:txBody>
          <a:bodyPr/>
          <a:lstStyle/>
          <a:p>
            <a:fld id="{6B427D36-30E4-4065-BB60-F5E3934E757A}" type="datetimeFigureOut">
              <a:rPr lang="en-US" smtClean="0"/>
              <a:t>5/18/2022</a:t>
            </a:fld>
            <a:endParaRPr lang="en-US"/>
          </a:p>
        </p:txBody>
      </p:sp>
      <p:sp>
        <p:nvSpPr>
          <p:cNvPr id="5" name="Espace réservé du pied de page 4"/>
          <p:cNvSpPr>
            <a:spLocks noGrp="1"/>
          </p:cNvSpPr>
          <p:nvPr>
            <p:ph type="ftr" sz="quarter" idx="11"/>
          </p:nvPr>
        </p:nvSpPr>
        <p:spPr/>
        <p:txBody>
          <a:bodyPr/>
          <a:lstStyle/>
          <a:p>
            <a:endParaRPr lang="en-US"/>
          </a:p>
        </p:txBody>
      </p:sp>
      <p:sp>
        <p:nvSpPr>
          <p:cNvPr id="6" name="Espace réservé du numéro de diapositive 5"/>
          <p:cNvSpPr>
            <a:spLocks noGrp="1"/>
          </p:cNvSpPr>
          <p:nvPr>
            <p:ph type="sldNum" sz="quarter" idx="12"/>
          </p:nvPr>
        </p:nvSpPr>
        <p:spPr/>
        <p:txBody>
          <a:bodyPr/>
          <a:lstStyle/>
          <a:p>
            <a:fld id="{3863F6BE-3B91-4410-B630-AEEAF55BBED8}" type="slidenum">
              <a:rPr lang="en-US" smtClean="0"/>
              <a:t>‹N°›</a:t>
            </a:fld>
            <a:endParaRPr lang="en-US"/>
          </a:p>
        </p:txBody>
      </p:sp>
    </p:spTree>
    <p:extLst>
      <p:ext uri="{BB962C8B-B14F-4D97-AF65-F5344CB8AC3E}">
        <p14:creationId xmlns:p14="http://schemas.microsoft.com/office/powerpoint/2010/main" val="67190199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831850" y="1709738"/>
            <a:ext cx="10515600" cy="2852737"/>
          </a:xfrm>
        </p:spPr>
        <p:txBody>
          <a:bodyPr anchor="b"/>
          <a:lstStyle>
            <a:lvl1pPr>
              <a:defRPr sz="6000"/>
            </a:lvl1pPr>
          </a:lstStyle>
          <a:p>
            <a:r>
              <a:rPr lang="fr-FR" smtClean="0"/>
              <a:t>Modifiez le style du titre</a:t>
            </a:r>
            <a:endParaRPr lang="en-US"/>
          </a:p>
        </p:txBody>
      </p:sp>
      <p:sp>
        <p:nvSpPr>
          <p:cNvPr id="3" name="Espace réservé du texte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smtClean="0"/>
              <a:t>Modifier les styles du texte du masque</a:t>
            </a:r>
          </a:p>
        </p:txBody>
      </p:sp>
      <p:sp>
        <p:nvSpPr>
          <p:cNvPr id="4" name="Espace réservé de la date 3"/>
          <p:cNvSpPr>
            <a:spLocks noGrp="1"/>
          </p:cNvSpPr>
          <p:nvPr>
            <p:ph type="dt" sz="half" idx="10"/>
          </p:nvPr>
        </p:nvSpPr>
        <p:spPr/>
        <p:txBody>
          <a:bodyPr/>
          <a:lstStyle/>
          <a:p>
            <a:fld id="{6B427D36-30E4-4065-BB60-F5E3934E757A}" type="datetimeFigureOut">
              <a:rPr lang="en-US" smtClean="0"/>
              <a:t>5/18/2022</a:t>
            </a:fld>
            <a:endParaRPr lang="en-US"/>
          </a:p>
        </p:txBody>
      </p:sp>
      <p:sp>
        <p:nvSpPr>
          <p:cNvPr id="5" name="Espace réservé du pied de page 4"/>
          <p:cNvSpPr>
            <a:spLocks noGrp="1"/>
          </p:cNvSpPr>
          <p:nvPr>
            <p:ph type="ftr" sz="quarter" idx="11"/>
          </p:nvPr>
        </p:nvSpPr>
        <p:spPr/>
        <p:txBody>
          <a:bodyPr/>
          <a:lstStyle/>
          <a:p>
            <a:endParaRPr lang="en-US"/>
          </a:p>
        </p:txBody>
      </p:sp>
      <p:sp>
        <p:nvSpPr>
          <p:cNvPr id="6" name="Espace réservé du numéro de diapositive 5"/>
          <p:cNvSpPr>
            <a:spLocks noGrp="1"/>
          </p:cNvSpPr>
          <p:nvPr>
            <p:ph type="sldNum" sz="quarter" idx="12"/>
          </p:nvPr>
        </p:nvSpPr>
        <p:spPr/>
        <p:txBody>
          <a:bodyPr/>
          <a:lstStyle/>
          <a:p>
            <a:fld id="{3863F6BE-3B91-4410-B630-AEEAF55BBED8}" type="slidenum">
              <a:rPr lang="en-US" smtClean="0"/>
              <a:t>‹N°›</a:t>
            </a:fld>
            <a:endParaRPr lang="en-US"/>
          </a:p>
        </p:txBody>
      </p:sp>
    </p:spTree>
    <p:extLst>
      <p:ext uri="{BB962C8B-B14F-4D97-AF65-F5344CB8AC3E}">
        <p14:creationId xmlns:p14="http://schemas.microsoft.com/office/powerpoint/2010/main" val="383284305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en-US"/>
          </a:p>
        </p:txBody>
      </p:sp>
      <p:sp>
        <p:nvSpPr>
          <p:cNvPr id="3" name="Espace réservé du contenu 2"/>
          <p:cNvSpPr>
            <a:spLocks noGrp="1"/>
          </p:cNvSpPr>
          <p:nvPr>
            <p:ph sz="half" idx="1"/>
          </p:nvPr>
        </p:nvSpPr>
        <p:spPr>
          <a:xfrm>
            <a:off x="838200" y="1825625"/>
            <a:ext cx="5181600" cy="4351338"/>
          </a:xfrm>
        </p:spPr>
        <p:txBody>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4" name="Espace réservé du contenu 3"/>
          <p:cNvSpPr>
            <a:spLocks noGrp="1"/>
          </p:cNvSpPr>
          <p:nvPr>
            <p:ph sz="half" idx="2"/>
          </p:nvPr>
        </p:nvSpPr>
        <p:spPr>
          <a:xfrm>
            <a:off x="6172200" y="1825625"/>
            <a:ext cx="5181600" cy="4351338"/>
          </a:xfrm>
        </p:spPr>
        <p:txBody>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5" name="Espace réservé de la date 4"/>
          <p:cNvSpPr>
            <a:spLocks noGrp="1"/>
          </p:cNvSpPr>
          <p:nvPr>
            <p:ph type="dt" sz="half" idx="10"/>
          </p:nvPr>
        </p:nvSpPr>
        <p:spPr/>
        <p:txBody>
          <a:bodyPr/>
          <a:lstStyle/>
          <a:p>
            <a:fld id="{6B427D36-30E4-4065-BB60-F5E3934E757A}" type="datetimeFigureOut">
              <a:rPr lang="en-US" smtClean="0"/>
              <a:t>5/18/2022</a:t>
            </a:fld>
            <a:endParaRPr lang="en-US"/>
          </a:p>
        </p:txBody>
      </p:sp>
      <p:sp>
        <p:nvSpPr>
          <p:cNvPr id="6" name="Espace réservé du pied de page 5"/>
          <p:cNvSpPr>
            <a:spLocks noGrp="1"/>
          </p:cNvSpPr>
          <p:nvPr>
            <p:ph type="ftr" sz="quarter" idx="11"/>
          </p:nvPr>
        </p:nvSpPr>
        <p:spPr/>
        <p:txBody>
          <a:bodyPr/>
          <a:lstStyle/>
          <a:p>
            <a:endParaRPr lang="en-US"/>
          </a:p>
        </p:txBody>
      </p:sp>
      <p:sp>
        <p:nvSpPr>
          <p:cNvPr id="7" name="Espace réservé du numéro de diapositive 6"/>
          <p:cNvSpPr>
            <a:spLocks noGrp="1"/>
          </p:cNvSpPr>
          <p:nvPr>
            <p:ph type="sldNum" sz="quarter" idx="12"/>
          </p:nvPr>
        </p:nvSpPr>
        <p:spPr/>
        <p:txBody>
          <a:bodyPr/>
          <a:lstStyle/>
          <a:p>
            <a:fld id="{3863F6BE-3B91-4410-B630-AEEAF55BBED8}" type="slidenum">
              <a:rPr lang="en-US" smtClean="0"/>
              <a:t>‹N°›</a:t>
            </a:fld>
            <a:endParaRPr lang="en-US"/>
          </a:p>
        </p:txBody>
      </p:sp>
    </p:spTree>
    <p:extLst>
      <p:ext uri="{BB962C8B-B14F-4D97-AF65-F5344CB8AC3E}">
        <p14:creationId xmlns:p14="http://schemas.microsoft.com/office/powerpoint/2010/main" val="32949512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839788" y="365125"/>
            <a:ext cx="10515600" cy="1325563"/>
          </a:xfrm>
        </p:spPr>
        <p:txBody>
          <a:bodyPr/>
          <a:lstStyle/>
          <a:p>
            <a:r>
              <a:rPr lang="fr-FR" smtClean="0"/>
              <a:t>Modifiez le style du titre</a:t>
            </a:r>
            <a:endParaRPr lang="en-US"/>
          </a:p>
        </p:txBody>
      </p:sp>
      <p:sp>
        <p:nvSpPr>
          <p:cNvPr id="3" name="Espace réservé du texte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Modifier les styles du texte du masque</a:t>
            </a:r>
          </a:p>
        </p:txBody>
      </p:sp>
      <p:sp>
        <p:nvSpPr>
          <p:cNvPr id="4" name="Espace réservé du contenu 3"/>
          <p:cNvSpPr>
            <a:spLocks noGrp="1"/>
          </p:cNvSpPr>
          <p:nvPr>
            <p:ph sz="half" idx="2"/>
          </p:nvPr>
        </p:nvSpPr>
        <p:spPr>
          <a:xfrm>
            <a:off x="839788" y="2505075"/>
            <a:ext cx="5157787" cy="3684588"/>
          </a:xfrm>
        </p:spPr>
        <p:txBody>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5" name="Espace réservé du texte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Modifier les styles du texte du masque</a:t>
            </a:r>
          </a:p>
        </p:txBody>
      </p:sp>
      <p:sp>
        <p:nvSpPr>
          <p:cNvPr id="6" name="Espace réservé du contenu 5"/>
          <p:cNvSpPr>
            <a:spLocks noGrp="1"/>
          </p:cNvSpPr>
          <p:nvPr>
            <p:ph sz="quarter" idx="4"/>
          </p:nvPr>
        </p:nvSpPr>
        <p:spPr>
          <a:xfrm>
            <a:off x="6172200" y="2505075"/>
            <a:ext cx="5183188" cy="3684588"/>
          </a:xfrm>
        </p:spPr>
        <p:txBody>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7" name="Espace réservé de la date 6"/>
          <p:cNvSpPr>
            <a:spLocks noGrp="1"/>
          </p:cNvSpPr>
          <p:nvPr>
            <p:ph type="dt" sz="half" idx="10"/>
          </p:nvPr>
        </p:nvSpPr>
        <p:spPr/>
        <p:txBody>
          <a:bodyPr/>
          <a:lstStyle/>
          <a:p>
            <a:fld id="{6B427D36-30E4-4065-BB60-F5E3934E757A}" type="datetimeFigureOut">
              <a:rPr lang="en-US" smtClean="0"/>
              <a:t>5/18/2022</a:t>
            </a:fld>
            <a:endParaRPr lang="en-US"/>
          </a:p>
        </p:txBody>
      </p:sp>
      <p:sp>
        <p:nvSpPr>
          <p:cNvPr id="8" name="Espace réservé du pied de page 7"/>
          <p:cNvSpPr>
            <a:spLocks noGrp="1"/>
          </p:cNvSpPr>
          <p:nvPr>
            <p:ph type="ftr" sz="quarter" idx="11"/>
          </p:nvPr>
        </p:nvSpPr>
        <p:spPr/>
        <p:txBody>
          <a:bodyPr/>
          <a:lstStyle/>
          <a:p>
            <a:endParaRPr lang="en-US"/>
          </a:p>
        </p:txBody>
      </p:sp>
      <p:sp>
        <p:nvSpPr>
          <p:cNvPr id="9" name="Espace réservé du numéro de diapositive 8"/>
          <p:cNvSpPr>
            <a:spLocks noGrp="1"/>
          </p:cNvSpPr>
          <p:nvPr>
            <p:ph type="sldNum" sz="quarter" idx="12"/>
          </p:nvPr>
        </p:nvSpPr>
        <p:spPr/>
        <p:txBody>
          <a:bodyPr/>
          <a:lstStyle/>
          <a:p>
            <a:fld id="{3863F6BE-3B91-4410-B630-AEEAF55BBED8}" type="slidenum">
              <a:rPr lang="en-US" smtClean="0"/>
              <a:t>‹N°›</a:t>
            </a:fld>
            <a:endParaRPr lang="en-US"/>
          </a:p>
        </p:txBody>
      </p:sp>
    </p:spTree>
    <p:extLst>
      <p:ext uri="{BB962C8B-B14F-4D97-AF65-F5344CB8AC3E}">
        <p14:creationId xmlns:p14="http://schemas.microsoft.com/office/powerpoint/2010/main" val="237616360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en-US"/>
          </a:p>
        </p:txBody>
      </p:sp>
      <p:sp>
        <p:nvSpPr>
          <p:cNvPr id="3" name="Espace réservé de la date 2"/>
          <p:cNvSpPr>
            <a:spLocks noGrp="1"/>
          </p:cNvSpPr>
          <p:nvPr>
            <p:ph type="dt" sz="half" idx="10"/>
          </p:nvPr>
        </p:nvSpPr>
        <p:spPr/>
        <p:txBody>
          <a:bodyPr/>
          <a:lstStyle/>
          <a:p>
            <a:fld id="{6B427D36-30E4-4065-BB60-F5E3934E757A}" type="datetimeFigureOut">
              <a:rPr lang="en-US" smtClean="0"/>
              <a:t>5/18/2022</a:t>
            </a:fld>
            <a:endParaRPr lang="en-US"/>
          </a:p>
        </p:txBody>
      </p:sp>
      <p:sp>
        <p:nvSpPr>
          <p:cNvPr id="4" name="Espace réservé du pied de page 3"/>
          <p:cNvSpPr>
            <a:spLocks noGrp="1"/>
          </p:cNvSpPr>
          <p:nvPr>
            <p:ph type="ftr" sz="quarter" idx="11"/>
          </p:nvPr>
        </p:nvSpPr>
        <p:spPr/>
        <p:txBody>
          <a:bodyPr/>
          <a:lstStyle/>
          <a:p>
            <a:endParaRPr lang="en-US"/>
          </a:p>
        </p:txBody>
      </p:sp>
      <p:sp>
        <p:nvSpPr>
          <p:cNvPr id="5" name="Espace réservé du numéro de diapositive 4"/>
          <p:cNvSpPr>
            <a:spLocks noGrp="1"/>
          </p:cNvSpPr>
          <p:nvPr>
            <p:ph type="sldNum" sz="quarter" idx="12"/>
          </p:nvPr>
        </p:nvSpPr>
        <p:spPr/>
        <p:txBody>
          <a:bodyPr/>
          <a:lstStyle/>
          <a:p>
            <a:fld id="{3863F6BE-3B91-4410-B630-AEEAF55BBED8}" type="slidenum">
              <a:rPr lang="en-US" smtClean="0"/>
              <a:t>‹N°›</a:t>
            </a:fld>
            <a:endParaRPr lang="en-US"/>
          </a:p>
        </p:txBody>
      </p:sp>
    </p:spTree>
    <p:extLst>
      <p:ext uri="{BB962C8B-B14F-4D97-AF65-F5344CB8AC3E}">
        <p14:creationId xmlns:p14="http://schemas.microsoft.com/office/powerpoint/2010/main" val="29980515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838200" y="365125"/>
            <a:ext cx="10515600" cy="1325563"/>
          </a:xfrm>
        </p:spPr>
        <p:txBody>
          <a:bodyPr/>
          <a:lstStyle/>
          <a:p>
            <a:r>
              <a:rPr lang="fr-FR" smtClean="0"/>
              <a:t>Modifiez le style du titre</a:t>
            </a:r>
            <a:endParaRPr lang="en-US"/>
          </a:p>
        </p:txBody>
      </p:sp>
      <p:sp>
        <p:nvSpPr>
          <p:cNvPr id="3" name="Espace réservé du contenu 2"/>
          <p:cNvSpPr>
            <a:spLocks noGrp="1"/>
          </p:cNvSpPr>
          <p:nvPr>
            <p:ph idx="1"/>
          </p:nvPr>
        </p:nvSpPr>
        <p:spPr/>
        <p:txBody>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4" name="Espace réservé de la date 3"/>
          <p:cNvSpPr>
            <a:spLocks noGrp="1"/>
          </p:cNvSpPr>
          <p:nvPr>
            <p:ph type="dt" sz="half" idx="10"/>
          </p:nvPr>
        </p:nvSpPr>
        <p:spPr>
          <a:xfrm>
            <a:off x="838200" y="6356350"/>
            <a:ext cx="2743200" cy="365125"/>
          </a:xfrm>
          <a:prstGeom prst="rect">
            <a:avLst/>
          </a:prstGeom>
        </p:spPr>
        <p:txBody>
          <a:bodyPr/>
          <a:lstStyle/>
          <a:p>
            <a:endParaRPr lang="en-US"/>
          </a:p>
        </p:txBody>
      </p:sp>
      <p:sp>
        <p:nvSpPr>
          <p:cNvPr id="5" name="Espace réservé du pied de page 4"/>
          <p:cNvSpPr>
            <a:spLocks noGrp="1"/>
          </p:cNvSpPr>
          <p:nvPr>
            <p:ph type="ftr" sz="quarter" idx="11"/>
          </p:nvPr>
        </p:nvSpPr>
        <p:spPr/>
        <p:txBody>
          <a:bodyPr/>
          <a:lstStyle/>
          <a:p>
            <a:r>
              <a:rPr lang="en-US" smtClean="0"/>
              <a:t>       </a:t>
            </a:r>
            <a:endParaRPr lang="en-US"/>
          </a:p>
        </p:txBody>
      </p:sp>
      <p:sp>
        <p:nvSpPr>
          <p:cNvPr id="6" name="Espace réservé du numéro de diapositive 5"/>
          <p:cNvSpPr>
            <a:spLocks noGrp="1"/>
          </p:cNvSpPr>
          <p:nvPr>
            <p:ph type="sldNum" sz="quarter" idx="12"/>
          </p:nvPr>
        </p:nvSpPr>
        <p:spPr/>
        <p:txBody>
          <a:bodyPr/>
          <a:lstStyle/>
          <a:p>
            <a:fld id="{9EA69498-1A32-45A5-BBD1-43F41232CC87}" type="slidenum">
              <a:rPr lang="en-US" smtClean="0"/>
              <a:t>‹N°›</a:t>
            </a:fld>
            <a:endParaRPr lang="en-US"/>
          </a:p>
        </p:txBody>
      </p:sp>
    </p:spTree>
    <p:extLst>
      <p:ext uri="{BB962C8B-B14F-4D97-AF65-F5344CB8AC3E}">
        <p14:creationId xmlns:p14="http://schemas.microsoft.com/office/powerpoint/2010/main" val="96343285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6B427D36-30E4-4065-BB60-F5E3934E757A}" type="datetimeFigureOut">
              <a:rPr lang="en-US" smtClean="0"/>
              <a:t>5/18/2022</a:t>
            </a:fld>
            <a:endParaRPr lang="en-US"/>
          </a:p>
        </p:txBody>
      </p:sp>
      <p:sp>
        <p:nvSpPr>
          <p:cNvPr id="3" name="Espace réservé du pied de page 2"/>
          <p:cNvSpPr>
            <a:spLocks noGrp="1"/>
          </p:cNvSpPr>
          <p:nvPr>
            <p:ph type="ftr" sz="quarter" idx="11"/>
          </p:nvPr>
        </p:nvSpPr>
        <p:spPr/>
        <p:txBody>
          <a:bodyPr/>
          <a:lstStyle/>
          <a:p>
            <a:endParaRPr lang="en-US"/>
          </a:p>
        </p:txBody>
      </p:sp>
      <p:sp>
        <p:nvSpPr>
          <p:cNvPr id="4" name="Espace réservé du numéro de diapositive 3"/>
          <p:cNvSpPr>
            <a:spLocks noGrp="1"/>
          </p:cNvSpPr>
          <p:nvPr>
            <p:ph type="sldNum" sz="quarter" idx="12"/>
          </p:nvPr>
        </p:nvSpPr>
        <p:spPr/>
        <p:txBody>
          <a:bodyPr/>
          <a:lstStyle/>
          <a:p>
            <a:fld id="{3863F6BE-3B91-4410-B630-AEEAF55BBED8}" type="slidenum">
              <a:rPr lang="en-US" smtClean="0"/>
              <a:t>‹N°›</a:t>
            </a:fld>
            <a:endParaRPr lang="en-US"/>
          </a:p>
        </p:txBody>
      </p:sp>
    </p:spTree>
    <p:extLst>
      <p:ext uri="{BB962C8B-B14F-4D97-AF65-F5344CB8AC3E}">
        <p14:creationId xmlns:p14="http://schemas.microsoft.com/office/powerpoint/2010/main" val="116348035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839788" y="457200"/>
            <a:ext cx="3932237" cy="1600200"/>
          </a:xfrm>
        </p:spPr>
        <p:txBody>
          <a:bodyPr anchor="b"/>
          <a:lstStyle>
            <a:lvl1pPr>
              <a:defRPr sz="3200"/>
            </a:lvl1pPr>
          </a:lstStyle>
          <a:p>
            <a:r>
              <a:rPr lang="fr-FR" smtClean="0"/>
              <a:t>Modifiez le style du titre</a:t>
            </a:r>
            <a:endParaRPr lang="en-US"/>
          </a:p>
        </p:txBody>
      </p:sp>
      <p:sp>
        <p:nvSpPr>
          <p:cNvPr id="3" name="Espace réservé du contenu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4" name="Espace réservé du texte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smtClean="0"/>
              <a:t>Modifier les styles du texte du masque</a:t>
            </a:r>
          </a:p>
        </p:txBody>
      </p:sp>
      <p:sp>
        <p:nvSpPr>
          <p:cNvPr id="5" name="Espace réservé de la date 4"/>
          <p:cNvSpPr>
            <a:spLocks noGrp="1"/>
          </p:cNvSpPr>
          <p:nvPr>
            <p:ph type="dt" sz="half" idx="10"/>
          </p:nvPr>
        </p:nvSpPr>
        <p:spPr/>
        <p:txBody>
          <a:bodyPr/>
          <a:lstStyle/>
          <a:p>
            <a:fld id="{6B427D36-30E4-4065-BB60-F5E3934E757A}" type="datetimeFigureOut">
              <a:rPr lang="en-US" smtClean="0"/>
              <a:t>5/18/2022</a:t>
            </a:fld>
            <a:endParaRPr lang="en-US"/>
          </a:p>
        </p:txBody>
      </p:sp>
      <p:sp>
        <p:nvSpPr>
          <p:cNvPr id="6" name="Espace réservé du pied de page 5"/>
          <p:cNvSpPr>
            <a:spLocks noGrp="1"/>
          </p:cNvSpPr>
          <p:nvPr>
            <p:ph type="ftr" sz="quarter" idx="11"/>
          </p:nvPr>
        </p:nvSpPr>
        <p:spPr/>
        <p:txBody>
          <a:bodyPr/>
          <a:lstStyle/>
          <a:p>
            <a:endParaRPr lang="en-US"/>
          </a:p>
        </p:txBody>
      </p:sp>
      <p:sp>
        <p:nvSpPr>
          <p:cNvPr id="7" name="Espace réservé du numéro de diapositive 6"/>
          <p:cNvSpPr>
            <a:spLocks noGrp="1"/>
          </p:cNvSpPr>
          <p:nvPr>
            <p:ph type="sldNum" sz="quarter" idx="12"/>
          </p:nvPr>
        </p:nvSpPr>
        <p:spPr/>
        <p:txBody>
          <a:bodyPr/>
          <a:lstStyle/>
          <a:p>
            <a:fld id="{3863F6BE-3B91-4410-B630-AEEAF55BBED8}" type="slidenum">
              <a:rPr lang="en-US" smtClean="0"/>
              <a:t>‹N°›</a:t>
            </a:fld>
            <a:endParaRPr lang="en-US"/>
          </a:p>
        </p:txBody>
      </p:sp>
    </p:spTree>
    <p:extLst>
      <p:ext uri="{BB962C8B-B14F-4D97-AF65-F5344CB8AC3E}">
        <p14:creationId xmlns:p14="http://schemas.microsoft.com/office/powerpoint/2010/main" val="13376346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839788" y="457200"/>
            <a:ext cx="3932237" cy="1600200"/>
          </a:xfrm>
        </p:spPr>
        <p:txBody>
          <a:bodyPr anchor="b"/>
          <a:lstStyle>
            <a:lvl1pPr>
              <a:defRPr sz="3200"/>
            </a:lvl1pPr>
          </a:lstStyle>
          <a:p>
            <a:r>
              <a:rPr lang="fr-FR" smtClean="0"/>
              <a:t>Modifiez le style du titre</a:t>
            </a:r>
            <a:endParaRPr lang="en-US"/>
          </a:p>
        </p:txBody>
      </p:sp>
      <p:sp>
        <p:nvSpPr>
          <p:cNvPr id="3" name="Espace réservé pour une image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Espace réservé du texte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smtClean="0"/>
              <a:t>Modifier les styles du texte du masque</a:t>
            </a:r>
          </a:p>
        </p:txBody>
      </p:sp>
      <p:sp>
        <p:nvSpPr>
          <p:cNvPr id="5" name="Espace réservé de la date 4"/>
          <p:cNvSpPr>
            <a:spLocks noGrp="1"/>
          </p:cNvSpPr>
          <p:nvPr>
            <p:ph type="dt" sz="half" idx="10"/>
          </p:nvPr>
        </p:nvSpPr>
        <p:spPr/>
        <p:txBody>
          <a:bodyPr/>
          <a:lstStyle/>
          <a:p>
            <a:fld id="{6B427D36-30E4-4065-BB60-F5E3934E757A}" type="datetimeFigureOut">
              <a:rPr lang="en-US" smtClean="0"/>
              <a:t>5/18/2022</a:t>
            </a:fld>
            <a:endParaRPr lang="en-US"/>
          </a:p>
        </p:txBody>
      </p:sp>
      <p:sp>
        <p:nvSpPr>
          <p:cNvPr id="6" name="Espace réservé du pied de page 5"/>
          <p:cNvSpPr>
            <a:spLocks noGrp="1"/>
          </p:cNvSpPr>
          <p:nvPr>
            <p:ph type="ftr" sz="quarter" idx="11"/>
          </p:nvPr>
        </p:nvSpPr>
        <p:spPr/>
        <p:txBody>
          <a:bodyPr/>
          <a:lstStyle/>
          <a:p>
            <a:endParaRPr lang="en-US"/>
          </a:p>
        </p:txBody>
      </p:sp>
      <p:sp>
        <p:nvSpPr>
          <p:cNvPr id="7" name="Espace réservé du numéro de diapositive 6"/>
          <p:cNvSpPr>
            <a:spLocks noGrp="1"/>
          </p:cNvSpPr>
          <p:nvPr>
            <p:ph type="sldNum" sz="quarter" idx="12"/>
          </p:nvPr>
        </p:nvSpPr>
        <p:spPr/>
        <p:txBody>
          <a:bodyPr/>
          <a:lstStyle/>
          <a:p>
            <a:fld id="{3863F6BE-3B91-4410-B630-AEEAF55BBED8}" type="slidenum">
              <a:rPr lang="en-US" smtClean="0"/>
              <a:t>‹N°›</a:t>
            </a:fld>
            <a:endParaRPr lang="en-US"/>
          </a:p>
        </p:txBody>
      </p:sp>
    </p:spTree>
    <p:extLst>
      <p:ext uri="{BB962C8B-B14F-4D97-AF65-F5344CB8AC3E}">
        <p14:creationId xmlns:p14="http://schemas.microsoft.com/office/powerpoint/2010/main" val="205436125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en-US"/>
          </a:p>
        </p:txBody>
      </p:sp>
      <p:sp>
        <p:nvSpPr>
          <p:cNvPr id="3" name="Espace réservé du texte vertical 2"/>
          <p:cNvSpPr>
            <a:spLocks noGrp="1"/>
          </p:cNvSpPr>
          <p:nvPr>
            <p:ph type="body" orient="vert" idx="1"/>
          </p:nvPr>
        </p:nvSpPr>
        <p:spPr/>
        <p:txBody>
          <a:bodyPr vert="eaVert"/>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4" name="Espace réservé de la date 3"/>
          <p:cNvSpPr>
            <a:spLocks noGrp="1"/>
          </p:cNvSpPr>
          <p:nvPr>
            <p:ph type="dt" sz="half" idx="10"/>
          </p:nvPr>
        </p:nvSpPr>
        <p:spPr/>
        <p:txBody>
          <a:bodyPr/>
          <a:lstStyle/>
          <a:p>
            <a:fld id="{6B427D36-30E4-4065-BB60-F5E3934E757A}" type="datetimeFigureOut">
              <a:rPr lang="en-US" smtClean="0"/>
              <a:t>5/18/2022</a:t>
            </a:fld>
            <a:endParaRPr lang="en-US"/>
          </a:p>
        </p:txBody>
      </p:sp>
      <p:sp>
        <p:nvSpPr>
          <p:cNvPr id="5" name="Espace réservé du pied de page 4"/>
          <p:cNvSpPr>
            <a:spLocks noGrp="1"/>
          </p:cNvSpPr>
          <p:nvPr>
            <p:ph type="ftr" sz="quarter" idx="11"/>
          </p:nvPr>
        </p:nvSpPr>
        <p:spPr/>
        <p:txBody>
          <a:bodyPr/>
          <a:lstStyle/>
          <a:p>
            <a:endParaRPr lang="en-US"/>
          </a:p>
        </p:txBody>
      </p:sp>
      <p:sp>
        <p:nvSpPr>
          <p:cNvPr id="6" name="Espace réservé du numéro de diapositive 5"/>
          <p:cNvSpPr>
            <a:spLocks noGrp="1"/>
          </p:cNvSpPr>
          <p:nvPr>
            <p:ph type="sldNum" sz="quarter" idx="12"/>
          </p:nvPr>
        </p:nvSpPr>
        <p:spPr/>
        <p:txBody>
          <a:bodyPr/>
          <a:lstStyle/>
          <a:p>
            <a:fld id="{3863F6BE-3B91-4410-B630-AEEAF55BBED8}" type="slidenum">
              <a:rPr lang="en-US" smtClean="0"/>
              <a:t>‹N°›</a:t>
            </a:fld>
            <a:endParaRPr lang="en-US"/>
          </a:p>
        </p:txBody>
      </p:sp>
    </p:spTree>
    <p:extLst>
      <p:ext uri="{BB962C8B-B14F-4D97-AF65-F5344CB8AC3E}">
        <p14:creationId xmlns:p14="http://schemas.microsoft.com/office/powerpoint/2010/main" val="85818770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8724900" y="365125"/>
            <a:ext cx="2628900" cy="5811838"/>
          </a:xfrm>
        </p:spPr>
        <p:txBody>
          <a:bodyPr vert="eaVert"/>
          <a:lstStyle/>
          <a:p>
            <a:r>
              <a:rPr lang="fr-FR" smtClean="0"/>
              <a:t>Modifiez le style du titre</a:t>
            </a:r>
            <a:endParaRPr lang="en-US"/>
          </a:p>
        </p:txBody>
      </p:sp>
      <p:sp>
        <p:nvSpPr>
          <p:cNvPr id="3" name="Espace réservé du texte vertical 2"/>
          <p:cNvSpPr>
            <a:spLocks noGrp="1"/>
          </p:cNvSpPr>
          <p:nvPr>
            <p:ph type="body" orient="vert" idx="1"/>
          </p:nvPr>
        </p:nvSpPr>
        <p:spPr>
          <a:xfrm>
            <a:off x="838200" y="365125"/>
            <a:ext cx="7734300" cy="5811838"/>
          </a:xfrm>
        </p:spPr>
        <p:txBody>
          <a:bodyPr vert="eaVert"/>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4" name="Espace réservé de la date 3"/>
          <p:cNvSpPr>
            <a:spLocks noGrp="1"/>
          </p:cNvSpPr>
          <p:nvPr>
            <p:ph type="dt" sz="half" idx="10"/>
          </p:nvPr>
        </p:nvSpPr>
        <p:spPr/>
        <p:txBody>
          <a:bodyPr/>
          <a:lstStyle/>
          <a:p>
            <a:fld id="{6B427D36-30E4-4065-BB60-F5E3934E757A}" type="datetimeFigureOut">
              <a:rPr lang="en-US" smtClean="0"/>
              <a:t>5/18/2022</a:t>
            </a:fld>
            <a:endParaRPr lang="en-US"/>
          </a:p>
        </p:txBody>
      </p:sp>
      <p:sp>
        <p:nvSpPr>
          <p:cNvPr id="5" name="Espace réservé du pied de page 4"/>
          <p:cNvSpPr>
            <a:spLocks noGrp="1"/>
          </p:cNvSpPr>
          <p:nvPr>
            <p:ph type="ftr" sz="quarter" idx="11"/>
          </p:nvPr>
        </p:nvSpPr>
        <p:spPr/>
        <p:txBody>
          <a:bodyPr/>
          <a:lstStyle/>
          <a:p>
            <a:endParaRPr lang="en-US"/>
          </a:p>
        </p:txBody>
      </p:sp>
      <p:sp>
        <p:nvSpPr>
          <p:cNvPr id="6" name="Espace réservé du numéro de diapositive 5"/>
          <p:cNvSpPr>
            <a:spLocks noGrp="1"/>
          </p:cNvSpPr>
          <p:nvPr>
            <p:ph type="sldNum" sz="quarter" idx="12"/>
          </p:nvPr>
        </p:nvSpPr>
        <p:spPr/>
        <p:txBody>
          <a:bodyPr/>
          <a:lstStyle/>
          <a:p>
            <a:fld id="{3863F6BE-3B91-4410-B630-AEEAF55BBED8}" type="slidenum">
              <a:rPr lang="en-US" smtClean="0"/>
              <a:t>‹N°›</a:t>
            </a:fld>
            <a:endParaRPr lang="en-US"/>
          </a:p>
        </p:txBody>
      </p:sp>
    </p:spTree>
    <p:extLst>
      <p:ext uri="{BB962C8B-B14F-4D97-AF65-F5344CB8AC3E}">
        <p14:creationId xmlns:p14="http://schemas.microsoft.com/office/powerpoint/2010/main" val="406053664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831850" y="1709738"/>
            <a:ext cx="10515600" cy="2852737"/>
          </a:xfrm>
        </p:spPr>
        <p:txBody>
          <a:bodyPr anchor="b"/>
          <a:lstStyle>
            <a:lvl1pPr>
              <a:defRPr sz="6000"/>
            </a:lvl1pPr>
          </a:lstStyle>
          <a:p>
            <a:r>
              <a:rPr lang="fr-FR" smtClean="0"/>
              <a:t>Modifiez le style du titre</a:t>
            </a:r>
            <a:endParaRPr lang="en-US"/>
          </a:p>
        </p:txBody>
      </p:sp>
      <p:sp>
        <p:nvSpPr>
          <p:cNvPr id="3" name="Espace réservé du texte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smtClean="0"/>
              <a:t>Modifier les styles du texte du masque</a:t>
            </a:r>
          </a:p>
        </p:txBody>
      </p:sp>
      <p:sp>
        <p:nvSpPr>
          <p:cNvPr id="4" name="Espace réservé de la date 3"/>
          <p:cNvSpPr>
            <a:spLocks noGrp="1"/>
          </p:cNvSpPr>
          <p:nvPr>
            <p:ph type="dt" sz="half" idx="10"/>
          </p:nvPr>
        </p:nvSpPr>
        <p:spPr>
          <a:xfrm>
            <a:off x="838200" y="6356350"/>
            <a:ext cx="2743200" cy="365125"/>
          </a:xfrm>
          <a:prstGeom prst="rect">
            <a:avLst/>
          </a:prstGeom>
        </p:spPr>
        <p:txBody>
          <a:bodyPr/>
          <a:lstStyle/>
          <a:p>
            <a:endParaRPr lang="en-US"/>
          </a:p>
        </p:txBody>
      </p:sp>
      <p:sp>
        <p:nvSpPr>
          <p:cNvPr id="5" name="Espace réservé du pied de page 4"/>
          <p:cNvSpPr>
            <a:spLocks noGrp="1"/>
          </p:cNvSpPr>
          <p:nvPr>
            <p:ph type="ftr" sz="quarter" idx="11"/>
          </p:nvPr>
        </p:nvSpPr>
        <p:spPr/>
        <p:txBody>
          <a:bodyPr/>
          <a:lstStyle/>
          <a:p>
            <a:r>
              <a:rPr lang="en-US" smtClean="0"/>
              <a:t>       </a:t>
            </a:r>
            <a:endParaRPr lang="en-US"/>
          </a:p>
        </p:txBody>
      </p:sp>
      <p:sp>
        <p:nvSpPr>
          <p:cNvPr id="6" name="Espace réservé du numéro de diapositive 5"/>
          <p:cNvSpPr>
            <a:spLocks noGrp="1"/>
          </p:cNvSpPr>
          <p:nvPr>
            <p:ph type="sldNum" sz="quarter" idx="12"/>
          </p:nvPr>
        </p:nvSpPr>
        <p:spPr/>
        <p:txBody>
          <a:bodyPr/>
          <a:lstStyle/>
          <a:p>
            <a:fld id="{9EA69498-1A32-45A5-BBD1-43F41232CC87}" type="slidenum">
              <a:rPr lang="en-US" smtClean="0"/>
              <a:t>‹N°›</a:t>
            </a:fld>
            <a:endParaRPr lang="en-US"/>
          </a:p>
        </p:txBody>
      </p:sp>
    </p:spTree>
    <p:extLst>
      <p:ext uri="{BB962C8B-B14F-4D97-AF65-F5344CB8AC3E}">
        <p14:creationId xmlns:p14="http://schemas.microsoft.com/office/powerpoint/2010/main" val="238384022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en-US"/>
          </a:p>
        </p:txBody>
      </p:sp>
      <p:sp>
        <p:nvSpPr>
          <p:cNvPr id="3" name="Espace réservé du contenu 2"/>
          <p:cNvSpPr>
            <a:spLocks noGrp="1"/>
          </p:cNvSpPr>
          <p:nvPr>
            <p:ph sz="half" idx="1"/>
          </p:nvPr>
        </p:nvSpPr>
        <p:spPr>
          <a:xfrm>
            <a:off x="838200" y="1825625"/>
            <a:ext cx="5181600" cy="4351338"/>
          </a:xfrm>
        </p:spPr>
        <p:txBody>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4" name="Espace réservé du contenu 3"/>
          <p:cNvSpPr>
            <a:spLocks noGrp="1"/>
          </p:cNvSpPr>
          <p:nvPr>
            <p:ph sz="half" idx="2"/>
          </p:nvPr>
        </p:nvSpPr>
        <p:spPr>
          <a:xfrm>
            <a:off x="6172200" y="1825625"/>
            <a:ext cx="5181600" cy="4351338"/>
          </a:xfrm>
        </p:spPr>
        <p:txBody>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5" name="Espace réservé de la date 4"/>
          <p:cNvSpPr>
            <a:spLocks noGrp="1"/>
          </p:cNvSpPr>
          <p:nvPr>
            <p:ph type="dt" sz="half" idx="10"/>
          </p:nvPr>
        </p:nvSpPr>
        <p:spPr>
          <a:xfrm>
            <a:off x="838200" y="6356350"/>
            <a:ext cx="2743200" cy="365125"/>
          </a:xfrm>
          <a:prstGeom prst="rect">
            <a:avLst/>
          </a:prstGeom>
        </p:spPr>
        <p:txBody>
          <a:bodyPr/>
          <a:lstStyle/>
          <a:p>
            <a:endParaRPr lang="en-US"/>
          </a:p>
        </p:txBody>
      </p:sp>
      <p:sp>
        <p:nvSpPr>
          <p:cNvPr id="6" name="Espace réservé du pied de page 5"/>
          <p:cNvSpPr>
            <a:spLocks noGrp="1"/>
          </p:cNvSpPr>
          <p:nvPr>
            <p:ph type="ftr" sz="quarter" idx="11"/>
          </p:nvPr>
        </p:nvSpPr>
        <p:spPr/>
        <p:txBody>
          <a:bodyPr/>
          <a:lstStyle/>
          <a:p>
            <a:r>
              <a:rPr lang="en-US" smtClean="0"/>
              <a:t>       </a:t>
            </a:r>
            <a:endParaRPr lang="en-US"/>
          </a:p>
        </p:txBody>
      </p:sp>
      <p:sp>
        <p:nvSpPr>
          <p:cNvPr id="7" name="Espace réservé du numéro de diapositive 6"/>
          <p:cNvSpPr>
            <a:spLocks noGrp="1"/>
          </p:cNvSpPr>
          <p:nvPr>
            <p:ph type="sldNum" sz="quarter" idx="12"/>
          </p:nvPr>
        </p:nvSpPr>
        <p:spPr/>
        <p:txBody>
          <a:bodyPr/>
          <a:lstStyle/>
          <a:p>
            <a:fld id="{9EA69498-1A32-45A5-BBD1-43F41232CC87}" type="slidenum">
              <a:rPr lang="en-US" smtClean="0"/>
              <a:t>‹N°›</a:t>
            </a:fld>
            <a:endParaRPr lang="en-US"/>
          </a:p>
        </p:txBody>
      </p:sp>
    </p:spTree>
    <p:extLst>
      <p:ext uri="{BB962C8B-B14F-4D97-AF65-F5344CB8AC3E}">
        <p14:creationId xmlns:p14="http://schemas.microsoft.com/office/powerpoint/2010/main" val="22413011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839788" y="365125"/>
            <a:ext cx="10515600" cy="1325563"/>
          </a:xfrm>
        </p:spPr>
        <p:txBody>
          <a:bodyPr/>
          <a:lstStyle/>
          <a:p>
            <a:r>
              <a:rPr lang="fr-FR" smtClean="0"/>
              <a:t>Modifiez le style du titre</a:t>
            </a:r>
            <a:endParaRPr lang="en-US"/>
          </a:p>
        </p:txBody>
      </p:sp>
      <p:sp>
        <p:nvSpPr>
          <p:cNvPr id="3" name="Espace réservé du texte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Modifier les styles du texte du masque</a:t>
            </a:r>
          </a:p>
        </p:txBody>
      </p:sp>
      <p:sp>
        <p:nvSpPr>
          <p:cNvPr id="4" name="Espace réservé du contenu 3"/>
          <p:cNvSpPr>
            <a:spLocks noGrp="1"/>
          </p:cNvSpPr>
          <p:nvPr>
            <p:ph sz="half" idx="2"/>
          </p:nvPr>
        </p:nvSpPr>
        <p:spPr>
          <a:xfrm>
            <a:off x="839788" y="2505075"/>
            <a:ext cx="5157787" cy="3684588"/>
          </a:xfrm>
        </p:spPr>
        <p:txBody>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5" name="Espace réservé du texte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Modifier les styles du texte du masque</a:t>
            </a:r>
          </a:p>
        </p:txBody>
      </p:sp>
      <p:sp>
        <p:nvSpPr>
          <p:cNvPr id="6" name="Espace réservé du contenu 5"/>
          <p:cNvSpPr>
            <a:spLocks noGrp="1"/>
          </p:cNvSpPr>
          <p:nvPr>
            <p:ph sz="quarter" idx="4"/>
          </p:nvPr>
        </p:nvSpPr>
        <p:spPr>
          <a:xfrm>
            <a:off x="6172200" y="2505075"/>
            <a:ext cx="5183188" cy="3684588"/>
          </a:xfrm>
        </p:spPr>
        <p:txBody>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7" name="Espace réservé de la date 6"/>
          <p:cNvSpPr>
            <a:spLocks noGrp="1"/>
          </p:cNvSpPr>
          <p:nvPr>
            <p:ph type="dt" sz="half" idx="10"/>
          </p:nvPr>
        </p:nvSpPr>
        <p:spPr>
          <a:xfrm>
            <a:off x="838200" y="6356350"/>
            <a:ext cx="2743200" cy="365125"/>
          </a:xfrm>
          <a:prstGeom prst="rect">
            <a:avLst/>
          </a:prstGeom>
        </p:spPr>
        <p:txBody>
          <a:bodyPr/>
          <a:lstStyle/>
          <a:p>
            <a:endParaRPr lang="en-US"/>
          </a:p>
        </p:txBody>
      </p:sp>
      <p:sp>
        <p:nvSpPr>
          <p:cNvPr id="8" name="Espace réservé du pied de page 7"/>
          <p:cNvSpPr>
            <a:spLocks noGrp="1"/>
          </p:cNvSpPr>
          <p:nvPr>
            <p:ph type="ftr" sz="quarter" idx="11"/>
          </p:nvPr>
        </p:nvSpPr>
        <p:spPr/>
        <p:txBody>
          <a:bodyPr/>
          <a:lstStyle/>
          <a:p>
            <a:r>
              <a:rPr lang="en-US" smtClean="0"/>
              <a:t>       </a:t>
            </a:r>
            <a:endParaRPr lang="en-US"/>
          </a:p>
        </p:txBody>
      </p:sp>
      <p:sp>
        <p:nvSpPr>
          <p:cNvPr id="9" name="Espace réservé du numéro de diapositive 8"/>
          <p:cNvSpPr>
            <a:spLocks noGrp="1"/>
          </p:cNvSpPr>
          <p:nvPr>
            <p:ph type="sldNum" sz="quarter" idx="12"/>
          </p:nvPr>
        </p:nvSpPr>
        <p:spPr/>
        <p:txBody>
          <a:bodyPr/>
          <a:lstStyle/>
          <a:p>
            <a:fld id="{9EA69498-1A32-45A5-BBD1-43F41232CC87}" type="slidenum">
              <a:rPr lang="en-US" smtClean="0"/>
              <a:t>‹N°›</a:t>
            </a:fld>
            <a:endParaRPr lang="en-US"/>
          </a:p>
        </p:txBody>
      </p:sp>
    </p:spTree>
    <p:extLst>
      <p:ext uri="{BB962C8B-B14F-4D97-AF65-F5344CB8AC3E}">
        <p14:creationId xmlns:p14="http://schemas.microsoft.com/office/powerpoint/2010/main" val="41060200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en-US"/>
          </a:p>
        </p:txBody>
      </p:sp>
      <p:sp>
        <p:nvSpPr>
          <p:cNvPr id="3" name="Espace réservé de la date 2"/>
          <p:cNvSpPr>
            <a:spLocks noGrp="1"/>
          </p:cNvSpPr>
          <p:nvPr>
            <p:ph type="dt" sz="half" idx="10"/>
          </p:nvPr>
        </p:nvSpPr>
        <p:spPr>
          <a:xfrm>
            <a:off x="838200" y="6356350"/>
            <a:ext cx="2743200" cy="365125"/>
          </a:xfrm>
          <a:prstGeom prst="rect">
            <a:avLst/>
          </a:prstGeom>
        </p:spPr>
        <p:txBody>
          <a:bodyPr/>
          <a:lstStyle/>
          <a:p>
            <a:endParaRPr lang="en-US"/>
          </a:p>
        </p:txBody>
      </p:sp>
      <p:sp>
        <p:nvSpPr>
          <p:cNvPr id="4" name="Espace réservé du pied de page 3"/>
          <p:cNvSpPr>
            <a:spLocks noGrp="1"/>
          </p:cNvSpPr>
          <p:nvPr>
            <p:ph type="ftr" sz="quarter" idx="11"/>
          </p:nvPr>
        </p:nvSpPr>
        <p:spPr/>
        <p:txBody>
          <a:bodyPr/>
          <a:lstStyle/>
          <a:p>
            <a:r>
              <a:rPr lang="en-US" smtClean="0"/>
              <a:t>       </a:t>
            </a:r>
            <a:endParaRPr lang="en-US"/>
          </a:p>
        </p:txBody>
      </p:sp>
      <p:sp>
        <p:nvSpPr>
          <p:cNvPr id="5" name="Espace réservé du numéro de diapositive 4"/>
          <p:cNvSpPr>
            <a:spLocks noGrp="1"/>
          </p:cNvSpPr>
          <p:nvPr>
            <p:ph type="sldNum" sz="quarter" idx="12"/>
          </p:nvPr>
        </p:nvSpPr>
        <p:spPr/>
        <p:txBody>
          <a:bodyPr/>
          <a:lstStyle/>
          <a:p>
            <a:fld id="{9EA69498-1A32-45A5-BBD1-43F41232CC87}" type="slidenum">
              <a:rPr lang="en-US" smtClean="0"/>
              <a:t>‹N°›</a:t>
            </a:fld>
            <a:endParaRPr lang="en-US"/>
          </a:p>
        </p:txBody>
      </p:sp>
    </p:spTree>
    <p:extLst>
      <p:ext uri="{BB962C8B-B14F-4D97-AF65-F5344CB8AC3E}">
        <p14:creationId xmlns:p14="http://schemas.microsoft.com/office/powerpoint/2010/main" val="12223008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a:xfrm>
            <a:off x="838200" y="6356350"/>
            <a:ext cx="2743200" cy="365125"/>
          </a:xfrm>
          <a:prstGeom prst="rect">
            <a:avLst/>
          </a:prstGeom>
        </p:spPr>
        <p:txBody>
          <a:bodyPr/>
          <a:lstStyle/>
          <a:p>
            <a:endParaRPr lang="en-US"/>
          </a:p>
        </p:txBody>
      </p:sp>
      <p:sp>
        <p:nvSpPr>
          <p:cNvPr id="3" name="Espace réservé du pied de page 2"/>
          <p:cNvSpPr>
            <a:spLocks noGrp="1"/>
          </p:cNvSpPr>
          <p:nvPr>
            <p:ph type="ftr" sz="quarter" idx="11"/>
          </p:nvPr>
        </p:nvSpPr>
        <p:spPr/>
        <p:txBody>
          <a:bodyPr/>
          <a:lstStyle/>
          <a:p>
            <a:r>
              <a:rPr lang="en-US" smtClean="0"/>
              <a:t>       </a:t>
            </a:r>
            <a:endParaRPr lang="en-US"/>
          </a:p>
        </p:txBody>
      </p:sp>
      <p:sp>
        <p:nvSpPr>
          <p:cNvPr id="4" name="Espace réservé du numéro de diapositive 3"/>
          <p:cNvSpPr>
            <a:spLocks noGrp="1"/>
          </p:cNvSpPr>
          <p:nvPr>
            <p:ph type="sldNum" sz="quarter" idx="12"/>
          </p:nvPr>
        </p:nvSpPr>
        <p:spPr/>
        <p:txBody>
          <a:bodyPr/>
          <a:lstStyle/>
          <a:p>
            <a:fld id="{9EA69498-1A32-45A5-BBD1-43F41232CC87}" type="slidenum">
              <a:rPr lang="en-US" smtClean="0"/>
              <a:t>‹N°›</a:t>
            </a:fld>
            <a:endParaRPr lang="en-US"/>
          </a:p>
        </p:txBody>
      </p:sp>
    </p:spTree>
    <p:extLst>
      <p:ext uri="{BB962C8B-B14F-4D97-AF65-F5344CB8AC3E}">
        <p14:creationId xmlns:p14="http://schemas.microsoft.com/office/powerpoint/2010/main" val="11141781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839788" y="457200"/>
            <a:ext cx="3932237" cy="1600200"/>
          </a:xfrm>
        </p:spPr>
        <p:txBody>
          <a:bodyPr anchor="b"/>
          <a:lstStyle>
            <a:lvl1pPr>
              <a:defRPr sz="3200"/>
            </a:lvl1pPr>
          </a:lstStyle>
          <a:p>
            <a:r>
              <a:rPr lang="fr-FR" smtClean="0"/>
              <a:t>Modifiez le style du titre</a:t>
            </a:r>
            <a:endParaRPr lang="en-US"/>
          </a:p>
        </p:txBody>
      </p:sp>
      <p:sp>
        <p:nvSpPr>
          <p:cNvPr id="3" name="Espace réservé du contenu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4" name="Espace réservé du texte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smtClean="0"/>
              <a:t>Modifier les styles du texte du masque</a:t>
            </a:r>
          </a:p>
        </p:txBody>
      </p:sp>
      <p:sp>
        <p:nvSpPr>
          <p:cNvPr id="5" name="Espace réservé de la date 4"/>
          <p:cNvSpPr>
            <a:spLocks noGrp="1"/>
          </p:cNvSpPr>
          <p:nvPr>
            <p:ph type="dt" sz="half" idx="10"/>
          </p:nvPr>
        </p:nvSpPr>
        <p:spPr>
          <a:xfrm>
            <a:off x="838200" y="6356350"/>
            <a:ext cx="2743200" cy="365125"/>
          </a:xfrm>
          <a:prstGeom prst="rect">
            <a:avLst/>
          </a:prstGeom>
        </p:spPr>
        <p:txBody>
          <a:bodyPr/>
          <a:lstStyle/>
          <a:p>
            <a:endParaRPr lang="en-US"/>
          </a:p>
        </p:txBody>
      </p:sp>
      <p:sp>
        <p:nvSpPr>
          <p:cNvPr id="6" name="Espace réservé du pied de page 5"/>
          <p:cNvSpPr>
            <a:spLocks noGrp="1"/>
          </p:cNvSpPr>
          <p:nvPr>
            <p:ph type="ftr" sz="quarter" idx="11"/>
          </p:nvPr>
        </p:nvSpPr>
        <p:spPr/>
        <p:txBody>
          <a:bodyPr/>
          <a:lstStyle/>
          <a:p>
            <a:r>
              <a:rPr lang="en-US" smtClean="0"/>
              <a:t>       </a:t>
            </a:r>
            <a:endParaRPr lang="en-US"/>
          </a:p>
        </p:txBody>
      </p:sp>
      <p:sp>
        <p:nvSpPr>
          <p:cNvPr id="7" name="Espace réservé du numéro de diapositive 6"/>
          <p:cNvSpPr>
            <a:spLocks noGrp="1"/>
          </p:cNvSpPr>
          <p:nvPr>
            <p:ph type="sldNum" sz="quarter" idx="12"/>
          </p:nvPr>
        </p:nvSpPr>
        <p:spPr/>
        <p:txBody>
          <a:bodyPr/>
          <a:lstStyle/>
          <a:p>
            <a:fld id="{9EA69498-1A32-45A5-BBD1-43F41232CC87}" type="slidenum">
              <a:rPr lang="en-US" smtClean="0"/>
              <a:t>‹N°›</a:t>
            </a:fld>
            <a:endParaRPr lang="en-US"/>
          </a:p>
        </p:txBody>
      </p:sp>
    </p:spTree>
    <p:extLst>
      <p:ext uri="{BB962C8B-B14F-4D97-AF65-F5344CB8AC3E}">
        <p14:creationId xmlns:p14="http://schemas.microsoft.com/office/powerpoint/2010/main" val="30098189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839788" y="457200"/>
            <a:ext cx="3932237" cy="1600200"/>
          </a:xfrm>
        </p:spPr>
        <p:txBody>
          <a:bodyPr anchor="b"/>
          <a:lstStyle>
            <a:lvl1pPr>
              <a:defRPr sz="3200"/>
            </a:lvl1pPr>
          </a:lstStyle>
          <a:p>
            <a:r>
              <a:rPr lang="fr-FR" smtClean="0"/>
              <a:t>Modifiez le style du titre</a:t>
            </a:r>
            <a:endParaRPr lang="en-US"/>
          </a:p>
        </p:txBody>
      </p:sp>
      <p:sp>
        <p:nvSpPr>
          <p:cNvPr id="3" name="Espace réservé pour une image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Espace réservé du texte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smtClean="0"/>
              <a:t>Modifier les styles du texte du masque</a:t>
            </a:r>
          </a:p>
        </p:txBody>
      </p:sp>
      <p:sp>
        <p:nvSpPr>
          <p:cNvPr id="5" name="Espace réservé de la date 4"/>
          <p:cNvSpPr>
            <a:spLocks noGrp="1"/>
          </p:cNvSpPr>
          <p:nvPr>
            <p:ph type="dt" sz="half" idx="10"/>
          </p:nvPr>
        </p:nvSpPr>
        <p:spPr>
          <a:xfrm>
            <a:off x="838200" y="6356350"/>
            <a:ext cx="2743200" cy="365125"/>
          </a:xfrm>
          <a:prstGeom prst="rect">
            <a:avLst/>
          </a:prstGeom>
        </p:spPr>
        <p:txBody>
          <a:bodyPr/>
          <a:lstStyle/>
          <a:p>
            <a:endParaRPr lang="en-US"/>
          </a:p>
        </p:txBody>
      </p:sp>
      <p:sp>
        <p:nvSpPr>
          <p:cNvPr id="6" name="Espace réservé du pied de page 5"/>
          <p:cNvSpPr>
            <a:spLocks noGrp="1"/>
          </p:cNvSpPr>
          <p:nvPr>
            <p:ph type="ftr" sz="quarter" idx="11"/>
          </p:nvPr>
        </p:nvSpPr>
        <p:spPr/>
        <p:txBody>
          <a:bodyPr/>
          <a:lstStyle/>
          <a:p>
            <a:r>
              <a:rPr lang="en-US" smtClean="0"/>
              <a:t>       </a:t>
            </a:r>
            <a:endParaRPr lang="en-US"/>
          </a:p>
        </p:txBody>
      </p:sp>
      <p:sp>
        <p:nvSpPr>
          <p:cNvPr id="7" name="Espace réservé du numéro de diapositive 6"/>
          <p:cNvSpPr>
            <a:spLocks noGrp="1"/>
          </p:cNvSpPr>
          <p:nvPr>
            <p:ph type="sldNum" sz="quarter" idx="12"/>
          </p:nvPr>
        </p:nvSpPr>
        <p:spPr/>
        <p:txBody>
          <a:bodyPr/>
          <a:lstStyle/>
          <a:p>
            <a:fld id="{9EA69498-1A32-45A5-BBD1-43F41232CC87}" type="slidenum">
              <a:rPr lang="en-US" smtClean="0"/>
              <a:t>‹N°›</a:t>
            </a:fld>
            <a:endParaRPr lang="en-US"/>
          </a:p>
        </p:txBody>
      </p:sp>
    </p:spTree>
    <p:extLst>
      <p:ext uri="{BB962C8B-B14F-4D97-AF65-F5344CB8AC3E}">
        <p14:creationId xmlns:p14="http://schemas.microsoft.com/office/powerpoint/2010/main" val="63510991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2.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smtClean="0"/>
              <a:t>Modifiez le style du titre</a:t>
            </a:r>
            <a:endParaRPr lang="en-US"/>
          </a:p>
        </p:txBody>
      </p:sp>
      <p:sp>
        <p:nvSpPr>
          <p:cNvPr id="3" name="Espace réservé du texte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5" name="Espace réservé du pied de page 4"/>
          <p:cNvSpPr>
            <a:spLocks noGrp="1"/>
          </p:cNvSpPr>
          <p:nvPr>
            <p:ph type="ftr" sz="quarter" idx="3"/>
          </p:nvPr>
        </p:nvSpPr>
        <p:spPr>
          <a:xfrm>
            <a:off x="833721" y="6439085"/>
            <a:ext cx="5500047"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       </a:t>
            </a:r>
            <a:endParaRPr lang="en-US" dirty="0"/>
          </a:p>
        </p:txBody>
      </p:sp>
      <p:sp>
        <p:nvSpPr>
          <p:cNvPr id="6" name="Espace réservé du numéro de diapositive 5"/>
          <p:cNvSpPr>
            <a:spLocks noGrp="1"/>
          </p:cNvSpPr>
          <p:nvPr>
            <p:ph type="sldNum" sz="quarter" idx="4"/>
          </p:nvPr>
        </p:nvSpPr>
        <p:spPr>
          <a:xfrm>
            <a:off x="7782636" y="6432645"/>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EA69498-1A32-45A5-BBD1-43F41232CC87}" type="slidenum">
              <a:rPr lang="en-US" smtClean="0"/>
              <a:t>‹N°›</a:t>
            </a:fld>
            <a:endParaRPr lang="en-US" dirty="0"/>
          </a:p>
        </p:txBody>
      </p:sp>
      <p:pic>
        <p:nvPicPr>
          <p:cNvPr id="8" name="Picture 14" descr="Logo INES_Anglais_300dpi"/>
          <p:cNvPicPr>
            <a:picLocks noChangeAspect="1" noChangeArrowheads="1"/>
          </p:cNvPicPr>
          <p:nvPr userDrawn="1"/>
        </p:nvPicPr>
        <p:blipFill>
          <a:blip r:embed="rId15" cstate="print">
            <a:extLst>
              <a:ext uri="{28A0092B-C50C-407E-A947-70E740481C1C}">
                <a14:useLocalDpi xmlns:a14="http://schemas.microsoft.com/office/drawing/2010/main" val="0"/>
              </a:ext>
            </a:extLst>
          </a:blip>
          <a:srcRect/>
          <a:stretch>
            <a:fillRect/>
          </a:stretch>
        </p:blipFill>
        <p:spPr bwMode="auto">
          <a:xfrm>
            <a:off x="10648666" y="6229392"/>
            <a:ext cx="1410268" cy="5548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6946071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smtClean="0"/>
              <a:t>Modifiez le style du titre</a:t>
            </a:r>
            <a:endParaRPr lang="en-US"/>
          </a:p>
        </p:txBody>
      </p:sp>
      <p:sp>
        <p:nvSpPr>
          <p:cNvPr id="3" name="Espace réservé du texte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4" name="Espace réservé de la date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B427D36-30E4-4065-BB60-F5E3934E757A}" type="datetimeFigureOut">
              <a:rPr lang="en-US" smtClean="0"/>
              <a:t>5/18/2022</a:t>
            </a:fld>
            <a:endParaRPr lang="en-US"/>
          </a:p>
        </p:txBody>
      </p:sp>
      <p:sp>
        <p:nvSpPr>
          <p:cNvPr id="5" name="Espace réservé du pied de page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Espace réservé du numéro de diapositive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863F6BE-3B91-4410-B630-AEEAF55BBED8}" type="slidenum">
              <a:rPr lang="en-US" smtClean="0"/>
              <a:t>‹N°›</a:t>
            </a:fld>
            <a:endParaRPr lang="en-US"/>
          </a:p>
        </p:txBody>
      </p:sp>
    </p:spTree>
    <p:extLst>
      <p:ext uri="{BB962C8B-B14F-4D97-AF65-F5344CB8AC3E}">
        <p14:creationId xmlns:p14="http://schemas.microsoft.com/office/powerpoint/2010/main" val="3868226125"/>
      </p:ext>
    </p:extLst>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slideLayout" Target="../slideLayouts/slideLayout12.xml"/><Relationship Id="rId1" Type="http://schemas.openxmlformats.org/officeDocument/2006/relationships/themeOverride" Target="../theme/themeOverride1.xml"/></Relationships>
</file>

<file path=ppt/slides/_rels/slide10.xml.rels><?xml version="1.0" encoding="UTF-8" standalone="yes"?>
<Relationships xmlns="http://schemas.openxmlformats.org/package/2006/relationships"><Relationship Id="rId8" Type="http://schemas.openxmlformats.org/officeDocument/2006/relationships/image" Target="../media/image29.emf"/><Relationship Id="rId3" Type="http://schemas.openxmlformats.org/officeDocument/2006/relationships/image" Target="../media/image23.emf"/><Relationship Id="rId7" Type="http://schemas.openxmlformats.org/officeDocument/2006/relationships/customXml" Target="../ink/ink15.xml"/><Relationship Id="rId2" Type="http://schemas.openxmlformats.org/officeDocument/2006/relationships/image" Target="../media/image22.emf"/><Relationship Id="rId1" Type="http://schemas.openxmlformats.org/officeDocument/2006/relationships/slideLayout" Target="../slideLayouts/slideLayout13.xml"/><Relationship Id="rId6" Type="http://schemas.openxmlformats.org/officeDocument/2006/relationships/image" Target="../media/image28.emf"/><Relationship Id="rId5" Type="http://schemas.openxmlformats.org/officeDocument/2006/relationships/customXml" Target="../ink/ink14.xml"/><Relationship Id="rId4" Type="http://schemas.openxmlformats.org/officeDocument/2006/relationships/image" Target="../media/image24.emf"/></Relationships>
</file>

<file path=ppt/slides/_rels/slide11.xml.rels><?xml version="1.0" encoding="UTF-8" standalone="yes"?>
<Relationships xmlns="http://schemas.openxmlformats.org/package/2006/relationships"><Relationship Id="rId8" Type="http://schemas.openxmlformats.org/officeDocument/2006/relationships/image" Target="../media/image35.emf"/><Relationship Id="rId13" Type="http://schemas.openxmlformats.org/officeDocument/2006/relationships/customXml" Target="../ink/ink19.xml"/><Relationship Id="rId3" Type="http://schemas.openxmlformats.org/officeDocument/2006/relationships/image" Target="../media/image26.png"/><Relationship Id="rId7" Type="http://schemas.openxmlformats.org/officeDocument/2006/relationships/customXml" Target="../ink/ink16.xml"/><Relationship Id="rId12" Type="http://schemas.openxmlformats.org/officeDocument/2006/relationships/image" Target="../media/image37.emf"/><Relationship Id="rId2" Type="http://schemas.openxmlformats.org/officeDocument/2006/relationships/image" Target="../media/image25.png"/><Relationship Id="rId1" Type="http://schemas.openxmlformats.org/officeDocument/2006/relationships/slideLayout" Target="../slideLayouts/slideLayout13.xml"/><Relationship Id="rId6" Type="http://schemas.openxmlformats.org/officeDocument/2006/relationships/image" Target="../media/image29.png"/><Relationship Id="rId11" Type="http://schemas.openxmlformats.org/officeDocument/2006/relationships/customXml" Target="../ink/ink18.xml"/><Relationship Id="rId5" Type="http://schemas.openxmlformats.org/officeDocument/2006/relationships/image" Target="../media/image28.png"/><Relationship Id="rId10" Type="http://schemas.openxmlformats.org/officeDocument/2006/relationships/image" Target="../media/image36.emf"/><Relationship Id="rId4" Type="http://schemas.openxmlformats.org/officeDocument/2006/relationships/image" Target="../media/image27.png"/><Relationship Id="rId9" Type="http://schemas.openxmlformats.org/officeDocument/2006/relationships/customXml" Target="../ink/ink17.xml"/><Relationship Id="rId14" Type="http://schemas.openxmlformats.org/officeDocument/2006/relationships/image" Target="../media/image38.emf"/></Relationships>
</file>

<file path=ppt/slides/_rels/slide12.xml.rels><?xml version="1.0" encoding="UTF-8" standalone="yes"?>
<Relationships xmlns="http://schemas.openxmlformats.org/package/2006/relationships"><Relationship Id="rId3" Type="http://schemas.openxmlformats.org/officeDocument/2006/relationships/image" Target="../media/image31.png"/><Relationship Id="rId7" Type="http://schemas.openxmlformats.org/officeDocument/2006/relationships/image" Target="../media/image42.emf"/><Relationship Id="rId2" Type="http://schemas.openxmlformats.org/officeDocument/2006/relationships/image" Target="../media/image30.png"/><Relationship Id="rId1" Type="http://schemas.openxmlformats.org/officeDocument/2006/relationships/slideLayout" Target="../slideLayouts/slideLayout13.xml"/><Relationship Id="rId6" Type="http://schemas.openxmlformats.org/officeDocument/2006/relationships/customXml" Target="../ink/ink21.xml"/><Relationship Id="rId5" Type="http://schemas.openxmlformats.org/officeDocument/2006/relationships/image" Target="../media/image41.emf"/><Relationship Id="rId4" Type="http://schemas.openxmlformats.org/officeDocument/2006/relationships/customXml" Target="../ink/ink20.xml"/></Relationships>
</file>

<file path=ppt/slides/_rels/slide13.xml.rels><?xml version="1.0" encoding="UTF-8" standalone="yes"?>
<Relationships xmlns="http://schemas.openxmlformats.org/package/2006/relationships"><Relationship Id="rId8" Type="http://schemas.openxmlformats.org/officeDocument/2006/relationships/image" Target="../media/image47.emf"/><Relationship Id="rId3" Type="http://schemas.openxmlformats.org/officeDocument/2006/relationships/image" Target="../media/image33.png"/><Relationship Id="rId7" Type="http://schemas.openxmlformats.org/officeDocument/2006/relationships/customXml" Target="../ink/ink23.xml"/><Relationship Id="rId2" Type="http://schemas.openxmlformats.org/officeDocument/2006/relationships/image" Target="../media/image32.png"/><Relationship Id="rId1" Type="http://schemas.openxmlformats.org/officeDocument/2006/relationships/slideLayout" Target="../slideLayouts/slideLayout13.xml"/><Relationship Id="rId6" Type="http://schemas.openxmlformats.org/officeDocument/2006/relationships/image" Target="../media/image46.emf"/><Relationship Id="rId5" Type="http://schemas.openxmlformats.org/officeDocument/2006/relationships/customXml" Target="../ink/ink22.xml"/><Relationship Id="rId10" Type="http://schemas.openxmlformats.org/officeDocument/2006/relationships/image" Target="../media/image48.emf"/><Relationship Id="rId4" Type="http://schemas.openxmlformats.org/officeDocument/2006/relationships/image" Target="../media/image34.png"/><Relationship Id="rId9" Type="http://schemas.openxmlformats.org/officeDocument/2006/relationships/customXml" Target="../ink/ink24.xml"/></Relationships>
</file>

<file path=ppt/slides/_rels/slide14.xml.rels><?xml version="1.0" encoding="UTF-8" standalone="yes"?>
<Relationships xmlns="http://schemas.openxmlformats.org/package/2006/relationships"><Relationship Id="rId8" Type="http://schemas.openxmlformats.org/officeDocument/2006/relationships/customXml" Target="../ink/ink28.xml"/><Relationship Id="rId3" Type="http://schemas.openxmlformats.org/officeDocument/2006/relationships/image" Target="../media/image31.emf"/><Relationship Id="rId7" Type="http://schemas.openxmlformats.org/officeDocument/2006/relationships/image" Target="../media/image33.emf"/><Relationship Id="rId2" Type="http://schemas.openxmlformats.org/officeDocument/2006/relationships/customXml" Target="../ink/ink25.xml"/><Relationship Id="rId1" Type="http://schemas.openxmlformats.org/officeDocument/2006/relationships/slideLayout" Target="../slideLayouts/slideLayout13.xml"/><Relationship Id="rId6" Type="http://schemas.openxmlformats.org/officeDocument/2006/relationships/customXml" Target="../ink/ink27.xml"/><Relationship Id="rId11" Type="http://schemas.openxmlformats.org/officeDocument/2006/relationships/image" Target="../media/image350.emf"/><Relationship Id="rId5" Type="http://schemas.openxmlformats.org/officeDocument/2006/relationships/image" Target="../media/image32.emf"/><Relationship Id="rId10" Type="http://schemas.openxmlformats.org/officeDocument/2006/relationships/customXml" Target="../ink/ink29.xml"/><Relationship Id="rId4" Type="http://schemas.openxmlformats.org/officeDocument/2006/relationships/customXml" Target="../ink/ink26.xml"/><Relationship Id="rId9" Type="http://schemas.openxmlformats.org/officeDocument/2006/relationships/image" Target="../media/image34.emf"/></Relationships>
</file>

<file path=ppt/slides/_rels/slide1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35.png"/><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customXml" Target="../ink/ink1.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customXml" Target="../ink/ink2.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3.xml"/><Relationship Id="rId5" Type="http://schemas.openxmlformats.org/officeDocument/2006/relationships/image" Target="../media/image10.png"/><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customXml" Target="../ink/ink3.xml"/><Relationship Id="rId1" Type="http://schemas.openxmlformats.org/officeDocument/2006/relationships/slideLayout" Target="../slideLayouts/slideLayout13.xml"/><Relationship Id="rId5" Type="http://schemas.openxmlformats.org/officeDocument/2006/relationships/image" Target="../media/image11.emf"/><Relationship Id="rId4" Type="http://schemas.openxmlformats.org/officeDocument/2006/relationships/customXml" Target="../ink/ink4.xml"/></Relationships>
</file>

<file path=ppt/slides/_rels/slide6.xml.rels><?xml version="1.0" encoding="UTF-8" standalone="yes"?>
<Relationships xmlns="http://schemas.openxmlformats.org/package/2006/relationships"><Relationship Id="rId8" Type="http://schemas.openxmlformats.org/officeDocument/2006/relationships/image" Target="../media/image15.emf"/><Relationship Id="rId13" Type="http://schemas.openxmlformats.org/officeDocument/2006/relationships/customXml" Target="../ink/ink10.xml"/><Relationship Id="rId3" Type="http://schemas.openxmlformats.org/officeDocument/2006/relationships/customXml" Target="../ink/ink5.xml"/><Relationship Id="rId7" Type="http://schemas.openxmlformats.org/officeDocument/2006/relationships/customXml" Target="../ink/ink7.xml"/><Relationship Id="rId12" Type="http://schemas.openxmlformats.org/officeDocument/2006/relationships/image" Target="../media/image17.emf"/><Relationship Id="rId2" Type="http://schemas.openxmlformats.org/officeDocument/2006/relationships/hyperlink" Target="http://www.soda-pro.com/" TargetMode="External"/><Relationship Id="rId16" Type="http://schemas.openxmlformats.org/officeDocument/2006/relationships/image" Target="../media/image19.emf"/><Relationship Id="rId1" Type="http://schemas.openxmlformats.org/officeDocument/2006/relationships/slideLayout" Target="../slideLayouts/slideLayout13.xml"/><Relationship Id="rId6" Type="http://schemas.openxmlformats.org/officeDocument/2006/relationships/image" Target="../media/image14.emf"/><Relationship Id="rId11" Type="http://schemas.openxmlformats.org/officeDocument/2006/relationships/customXml" Target="../ink/ink9.xml"/><Relationship Id="rId5" Type="http://schemas.openxmlformats.org/officeDocument/2006/relationships/customXml" Target="../ink/ink6.xml"/><Relationship Id="rId15" Type="http://schemas.openxmlformats.org/officeDocument/2006/relationships/customXml" Target="../ink/ink11.xml"/><Relationship Id="rId10" Type="http://schemas.openxmlformats.org/officeDocument/2006/relationships/image" Target="../media/image16.emf"/><Relationship Id="rId4" Type="http://schemas.openxmlformats.org/officeDocument/2006/relationships/image" Target="../media/image12.emf"/><Relationship Id="rId9" Type="http://schemas.openxmlformats.org/officeDocument/2006/relationships/customXml" Target="../ink/ink8.xml"/><Relationship Id="rId14" Type="http://schemas.openxmlformats.org/officeDocument/2006/relationships/image" Target="../media/image18.emf"/></Relationships>
</file>

<file path=ppt/slides/_rels/slide7.x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customXml" Target="../ink/ink12.xml"/><Relationship Id="rId1" Type="http://schemas.openxmlformats.org/officeDocument/2006/relationships/slideLayout" Target="../slideLayouts/slideLayout13.xml"/><Relationship Id="rId5" Type="http://schemas.openxmlformats.org/officeDocument/2006/relationships/image" Target="../media/image21.emf"/><Relationship Id="rId4" Type="http://schemas.openxmlformats.org/officeDocument/2006/relationships/customXml" Target="../ink/ink13.xml"/></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pied de page 1"/>
          <p:cNvSpPr>
            <a:spLocks noGrp="1"/>
          </p:cNvSpPr>
          <p:nvPr>
            <p:ph type="ftr" sz="quarter" idx="3"/>
          </p:nvPr>
        </p:nvSpPr>
        <p:spPr>
          <a:xfrm>
            <a:off x="1728217" y="6082393"/>
            <a:ext cx="7909559" cy="475426"/>
          </a:xfrm>
        </p:spPr>
        <p:txBody>
          <a:bodyPr/>
          <a:lstStyle/>
          <a:p>
            <a:pPr algn="l"/>
            <a:r>
              <a:rPr lang="fr-FR" sz="1600" b="1" i="1" dirty="0" smtClean="0"/>
              <a:t>Conférence IBPSA France 2022 – Châlons-en-Champagne – 19-20 Mai 2022</a:t>
            </a:r>
            <a:endParaRPr lang="fr-FR" sz="1600" b="1" dirty="0"/>
          </a:p>
        </p:txBody>
      </p:sp>
      <p:sp>
        <p:nvSpPr>
          <p:cNvPr id="3" name="Titre 2"/>
          <p:cNvSpPr>
            <a:spLocks noGrp="1"/>
          </p:cNvSpPr>
          <p:nvPr>
            <p:ph type="ctrTitle"/>
          </p:nvPr>
        </p:nvSpPr>
        <p:spPr>
          <a:xfrm>
            <a:off x="147394" y="3514032"/>
            <a:ext cx="11818963" cy="918465"/>
          </a:xfrm>
          <a:noFill/>
          <a:ln>
            <a:noFill/>
          </a:ln>
        </p:spPr>
        <p:txBody>
          <a:bodyPr>
            <a:noAutofit/>
          </a:bodyPr>
          <a:lstStyle/>
          <a:p>
            <a:pPr algn="ctr">
              <a:lnSpc>
                <a:spcPct val="100000"/>
              </a:lnSpc>
              <a:spcBef>
                <a:spcPts val="0"/>
              </a:spcBef>
            </a:pPr>
            <a:r>
              <a:rPr lang="fr-FR" sz="2800" dirty="0" smtClean="0">
                <a:solidFill>
                  <a:schemeClr val="bg1"/>
                </a:solidFill>
              </a:rPr>
              <a:t>Évaluation du confort d’été dans les </a:t>
            </a:r>
            <a:r>
              <a:rPr lang="fr-FR" sz="2800" dirty="0" smtClean="0">
                <a:solidFill>
                  <a:schemeClr val="bg1"/>
                </a:solidFill>
              </a:rPr>
              <a:t>bâtiments</a:t>
            </a:r>
            <a:r>
              <a:rPr lang="fr-FR" sz="2800" dirty="0" smtClean="0">
                <a:solidFill>
                  <a:schemeClr val="bg1"/>
                </a:solidFill>
              </a:rPr>
              <a:t/>
            </a:r>
            <a:br>
              <a:rPr lang="fr-FR" sz="2800" dirty="0" smtClean="0">
                <a:solidFill>
                  <a:schemeClr val="bg1"/>
                </a:solidFill>
              </a:rPr>
            </a:br>
            <a:r>
              <a:rPr lang="fr-FR" dirty="0" smtClean="0">
                <a:solidFill>
                  <a:schemeClr val="bg1"/>
                </a:solidFill>
              </a:rPr>
              <a:t>OPPORTUNITE d’un </a:t>
            </a:r>
            <a:r>
              <a:rPr lang="fr-FR" dirty="0" smtClean="0">
                <a:solidFill>
                  <a:schemeClr val="bg1"/>
                </a:solidFill>
              </a:rPr>
              <a:t>indicateur </a:t>
            </a:r>
            <a:r>
              <a:rPr lang="fr-FR" dirty="0" smtClean="0">
                <a:solidFill>
                  <a:schemeClr val="bg1"/>
                </a:solidFill>
              </a:rPr>
              <a:t>degrés-heures OCUPES</a:t>
            </a:r>
            <a:endParaRPr lang="fr-FR" dirty="0">
              <a:solidFill>
                <a:schemeClr val="bg1"/>
              </a:solidFill>
            </a:endParaRPr>
          </a:p>
        </p:txBody>
      </p:sp>
      <p:sp>
        <p:nvSpPr>
          <p:cNvPr id="4" name="ZoneTexte 3"/>
          <p:cNvSpPr txBox="1"/>
          <p:nvPr/>
        </p:nvSpPr>
        <p:spPr>
          <a:xfrm>
            <a:off x="147395" y="4665797"/>
            <a:ext cx="11818962" cy="954107"/>
          </a:xfrm>
          <a:prstGeom prst="rect">
            <a:avLst/>
          </a:prstGeom>
          <a:noFill/>
        </p:spPr>
        <p:txBody>
          <a:bodyPr wrap="square" rtlCol="0">
            <a:spAutoFit/>
          </a:bodyPr>
          <a:lstStyle/>
          <a:p>
            <a:r>
              <a:rPr lang="fr-FR" sz="2000" dirty="0" smtClean="0"/>
              <a:t>Eric François</a:t>
            </a:r>
            <a:r>
              <a:rPr lang="fr-FR" sz="2000" baseline="30000" dirty="0" smtClean="0"/>
              <a:t>1</a:t>
            </a:r>
            <a:r>
              <a:rPr lang="fr-FR" sz="2000" dirty="0"/>
              <a:t>, </a:t>
            </a:r>
            <a:r>
              <a:rPr lang="fr-FR" sz="2000" dirty="0" smtClean="0"/>
              <a:t>Amandine Piot</a:t>
            </a:r>
            <a:r>
              <a:rPr lang="fr-FR" sz="2000" baseline="30000" dirty="0" smtClean="0"/>
              <a:t>1</a:t>
            </a:r>
            <a:r>
              <a:rPr lang="fr-FR" sz="2000" dirty="0" smtClean="0"/>
              <a:t>, Arnaud </a:t>
            </a:r>
            <a:r>
              <a:rPr lang="fr-FR" sz="2000" dirty="0"/>
              <a:t>Jay</a:t>
            </a:r>
            <a:r>
              <a:rPr lang="fr-FR" sz="2000" baseline="30000" dirty="0"/>
              <a:t>1</a:t>
            </a:r>
            <a:r>
              <a:rPr lang="fr-FR" sz="2000" dirty="0"/>
              <a:t>, </a:t>
            </a:r>
            <a:r>
              <a:rPr lang="fr-FR" sz="2000" dirty="0" smtClean="0"/>
              <a:t>Etienne Wurtz</a:t>
            </a:r>
            <a:r>
              <a:rPr lang="fr-FR" sz="2000" baseline="30000" dirty="0" smtClean="0"/>
              <a:t>1</a:t>
            </a:r>
          </a:p>
          <a:p>
            <a:endParaRPr lang="nb-NO" dirty="0" smtClean="0"/>
          </a:p>
          <a:p>
            <a:pPr marL="0" lvl="1"/>
            <a:r>
              <a:rPr lang="fr-FR" sz="1600" baseline="30000" dirty="0" smtClean="0"/>
              <a:t>1</a:t>
            </a:r>
            <a:r>
              <a:rPr lang="nb-NO" sz="1600" dirty="0" smtClean="0"/>
              <a:t> </a:t>
            </a:r>
            <a:r>
              <a:rPr lang="fr-FR" sz="1600" b="1" dirty="0" err="1"/>
              <a:t>Univ</a:t>
            </a:r>
            <a:r>
              <a:rPr lang="fr-FR" sz="1600" b="1" dirty="0"/>
              <a:t>. Grenoble Alpes, CEA, </a:t>
            </a:r>
            <a:r>
              <a:rPr lang="fr-FR" sz="1600" b="1" dirty="0" err="1"/>
              <a:t>Liten</a:t>
            </a:r>
            <a:r>
              <a:rPr lang="fr-FR" sz="1600" b="1" dirty="0"/>
              <a:t>, Campus </a:t>
            </a:r>
            <a:r>
              <a:rPr lang="fr-FR" sz="1600" b="1" dirty="0" err="1"/>
              <a:t>Ines</a:t>
            </a:r>
            <a:r>
              <a:rPr lang="fr-FR" sz="1600" b="1" dirty="0"/>
              <a:t>, 73375 Le Bourget du Lac, France</a:t>
            </a:r>
            <a:r>
              <a:rPr lang="fr-FR" sz="1600" dirty="0" smtClean="0"/>
              <a:t>, eric.francois@cea.fr</a:t>
            </a:r>
          </a:p>
        </p:txBody>
      </p:sp>
      <p:pic>
        <p:nvPicPr>
          <p:cNvPr id="6" name="Imag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959557" y="5841342"/>
            <a:ext cx="2232443" cy="906930"/>
          </a:xfrm>
          <a:prstGeom prst="rect">
            <a:avLst/>
          </a:prstGeom>
        </p:spPr>
      </p:pic>
    </p:spTree>
    <p:extLst>
      <p:ext uri="{BB962C8B-B14F-4D97-AF65-F5344CB8AC3E}">
        <p14:creationId xmlns:p14="http://schemas.microsoft.com/office/powerpoint/2010/main" val="1834243256"/>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sz="quarter" idx="18"/>
          </p:nvPr>
        </p:nvSpPr>
        <p:spPr/>
        <p:txBody>
          <a:bodyPr/>
          <a:lstStyle/>
          <a:p>
            <a:r>
              <a:rPr lang="fr-FR" dirty="0" smtClean="0"/>
              <a:t>Scénario d’occupation horaire conventionnel</a:t>
            </a:r>
            <a:endParaRPr lang="fr-FR" dirty="0"/>
          </a:p>
        </p:txBody>
      </p:sp>
      <p:sp>
        <p:nvSpPr>
          <p:cNvPr id="3" name="Espace réservé du texte 2"/>
          <p:cNvSpPr>
            <a:spLocks noGrp="1"/>
          </p:cNvSpPr>
          <p:nvPr>
            <p:ph type="body" sz="quarter" idx="20"/>
          </p:nvPr>
        </p:nvSpPr>
        <p:spPr/>
        <p:txBody>
          <a:bodyPr/>
          <a:lstStyle/>
          <a:p>
            <a:r>
              <a:rPr lang="fr-FR" dirty="0" smtClean="0"/>
              <a:t>Rôle du scénario d’occupation sur le calcul des degrés-heures</a:t>
            </a:r>
            <a:endParaRPr lang="fr-FR" dirty="0"/>
          </a:p>
        </p:txBody>
      </p:sp>
      <p:sp>
        <p:nvSpPr>
          <p:cNvPr id="4" name="Espace réservé du numéro de diapositive 3"/>
          <p:cNvSpPr>
            <a:spLocks noGrp="1"/>
          </p:cNvSpPr>
          <p:nvPr>
            <p:ph type="sldNum" sz="quarter" idx="4"/>
          </p:nvPr>
        </p:nvSpPr>
        <p:spPr/>
        <p:txBody>
          <a:bodyPr/>
          <a:lstStyle/>
          <a:p>
            <a:fld id="{9EA69498-1A32-45A5-BBD1-43F41232CC87}" type="slidenum">
              <a:rPr lang="en-US" smtClean="0"/>
              <a:t>10</a:t>
            </a:fld>
            <a:endParaRPr lang="en-US" dirty="0"/>
          </a:p>
        </p:txBody>
      </p:sp>
      <p:pic>
        <p:nvPicPr>
          <p:cNvPr id="5" name="Image 4"/>
          <p:cNvPicPr>
            <a:picLocks noChangeAspect="1"/>
          </p:cNvPicPr>
          <p:nvPr/>
        </p:nvPicPr>
        <p:blipFill>
          <a:blip r:embed="rId2"/>
          <a:stretch>
            <a:fillRect/>
          </a:stretch>
        </p:blipFill>
        <p:spPr>
          <a:xfrm>
            <a:off x="821961" y="2023574"/>
            <a:ext cx="10546080" cy="3253740"/>
          </a:xfrm>
          <a:prstGeom prst="rect">
            <a:avLst/>
          </a:prstGeom>
        </p:spPr>
      </p:pic>
      <p:pic>
        <p:nvPicPr>
          <p:cNvPr id="7" name="Image 6"/>
          <p:cNvPicPr>
            <a:picLocks noChangeAspect="1"/>
          </p:cNvPicPr>
          <p:nvPr/>
        </p:nvPicPr>
        <p:blipFill>
          <a:blip r:embed="rId3"/>
          <a:stretch>
            <a:fillRect/>
          </a:stretch>
        </p:blipFill>
        <p:spPr>
          <a:xfrm>
            <a:off x="821961" y="2028445"/>
            <a:ext cx="10546080" cy="3253740"/>
          </a:xfrm>
          <a:prstGeom prst="rect">
            <a:avLst/>
          </a:prstGeom>
        </p:spPr>
      </p:pic>
      <p:pic>
        <p:nvPicPr>
          <p:cNvPr id="9" name="Image 8"/>
          <p:cNvPicPr>
            <a:picLocks noChangeAspect="1"/>
          </p:cNvPicPr>
          <p:nvPr/>
        </p:nvPicPr>
        <p:blipFill>
          <a:blip r:embed="rId4"/>
          <a:stretch>
            <a:fillRect/>
          </a:stretch>
        </p:blipFill>
        <p:spPr>
          <a:xfrm>
            <a:off x="822960" y="2033512"/>
            <a:ext cx="10546080" cy="3253740"/>
          </a:xfrm>
          <a:prstGeom prst="rect">
            <a:avLst/>
          </a:prstGeom>
        </p:spPr>
      </p:pic>
      <p:sp>
        <p:nvSpPr>
          <p:cNvPr id="10" name="Espace réservé du contenu 1"/>
          <p:cNvSpPr txBox="1">
            <a:spLocks/>
          </p:cNvSpPr>
          <p:nvPr/>
        </p:nvSpPr>
        <p:spPr>
          <a:xfrm>
            <a:off x="479001" y="1257300"/>
            <a:ext cx="11232000" cy="4908004"/>
          </a:xfrm>
          <a:prstGeom prst="rect">
            <a:avLst/>
          </a:prstGeom>
        </p:spPr>
        <p:txBody>
          <a:bodyPr vert="horz" lIns="0" tIns="0" rIns="0" bIns="0" rtlCol="0">
            <a:normAutofit/>
          </a:bodyPr>
          <a:lstStyle>
            <a:lvl1pPr marL="342900" indent="-342900" algn="l" defTabSz="914400" rtl="0" eaLnBrk="1" latinLnBrk="0" hangingPunct="1">
              <a:lnSpc>
                <a:spcPct val="90000"/>
              </a:lnSpc>
              <a:spcBef>
                <a:spcPts val="1000"/>
              </a:spcBef>
              <a:buClr>
                <a:schemeClr val="accent2"/>
              </a:buClr>
              <a:buSzPct val="125000"/>
              <a:buFont typeface="Arial" pitchFamily="34" charset="0"/>
              <a:buChar char="•"/>
              <a:defRPr sz="2000" kern="1200">
                <a:solidFill>
                  <a:schemeClr val="accent5"/>
                </a:solidFill>
                <a:latin typeface="+mn-lt"/>
                <a:ea typeface="+mn-ea"/>
                <a:cs typeface="+mn-cs"/>
              </a:defRPr>
            </a:lvl1pPr>
            <a:lvl2pPr marL="801688" indent="-360363" algn="l" defTabSz="914400" rtl="0" eaLnBrk="1" latinLnBrk="0" hangingPunct="1">
              <a:lnSpc>
                <a:spcPct val="90000"/>
              </a:lnSpc>
              <a:spcBef>
                <a:spcPts val="500"/>
              </a:spcBef>
              <a:buClr>
                <a:schemeClr val="accent5"/>
              </a:buClr>
              <a:buSzPct val="125000"/>
              <a:buFont typeface="Arial" panose="020B0604020202020204" pitchFamily="34" charset="0"/>
              <a:buChar char="•"/>
              <a:defRPr sz="1800" kern="1200">
                <a:solidFill>
                  <a:schemeClr val="tx1"/>
                </a:solidFill>
                <a:latin typeface="+mn-lt"/>
                <a:ea typeface="+mn-ea"/>
                <a:cs typeface="+mn-cs"/>
              </a:defRPr>
            </a:lvl2pPr>
            <a:lvl3pPr marL="1171575" indent="-285750" algn="l" defTabSz="914400" rtl="0" eaLnBrk="1" latinLnBrk="0" hangingPunct="1">
              <a:lnSpc>
                <a:spcPct val="90000"/>
              </a:lnSpc>
              <a:spcBef>
                <a:spcPts val="500"/>
              </a:spcBef>
              <a:buClr>
                <a:schemeClr val="accent2"/>
              </a:buClr>
              <a:buSzPct val="125000"/>
              <a:buFont typeface="Arial" panose="020B0604020202020204" pitchFamily="34" charset="0"/>
              <a:buChar char="•"/>
              <a:defRPr sz="1600" kern="1200">
                <a:solidFill>
                  <a:schemeClr val="tx1"/>
                </a:solidFill>
                <a:latin typeface="+mn-lt"/>
                <a:ea typeface="+mn-ea"/>
                <a:cs typeface="+mn-cs"/>
              </a:defRPr>
            </a:lvl3pPr>
            <a:lvl4pPr marL="1704975" indent="-287338" algn="l" defTabSz="914400" rtl="0" eaLnBrk="1" latinLnBrk="0" hangingPunct="1">
              <a:lnSpc>
                <a:spcPct val="90000"/>
              </a:lnSpc>
              <a:spcBef>
                <a:spcPts val="500"/>
              </a:spcBef>
              <a:buClr>
                <a:schemeClr val="accent6"/>
              </a:buClr>
              <a:buSzPct val="125000"/>
              <a:buFont typeface="Arial" pitchFamily="34" charset="0"/>
              <a:buChar char="•"/>
              <a:defRPr sz="1400" kern="1200">
                <a:solidFill>
                  <a:schemeClr val="accent5"/>
                </a:solidFill>
                <a:latin typeface="+mn-lt"/>
                <a:ea typeface="+mn-ea"/>
                <a:cs typeface="+mn-cs"/>
              </a:defRPr>
            </a:lvl4pPr>
            <a:lvl5pPr marL="2152650" indent="-114300" algn="l" defTabSz="914400" rtl="0" eaLnBrk="1" latinLnBrk="0" hangingPunct="1">
              <a:lnSpc>
                <a:spcPct val="90000"/>
              </a:lnSpc>
              <a:spcBef>
                <a:spcPts val="500"/>
              </a:spcBef>
              <a:buSzPct val="125000"/>
              <a:buFont typeface="Arial" panose="020B0604020202020204" pitchFamily="34" charset="0"/>
              <a:buChar char="•"/>
              <a:defRPr sz="1200" kern="1200" baseline="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FR" dirty="0" smtClean="0"/>
              <a:t>Scénario d’occupation horaire différentié : zone Jour – zone Nuit</a:t>
            </a:r>
            <a:endParaRPr lang="fr-FR" dirty="0"/>
          </a:p>
        </p:txBody>
      </p:sp>
      <mc:AlternateContent xmlns:mc="http://schemas.openxmlformats.org/markup-compatibility/2006" xmlns:p14="http://schemas.microsoft.com/office/powerpoint/2010/main">
        <mc:Choice Requires="p14">
          <p:contentPart p14:bwMode="auto" r:id="rId5">
            <p14:nvContentPartPr>
              <p14:cNvPr id="11" name="Encre 10"/>
              <p14:cNvContentPartPr/>
              <p14:nvPr/>
            </p14:nvContentPartPr>
            <p14:xfrm>
              <a:off x="5175540" y="1322640"/>
              <a:ext cx="1050000" cy="142920"/>
            </p14:xfrm>
          </p:contentPart>
        </mc:Choice>
        <mc:Fallback xmlns="">
          <p:pic>
            <p:nvPicPr>
              <p:cNvPr id="11" name="Encre 10"/>
              <p:cNvPicPr/>
              <p:nvPr/>
            </p:nvPicPr>
            <p:blipFill>
              <a:blip r:embed="rId6"/>
              <a:stretch>
                <a:fillRect/>
              </a:stretch>
            </p:blipFill>
            <p:spPr>
              <a:xfrm>
                <a:off x="5159696" y="1259280"/>
                <a:ext cx="1081687" cy="269640"/>
              </a:xfrm>
              <a:prstGeom prst="rect">
                <a:avLst/>
              </a:prstGeom>
            </p:spPr>
          </p:pic>
        </mc:Fallback>
      </mc:AlternateContent>
      <mc:AlternateContent xmlns:mc="http://schemas.openxmlformats.org/markup-compatibility/2006" xmlns:p14="http://schemas.microsoft.com/office/powerpoint/2010/main">
        <mc:Choice Requires="p14">
          <p:contentPart p14:bwMode="auto" r:id="rId7">
            <p14:nvContentPartPr>
              <p14:cNvPr id="12" name="Encre 11"/>
              <p14:cNvContentPartPr/>
              <p14:nvPr/>
            </p14:nvContentPartPr>
            <p14:xfrm>
              <a:off x="6386016" y="1266282"/>
              <a:ext cx="1070154" cy="193680"/>
            </p14:xfrm>
          </p:contentPart>
        </mc:Choice>
        <mc:Fallback xmlns="">
          <p:pic>
            <p:nvPicPr>
              <p:cNvPr id="12" name="Encre 11"/>
              <p:cNvPicPr/>
              <p:nvPr/>
            </p:nvPicPr>
            <p:blipFill>
              <a:blip r:embed="rId8"/>
              <a:stretch>
                <a:fillRect/>
              </a:stretch>
            </p:blipFill>
            <p:spPr>
              <a:xfrm>
                <a:off x="6370178" y="1202922"/>
                <a:ext cx="1101830" cy="320400"/>
              </a:xfrm>
              <a:prstGeom prst="rect">
                <a:avLst/>
              </a:prstGeom>
            </p:spPr>
          </p:pic>
        </mc:Fallback>
      </mc:AlternateContent>
      <p:sp>
        <p:nvSpPr>
          <p:cNvPr id="13" name="Espace réservé du contenu 1"/>
          <p:cNvSpPr txBox="1">
            <a:spLocks/>
          </p:cNvSpPr>
          <p:nvPr/>
        </p:nvSpPr>
        <p:spPr>
          <a:xfrm>
            <a:off x="479001" y="1403604"/>
            <a:ext cx="11232000" cy="4908004"/>
          </a:xfrm>
          <a:prstGeom prst="rect">
            <a:avLst/>
          </a:prstGeom>
        </p:spPr>
        <p:txBody>
          <a:bodyPr vert="horz" lIns="0" tIns="0" rIns="0" bIns="0" rtlCol="0">
            <a:normAutofit/>
          </a:bodyPr>
          <a:lstStyle>
            <a:lvl1pPr marL="342900" indent="-342900" algn="l" defTabSz="914400" rtl="0" eaLnBrk="1" latinLnBrk="0" hangingPunct="1">
              <a:lnSpc>
                <a:spcPct val="90000"/>
              </a:lnSpc>
              <a:spcBef>
                <a:spcPts val="1000"/>
              </a:spcBef>
              <a:buClr>
                <a:schemeClr val="accent2"/>
              </a:buClr>
              <a:buSzPct val="125000"/>
              <a:buFont typeface="Arial" pitchFamily="34" charset="0"/>
              <a:buChar char="•"/>
              <a:defRPr sz="2000" kern="1200">
                <a:solidFill>
                  <a:schemeClr val="accent5"/>
                </a:solidFill>
                <a:latin typeface="+mn-lt"/>
                <a:ea typeface="+mn-ea"/>
                <a:cs typeface="+mn-cs"/>
              </a:defRPr>
            </a:lvl1pPr>
            <a:lvl2pPr marL="801688" indent="-360363" algn="l" defTabSz="914400" rtl="0" eaLnBrk="1" latinLnBrk="0" hangingPunct="1">
              <a:lnSpc>
                <a:spcPct val="90000"/>
              </a:lnSpc>
              <a:spcBef>
                <a:spcPts val="500"/>
              </a:spcBef>
              <a:buClr>
                <a:schemeClr val="accent5"/>
              </a:buClr>
              <a:buSzPct val="125000"/>
              <a:buFont typeface="Arial" panose="020B0604020202020204" pitchFamily="34" charset="0"/>
              <a:buChar char="•"/>
              <a:defRPr sz="1800" kern="1200">
                <a:solidFill>
                  <a:schemeClr val="tx1"/>
                </a:solidFill>
                <a:latin typeface="+mn-lt"/>
                <a:ea typeface="+mn-ea"/>
                <a:cs typeface="+mn-cs"/>
              </a:defRPr>
            </a:lvl2pPr>
            <a:lvl3pPr marL="1171575" indent="-285750" algn="l" defTabSz="914400" rtl="0" eaLnBrk="1" latinLnBrk="0" hangingPunct="1">
              <a:lnSpc>
                <a:spcPct val="90000"/>
              </a:lnSpc>
              <a:spcBef>
                <a:spcPts val="500"/>
              </a:spcBef>
              <a:buClr>
                <a:schemeClr val="accent2"/>
              </a:buClr>
              <a:buSzPct val="125000"/>
              <a:buFont typeface="Arial" panose="020B0604020202020204" pitchFamily="34" charset="0"/>
              <a:buChar char="•"/>
              <a:defRPr sz="1600" kern="1200">
                <a:solidFill>
                  <a:schemeClr val="tx1"/>
                </a:solidFill>
                <a:latin typeface="+mn-lt"/>
                <a:ea typeface="+mn-ea"/>
                <a:cs typeface="+mn-cs"/>
              </a:defRPr>
            </a:lvl3pPr>
            <a:lvl4pPr marL="1704975" indent="-287338" algn="l" defTabSz="914400" rtl="0" eaLnBrk="1" latinLnBrk="0" hangingPunct="1">
              <a:lnSpc>
                <a:spcPct val="90000"/>
              </a:lnSpc>
              <a:spcBef>
                <a:spcPts val="500"/>
              </a:spcBef>
              <a:buClr>
                <a:schemeClr val="accent6"/>
              </a:buClr>
              <a:buSzPct val="125000"/>
              <a:buFont typeface="Arial" pitchFamily="34" charset="0"/>
              <a:buChar char="•"/>
              <a:defRPr sz="1400" kern="1200">
                <a:solidFill>
                  <a:schemeClr val="accent5"/>
                </a:solidFill>
                <a:latin typeface="+mn-lt"/>
                <a:ea typeface="+mn-ea"/>
                <a:cs typeface="+mn-cs"/>
              </a:defRPr>
            </a:lvl4pPr>
            <a:lvl5pPr marL="2152650" indent="-114300" algn="l" defTabSz="914400" rtl="0" eaLnBrk="1" latinLnBrk="0" hangingPunct="1">
              <a:lnSpc>
                <a:spcPct val="90000"/>
              </a:lnSpc>
              <a:spcBef>
                <a:spcPts val="500"/>
              </a:spcBef>
              <a:buSzPct val="125000"/>
              <a:buFont typeface="Arial" panose="020B0604020202020204" pitchFamily="34" charset="0"/>
              <a:buChar char="•"/>
              <a:defRPr sz="1200" kern="1200" baseline="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fr-FR" dirty="0" smtClean="0"/>
          </a:p>
          <a:p>
            <a:endParaRPr lang="fr-FR" dirty="0"/>
          </a:p>
          <a:p>
            <a:endParaRPr lang="fr-FR" dirty="0" smtClean="0"/>
          </a:p>
          <a:p>
            <a:endParaRPr lang="fr-FR" dirty="0"/>
          </a:p>
          <a:p>
            <a:endParaRPr lang="fr-FR" dirty="0" smtClean="0"/>
          </a:p>
          <a:p>
            <a:endParaRPr lang="fr-FR" dirty="0"/>
          </a:p>
          <a:p>
            <a:endParaRPr lang="fr-FR" dirty="0" smtClean="0"/>
          </a:p>
          <a:p>
            <a:endParaRPr lang="fr-FR" dirty="0"/>
          </a:p>
          <a:p>
            <a:endParaRPr lang="fr-FR" dirty="0" smtClean="0"/>
          </a:p>
          <a:p>
            <a:endParaRPr lang="fr-FR" dirty="0"/>
          </a:p>
          <a:p>
            <a:endParaRPr lang="fr-FR" dirty="0" smtClean="0"/>
          </a:p>
          <a:p>
            <a:pPr algn="r">
              <a:buFont typeface="Wingdings" panose="05000000000000000000" pitchFamily="2" charset="2"/>
              <a:buChar char="à"/>
            </a:pPr>
            <a:r>
              <a:rPr lang="fr-FR" dirty="0" smtClean="0"/>
              <a:t>Scénario d’occupation réaliste reconstruit à partir des mesures CO</a:t>
            </a:r>
            <a:r>
              <a:rPr lang="fr-FR" baseline="-25000" dirty="0" smtClean="0"/>
              <a:t>2</a:t>
            </a:r>
            <a:r>
              <a:rPr lang="fr-FR" dirty="0" smtClean="0"/>
              <a:t> ?</a:t>
            </a:r>
            <a:endParaRPr lang="fr-FR" dirty="0"/>
          </a:p>
        </p:txBody>
      </p:sp>
      <p:sp>
        <p:nvSpPr>
          <p:cNvPr id="6" name="ZoneTexte 5"/>
          <p:cNvSpPr txBox="1"/>
          <p:nvPr/>
        </p:nvSpPr>
        <p:spPr>
          <a:xfrm>
            <a:off x="5431536" y="2065394"/>
            <a:ext cx="1956816" cy="3170099"/>
          </a:xfrm>
          <a:prstGeom prst="rect">
            <a:avLst/>
          </a:prstGeom>
          <a:noFill/>
        </p:spPr>
        <p:txBody>
          <a:bodyPr wrap="square" rtlCol="0">
            <a:spAutoFit/>
          </a:bodyPr>
          <a:lstStyle/>
          <a:p>
            <a:r>
              <a:rPr lang="fr-FR" sz="20000" dirty="0" smtClean="0">
                <a:solidFill>
                  <a:schemeClr val="accent2">
                    <a:lumMod val="75000"/>
                  </a:schemeClr>
                </a:solidFill>
              </a:rPr>
              <a:t>?</a:t>
            </a:r>
            <a:endParaRPr lang="fr-FR" sz="20000" dirty="0">
              <a:solidFill>
                <a:schemeClr val="accent2">
                  <a:lumMod val="75000"/>
                </a:schemeClr>
              </a:solidFill>
            </a:endParaRPr>
          </a:p>
        </p:txBody>
      </p:sp>
    </p:spTree>
    <p:extLst>
      <p:ext uri="{BB962C8B-B14F-4D97-AF65-F5344CB8AC3E}">
        <p14:creationId xmlns:p14="http://schemas.microsoft.com/office/powerpoint/2010/main" val="25406857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nodeType="clickEffect">
                                  <p:stCondLst>
                                    <p:cond delay="0"/>
                                  </p:stCondLst>
                                  <p:childTnLst>
                                    <p:set>
                                      <p:cBhvr>
                                        <p:cTn id="6" dur="1" fill="hold">
                                          <p:stCondLst>
                                            <p:cond delay="0"/>
                                          </p:stCondLst>
                                        </p:cTn>
                                        <p:tgtEl>
                                          <p:spTgt spid="5"/>
                                        </p:tgtEl>
                                        <p:attrNameLst>
                                          <p:attrName>style.visibility</p:attrName>
                                        </p:attrNameLst>
                                      </p:cBhvr>
                                      <p:to>
                                        <p:strVal val="hidden"/>
                                      </p:to>
                                    </p:set>
                                  </p:childTnLst>
                                </p:cTn>
                              </p:par>
                              <p:par>
                                <p:cTn id="7" presetID="1" presetClass="exit" presetSubtype="0" fill="hold" grpId="0" nodeType="withEffect">
                                  <p:stCondLst>
                                    <p:cond delay="0"/>
                                  </p:stCondLst>
                                  <p:childTnLst>
                                    <p:set>
                                      <p:cBhvr>
                                        <p:cTn id="8" dur="1" fill="hold">
                                          <p:stCondLst>
                                            <p:cond delay="0"/>
                                          </p:stCondLst>
                                        </p:cTn>
                                        <p:tgtEl>
                                          <p:spTgt spid="2">
                                            <p:txEl>
                                              <p:pRg st="0" end="0"/>
                                            </p:txEl>
                                          </p:spTgt>
                                        </p:tgtEl>
                                        <p:attrNameLst>
                                          <p:attrName>style.visibility</p:attrName>
                                        </p:attrNameLst>
                                      </p:cBhvr>
                                      <p:to>
                                        <p:strVal val="hidden"/>
                                      </p:to>
                                    </p:set>
                                  </p:childTnLst>
                                </p:cTn>
                              </p:par>
                              <p:par>
                                <p:cTn id="9" presetID="1" presetClass="entr" presetSubtype="0" fill="hold" nodeType="withEffect">
                                  <p:stCondLst>
                                    <p:cond delay="0"/>
                                  </p:stCondLst>
                                  <p:childTnLst>
                                    <p:set>
                                      <p:cBhvr>
                                        <p:cTn id="10" dur="1" fill="hold">
                                          <p:stCondLst>
                                            <p:cond delay="0"/>
                                          </p:stCondLst>
                                        </p:cTn>
                                        <p:tgtEl>
                                          <p:spTgt spid="7"/>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childTnLst>
                          </p:cTn>
                        </p:par>
                        <p:par>
                          <p:cTn id="13" fill="hold">
                            <p:stCondLst>
                              <p:cond delay="0"/>
                            </p:stCondLst>
                            <p:childTnLst>
                              <p:par>
                                <p:cTn id="14" presetID="22" presetClass="entr" presetSubtype="8" fill="hold" nodeType="afterEffect">
                                  <p:stCondLst>
                                    <p:cond delay="250"/>
                                  </p:stCondLst>
                                  <p:childTnLst>
                                    <p:set>
                                      <p:cBhvr>
                                        <p:cTn id="15" dur="1" fill="hold">
                                          <p:stCondLst>
                                            <p:cond delay="0"/>
                                          </p:stCondLst>
                                        </p:cTn>
                                        <p:tgtEl>
                                          <p:spTgt spid="11"/>
                                        </p:tgtEl>
                                        <p:attrNameLst>
                                          <p:attrName>style.visibility</p:attrName>
                                        </p:attrNameLst>
                                      </p:cBhvr>
                                      <p:to>
                                        <p:strVal val="visible"/>
                                      </p:to>
                                    </p:set>
                                    <p:animEffect transition="in" filter="wipe(left)">
                                      <p:cBhvr>
                                        <p:cTn id="16" dur="250"/>
                                        <p:tgtEl>
                                          <p:spTgt spid="11"/>
                                        </p:tgtEl>
                                      </p:cBhvr>
                                    </p:animEffect>
                                  </p:childTnLst>
                                </p:cTn>
                              </p:par>
                            </p:childTnLst>
                          </p:cTn>
                        </p:par>
                      </p:childTnLst>
                    </p:cTn>
                  </p:par>
                  <p:par>
                    <p:cTn id="17" fill="hold">
                      <p:stCondLst>
                        <p:cond delay="indefinite"/>
                      </p:stCondLst>
                      <p:childTnLst>
                        <p:par>
                          <p:cTn id="18" fill="hold">
                            <p:stCondLst>
                              <p:cond delay="0"/>
                            </p:stCondLst>
                            <p:childTnLst>
                              <p:par>
                                <p:cTn id="19" presetID="1" presetClass="exit" presetSubtype="0" fill="hold" nodeType="clickEffect">
                                  <p:stCondLst>
                                    <p:cond delay="0"/>
                                  </p:stCondLst>
                                  <p:childTnLst>
                                    <p:set>
                                      <p:cBhvr>
                                        <p:cTn id="20" dur="1" fill="hold">
                                          <p:stCondLst>
                                            <p:cond delay="0"/>
                                          </p:stCondLst>
                                        </p:cTn>
                                        <p:tgtEl>
                                          <p:spTgt spid="7"/>
                                        </p:tgtEl>
                                        <p:attrNameLst>
                                          <p:attrName>style.visibility</p:attrName>
                                        </p:attrNameLst>
                                      </p:cBhvr>
                                      <p:to>
                                        <p:strVal val="hidden"/>
                                      </p:to>
                                    </p:set>
                                  </p:childTnLst>
                                </p:cTn>
                              </p:par>
                              <p:par>
                                <p:cTn id="21" presetID="1" presetClass="exit" presetSubtype="0" fill="hold" nodeType="withEffect">
                                  <p:stCondLst>
                                    <p:cond delay="0"/>
                                  </p:stCondLst>
                                  <p:childTnLst>
                                    <p:set>
                                      <p:cBhvr>
                                        <p:cTn id="22" dur="1" fill="hold">
                                          <p:stCondLst>
                                            <p:cond delay="0"/>
                                          </p:stCondLst>
                                        </p:cTn>
                                        <p:tgtEl>
                                          <p:spTgt spid="11"/>
                                        </p:tgtEl>
                                        <p:attrNameLst>
                                          <p:attrName>style.visibility</p:attrName>
                                        </p:attrNameLst>
                                      </p:cBhvr>
                                      <p:to>
                                        <p:strVal val="hidden"/>
                                      </p:to>
                                    </p:set>
                                  </p:childTnLst>
                                </p:cTn>
                              </p:par>
                              <p:par>
                                <p:cTn id="23" presetID="1" presetClass="entr" presetSubtype="0" fill="hold" nodeType="withEffect">
                                  <p:stCondLst>
                                    <p:cond delay="0"/>
                                  </p:stCondLst>
                                  <p:childTnLst>
                                    <p:set>
                                      <p:cBhvr>
                                        <p:cTn id="24" dur="1" fill="hold">
                                          <p:stCondLst>
                                            <p:cond delay="0"/>
                                          </p:stCondLst>
                                        </p:cTn>
                                        <p:tgtEl>
                                          <p:spTgt spid="9"/>
                                        </p:tgtEl>
                                        <p:attrNameLst>
                                          <p:attrName>style.visibility</p:attrName>
                                        </p:attrNameLst>
                                      </p:cBhvr>
                                      <p:to>
                                        <p:strVal val="visible"/>
                                      </p:to>
                                    </p:set>
                                  </p:childTnLst>
                                </p:cTn>
                              </p:par>
                            </p:childTnLst>
                          </p:cTn>
                        </p:par>
                        <p:par>
                          <p:cTn id="25" fill="hold">
                            <p:stCondLst>
                              <p:cond delay="0"/>
                            </p:stCondLst>
                            <p:childTnLst>
                              <p:par>
                                <p:cTn id="26" presetID="22" presetClass="entr" presetSubtype="8" fill="hold" nodeType="afterEffect">
                                  <p:stCondLst>
                                    <p:cond delay="250"/>
                                  </p:stCondLst>
                                  <p:childTnLst>
                                    <p:set>
                                      <p:cBhvr>
                                        <p:cTn id="27" dur="1" fill="hold">
                                          <p:stCondLst>
                                            <p:cond delay="0"/>
                                          </p:stCondLst>
                                        </p:cTn>
                                        <p:tgtEl>
                                          <p:spTgt spid="12"/>
                                        </p:tgtEl>
                                        <p:attrNameLst>
                                          <p:attrName>style.visibility</p:attrName>
                                        </p:attrNameLst>
                                      </p:cBhvr>
                                      <p:to>
                                        <p:strVal val="visible"/>
                                      </p:to>
                                    </p:set>
                                    <p:animEffect transition="in" filter="wipe(left)">
                                      <p:cBhvr>
                                        <p:cTn id="28" dur="250"/>
                                        <p:tgtEl>
                                          <p:spTgt spid="12"/>
                                        </p:tgtEl>
                                      </p:cBhvr>
                                    </p:animEffect>
                                  </p:childTnLst>
                                </p:cTn>
                              </p:par>
                            </p:childTnLst>
                          </p:cTn>
                        </p:par>
                      </p:childTnLst>
                    </p:cTn>
                  </p:par>
                  <p:par>
                    <p:cTn id="29" fill="hold">
                      <p:stCondLst>
                        <p:cond delay="indefinite"/>
                      </p:stCondLst>
                      <p:childTnLst>
                        <p:par>
                          <p:cTn id="30" fill="hold">
                            <p:stCondLst>
                              <p:cond delay="0"/>
                            </p:stCondLst>
                            <p:childTnLst>
                              <p:par>
                                <p:cTn id="31" presetID="22" presetClass="entr" presetSubtype="4" fill="hold" grpId="0" nodeType="clickEffect">
                                  <p:stCondLst>
                                    <p:cond delay="0"/>
                                  </p:stCondLst>
                                  <p:childTnLst>
                                    <p:set>
                                      <p:cBhvr>
                                        <p:cTn id="32" dur="1" fill="hold">
                                          <p:stCondLst>
                                            <p:cond delay="0"/>
                                          </p:stCondLst>
                                        </p:cTn>
                                        <p:tgtEl>
                                          <p:spTgt spid="13"/>
                                        </p:tgtEl>
                                        <p:attrNameLst>
                                          <p:attrName>style.visibility</p:attrName>
                                        </p:attrNameLst>
                                      </p:cBhvr>
                                      <p:to>
                                        <p:strVal val="visible"/>
                                      </p:to>
                                    </p:set>
                                    <p:animEffect transition="in" filter="wipe(down)">
                                      <p:cBhvr>
                                        <p:cTn id="33" dur="500"/>
                                        <p:tgtEl>
                                          <p:spTgt spid="13"/>
                                        </p:tgtEl>
                                      </p:cBhvr>
                                    </p:animEffect>
                                  </p:childTnLst>
                                </p:cTn>
                              </p:par>
                              <p:par>
                                <p:cTn id="34" presetID="56" presetClass="entr" presetSubtype="0" fill="hold" grpId="0" nodeType="withEffect">
                                  <p:stCondLst>
                                    <p:cond delay="0"/>
                                  </p:stCondLst>
                                  <p:iterate type="lt">
                                    <p:tmPct val="10000"/>
                                  </p:iterate>
                                  <p:childTnLst>
                                    <p:set>
                                      <p:cBhvr>
                                        <p:cTn id="35" dur="1" fill="hold">
                                          <p:stCondLst>
                                            <p:cond delay="0"/>
                                          </p:stCondLst>
                                        </p:cTn>
                                        <p:tgtEl>
                                          <p:spTgt spid="6"/>
                                        </p:tgtEl>
                                        <p:attrNameLst>
                                          <p:attrName>style.visibility</p:attrName>
                                        </p:attrNameLst>
                                      </p:cBhvr>
                                      <p:to>
                                        <p:strVal val="visible"/>
                                      </p:to>
                                    </p:set>
                                    <p:anim by="(-#ppt_w*2)" calcmode="lin" valueType="num">
                                      <p:cBhvr rctx="PPT">
                                        <p:cTn id="36" dur="500" autoRev="1" fill="hold">
                                          <p:stCondLst>
                                            <p:cond delay="0"/>
                                          </p:stCondLst>
                                        </p:cTn>
                                        <p:tgtEl>
                                          <p:spTgt spid="6"/>
                                        </p:tgtEl>
                                        <p:attrNameLst>
                                          <p:attrName>ppt_w</p:attrName>
                                        </p:attrNameLst>
                                      </p:cBhvr>
                                    </p:anim>
                                    <p:anim by="(#ppt_w*0.50)" calcmode="lin" valueType="num">
                                      <p:cBhvr>
                                        <p:cTn id="37" dur="500" decel="50000" autoRev="1" fill="hold">
                                          <p:stCondLst>
                                            <p:cond delay="0"/>
                                          </p:stCondLst>
                                        </p:cTn>
                                        <p:tgtEl>
                                          <p:spTgt spid="6"/>
                                        </p:tgtEl>
                                        <p:attrNameLst>
                                          <p:attrName>ppt_x</p:attrName>
                                        </p:attrNameLst>
                                      </p:cBhvr>
                                    </p:anim>
                                    <p:anim from="(-#ppt_h/2)" to="(#ppt_y)" calcmode="lin" valueType="num">
                                      <p:cBhvr>
                                        <p:cTn id="38" dur="1000" fill="hold">
                                          <p:stCondLst>
                                            <p:cond delay="0"/>
                                          </p:stCondLst>
                                        </p:cTn>
                                        <p:tgtEl>
                                          <p:spTgt spid="6"/>
                                        </p:tgtEl>
                                        <p:attrNameLst>
                                          <p:attrName>ppt_y</p:attrName>
                                        </p:attrNameLst>
                                      </p:cBhvr>
                                    </p:anim>
                                    <p:animRot by="21600000">
                                      <p:cBhvr>
                                        <p:cTn id="39" dur="1000" fill="hold">
                                          <p:stCondLst>
                                            <p:cond delay="0"/>
                                          </p:stCondLst>
                                        </p:cTn>
                                        <p:tgtEl>
                                          <p:spTgt spid="6"/>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10" grpId="0"/>
      <p:bldP spid="13" grpId="0"/>
      <p:bldP spid="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texte 2"/>
          <p:cNvSpPr>
            <a:spLocks noGrp="1"/>
          </p:cNvSpPr>
          <p:nvPr>
            <p:ph type="body" sz="quarter" idx="20"/>
          </p:nvPr>
        </p:nvSpPr>
        <p:spPr/>
        <p:txBody>
          <a:bodyPr/>
          <a:lstStyle/>
          <a:p>
            <a:r>
              <a:rPr lang="fr-FR" dirty="0" smtClean="0"/>
              <a:t>Scénarii d’occupation différentié Jour-Nuit ou reconstruit (réaliste)</a:t>
            </a:r>
            <a:endParaRPr lang="fr-FR" dirty="0"/>
          </a:p>
        </p:txBody>
      </p:sp>
      <p:sp>
        <p:nvSpPr>
          <p:cNvPr id="4" name="Espace réservé du numéro de diapositive 3"/>
          <p:cNvSpPr>
            <a:spLocks noGrp="1"/>
          </p:cNvSpPr>
          <p:nvPr>
            <p:ph type="sldNum" sz="quarter" idx="4"/>
          </p:nvPr>
        </p:nvSpPr>
        <p:spPr/>
        <p:txBody>
          <a:bodyPr/>
          <a:lstStyle/>
          <a:p>
            <a:fld id="{9EA69498-1A32-45A5-BBD1-43F41232CC87}" type="slidenum">
              <a:rPr lang="en-US" smtClean="0"/>
              <a:t>11</a:t>
            </a:fld>
            <a:endParaRPr lang="en-US" dirty="0"/>
          </a:p>
        </p:txBody>
      </p:sp>
      <p:pic>
        <p:nvPicPr>
          <p:cNvPr id="5" name="Image 4"/>
          <p:cNvPicPr>
            <a:picLocks noChangeAspect="1"/>
          </p:cNvPicPr>
          <p:nvPr/>
        </p:nvPicPr>
        <p:blipFill>
          <a:blip r:embed="rId2"/>
          <a:stretch>
            <a:fillRect/>
          </a:stretch>
        </p:blipFill>
        <p:spPr>
          <a:xfrm>
            <a:off x="720563" y="2085670"/>
            <a:ext cx="5170900" cy="3521359"/>
          </a:xfrm>
          <a:prstGeom prst="rect">
            <a:avLst/>
          </a:prstGeom>
        </p:spPr>
      </p:pic>
      <p:pic>
        <p:nvPicPr>
          <p:cNvPr id="8" name="Image 7"/>
          <p:cNvPicPr>
            <a:picLocks noChangeAspect="1"/>
          </p:cNvPicPr>
          <p:nvPr/>
        </p:nvPicPr>
        <p:blipFill rotWithShape="1">
          <a:blip r:embed="rId3" cstate="print">
            <a:extLst>
              <a:ext uri="{28A0092B-C50C-407E-A947-70E740481C1C}">
                <a14:useLocalDpi xmlns:a14="http://schemas.microsoft.com/office/drawing/2010/main" val="0"/>
              </a:ext>
            </a:extLst>
          </a:blip>
          <a:srcRect l="7351" t="6416" r="15336" b="3957"/>
          <a:stretch/>
        </p:blipFill>
        <p:spPr>
          <a:xfrm>
            <a:off x="720562" y="2089966"/>
            <a:ext cx="5789568" cy="3532462"/>
          </a:xfrm>
          <a:prstGeom prst="rect">
            <a:avLst/>
          </a:prstGeom>
        </p:spPr>
      </p:pic>
      <p:pic>
        <p:nvPicPr>
          <p:cNvPr id="12" name="Image 11"/>
          <p:cNvPicPr>
            <a:picLocks noChangeAspect="1"/>
          </p:cNvPicPr>
          <p:nvPr/>
        </p:nvPicPr>
        <p:blipFill rotWithShape="1">
          <a:blip r:embed="rId4" cstate="print">
            <a:extLst>
              <a:ext uri="{28A0092B-C50C-407E-A947-70E740481C1C}">
                <a14:useLocalDpi xmlns:a14="http://schemas.microsoft.com/office/drawing/2010/main" val="0"/>
              </a:ext>
            </a:extLst>
          </a:blip>
          <a:srcRect l="7567" t="6495" r="23413" b="3232"/>
          <a:stretch/>
        </p:blipFill>
        <p:spPr>
          <a:xfrm>
            <a:off x="777240" y="2075687"/>
            <a:ext cx="5193792" cy="3575305"/>
          </a:xfrm>
          <a:prstGeom prst="rect">
            <a:avLst/>
          </a:prstGeom>
        </p:spPr>
      </p:pic>
      <p:pic>
        <p:nvPicPr>
          <p:cNvPr id="10" name="Espace réservé du contenu 9"/>
          <p:cNvPicPr>
            <a:picLocks noGrp="1" noChangeAspect="1"/>
          </p:cNvPicPr>
          <p:nvPr>
            <p:ph sz="quarter" idx="18"/>
          </p:nvPr>
        </p:nvPicPr>
        <p:blipFill rotWithShape="1">
          <a:blip r:embed="rId5" cstate="print">
            <a:extLst>
              <a:ext uri="{28A0092B-C50C-407E-A947-70E740481C1C}">
                <a14:useLocalDpi xmlns:a14="http://schemas.microsoft.com/office/drawing/2010/main" val="0"/>
              </a:ext>
            </a:extLst>
          </a:blip>
          <a:srcRect l="7587" t="6524" r="23879" b="4430"/>
          <a:stretch/>
        </p:blipFill>
        <p:spPr>
          <a:xfrm>
            <a:off x="720561" y="2067407"/>
            <a:ext cx="5140743" cy="3515416"/>
          </a:xfrm>
        </p:spPr>
      </p:pic>
      <p:pic>
        <p:nvPicPr>
          <p:cNvPr id="11" name="Image 10"/>
          <p:cNvPicPr>
            <a:picLocks noChangeAspect="1"/>
          </p:cNvPicPr>
          <p:nvPr/>
        </p:nvPicPr>
        <p:blipFill rotWithShape="1">
          <a:blip r:embed="rId6" cstate="print">
            <a:extLst>
              <a:ext uri="{28A0092B-C50C-407E-A947-70E740481C1C}">
                <a14:useLocalDpi xmlns:a14="http://schemas.microsoft.com/office/drawing/2010/main" val="0"/>
              </a:ext>
            </a:extLst>
          </a:blip>
          <a:srcRect l="6116" t="5346" r="15261" b="4098"/>
          <a:stretch/>
        </p:blipFill>
        <p:spPr>
          <a:xfrm>
            <a:off x="5886273" y="2040868"/>
            <a:ext cx="5908350" cy="3581560"/>
          </a:xfrm>
          <a:prstGeom prst="rect">
            <a:avLst/>
          </a:prstGeom>
        </p:spPr>
      </p:pic>
      <p:sp>
        <p:nvSpPr>
          <p:cNvPr id="13" name="Espace réservé du contenu 1"/>
          <p:cNvSpPr txBox="1">
            <a:spLocks/>
          </p:cNvSpPr>
          <p:nvPr/>
        </p:nvSpPr>
        <p:spPr>
          <a:xfrm>
            <a:off x="479001" y="1257300"/>
            <a:ext cx="11232000" cy="4908004"/>
          </a:xfrm>
          <a:prstGeom prst="rect">
            <a:avLst/>
          </a:prstGeom>
        </p:spPr>
        <p:txBody>
          <a:bodyPr vert="horz" lIns="0" tIns="0" rIns="0" bIns="0" rtlCol="0">
            <a:normAutofit/>
          </a:bodyPr>
          <a:lstStyle>
            <a:lvl1pPr marL="342900" indent="-342900" algn="l" defTabSz="914400" rtl="0" eaLnBrk="1" latinLnBrk="0" hangingPunct="1">
              <a:lnSpc>
                <a:spcPct val="90000"/>
              </a:lnSpc>
              <a:spcBef>
                <a:spcPts val="1000"/>
              </a:spcBef>
              <a:buClr>
                <a:schemeClr val="accent2"/>
              </a:buClr>
              <a:buSzPct val="125000"/>
              <a:buFont typeface="Arial" pitchFamily="34" charset="0"/>
              <a:buChar char="•"/>
              <a:defRPr sz="2000" kern="1200">
                <a:solidFill>
                  <a:schemeClr val="accent5"/>
                </a:solidFill>
                <a:latin typeface="+mn-lt"/>
                <a:ea typeface="+mn-ea"/>
                <a:cs typeface="+mn-cs"/>
              </a:defRPr>
            </a:lvl1pPr>
            <a:lvl2pPr marL="801688" indent="-360363" algn="l" defTabSz="914400" rtl="0" eaLnBrk="1" latinLnBrk="0" hangingPunct="1">
              <a:lnSpc>
                <a:spcPct val="90000"/>
              </a:lnSpc>
              <a:spcBef>
                <a:spcPts val="500"/>
              </a:spcBef>
              <a:buClr>
                <a:schemeClr val="accent5"/>
              </a:buClr>
              <a:buSzPct val="125000"/>
              <a:buFont typeface="Arial" panose="020B0604020202020204" pitchFamily="34" charset="0"/>
              <a:buChar char="•"/>
              <a:defRPr sz="1800" kern="1200">
                <a:solidFill>
                  <a:schemeClr val="tx1"/>
                </a:solidFill>
                <a:latin typeface="+mn-lt"/>
                <a:ea typeface="+mn-ea"/>
                <a:cs typeface="+mn-cs"/>
              </a:defRPr>
            </a:lvl2pPr>
            <a:lvl3pPr marL="1171575" indent="-285750" algn="l" defTabSz="914400" rtl="0" eaLnBrk="1" latinLnBrk="0" hangingPunct="1">
              <a:lnSpc>
                <a:spcPct val="90000"/>
              </a:lnSpc>
              <a:spcBef>
                <a:spcPts val="500"/>
              </a:spcBef>
              <a:buClr>
                <a:schemeClr val="accent2"/>
              </a:buClr>
              <a:buSzPct val="125000"/>
              <a:buFont typeface="Arial" panose="020B0604020202020204" pitchFamily="34" charset="0"/>
              <a:buChar char="•"/>
              <a:defRPr sz="1600" kern="1200">
                <a:solidFill>
                  <a:schemeClr val="tx1"/>
                </a:solidFill>
                <a:latin typeface="+mn-lt"/>
                <a:ea typeface="+mn-ea"/>
                <a:cs typeface="+mn-cs"/>
              </a:defRPr>
            </a:lvl3pPr>
            <a:lvl4pPr marL="1704975" indent="-287338" algn="l" defTabSz="914400" rtl="0" eaLnBrk="1" latinLnBrk="0" hangingPunct="1">
              <a:lnSpc>
                <a:spcPct val="90000"/>
              </a:lnSpc>
              <a:spcBef>
                <a:spcPts val="500"/>
              </a:spcBef>
              <a:buClr>
                <a:schemeClr val="accent6"/>
              </a:buClr>
              <a:buSzPct val="125000"/>
              <a:buFont typeface="Arial" pitchFamily="34" charset="0"/>
              <a:buChar char="•"/>
              <a:defRPr sz="1400" kern="1200">
                <a:solidFill>
                  <a:schemeClr val="accent5"/>
                </a:solidFill>
                <a:latin typeface="+mn-lt"/>
                <a:ea typeface="+mn-ea"/>
                <a:cs typeface="+mn-cs"/>
              </a:defRPr>
            </a:lvl4pPr>
            <a:lvl5pPr marL="2152650" indent="-114300" algn="l" defTabSz="914400" rtl="0" eaLnBrk="1" latinLnBrk="0" hangingPunct="1">
              <a:lnSpc>
                <a:spcPct val="90000"/>
              </a:lnSpc>
              <a:spcBef>
                <a:spcPts val="500"/>
              </a:spcBef>
              <a:buSzPct val="125000"/>
              <a:buFont typeface="Arial" panose="020B0604020202020204" pitchFamily="34" charset="0"/>
              <a:buChar char="•"/>
              <a:defRPr sz="1200" kern="1200" baseline="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FR" dirty="0" smtClean="0"/>
              <a:t>Différentes occupations : Standard RE2020 / Jour-Nuit / « réaliste » à partir des mesures de CO2</a:t>
            </a:r>
            <a:endParaRPr lang="fr-FR" dirty="0"/>
          </a:p>
        </p:txBody>
      </p:sp>
      <p:sp>
        <p:nvSpPr>
          <p:cNvPr id="14" name="Rectangle à coins arrondis 13"/>
          <p:cNvSpPr/>
          <p:nvPr/>
        </p:nvSpPr>
        <p:spPr>
          <a:xfrm>
            <a:off x="6414247" y="3732311"/>
            <a:ext cx="4586249" cy="307778"/>
          </a:xfrm>
          <a:prstGeom prst="roundRect">
            <a:avLst/>
          </a:prstGeom>
          <a:noFill/>
          <a:ln w="25400">
            <a:solidFill>
              <a:srgbClr val="FFC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5" name="ZoneTexte 14"/>
          <p:cNvSpPr txBox="1"/>
          <p:nvPr/>
        </p:nvSpPr>
        <p:spPr>
          <a:xfrm>
            <a:off x="6853919" y="3732311"/>
            <a:ext cx="3215640" cy="307777"/>
          </a:xfrm>
          <a:prstGeom prst="rect">
            <a:avLst/>
          </a:prstGeom>
          <a:noFill/>
        </p:spPr>
        <p:txBody>
          <a:bodyPr wrap="square" rtlCol="0">
            <a:spAutoFit/>
          </a:bodyPr>
          <a:lstStyle/>
          <a:p>
            <a:r>
              <a:rPr lang="fr-FR" sz="1400" dirty="0" smtClean="0">
                <a:solidFill>
                  <a:srgbClr val="FFC000"/>
                </a:solidFill>
              </a:rPr>
              <a:t>Congés d’été</a:t>
            </a:r>
            <a:endParaRPr lang="fr-FR" sz="1400" dirty="0">
              <a:solidFill>
                <a:srgbClr val="FFC000"/>
              </a:solidFill>
            </a:endParaRPr>
          </a:p>
        </p:txBody>
      </p:sp>
      <mc:AlternateContent xmlns:mc="http://schemas.openxmlformats.org/markup-compatibility/2006" xmlns:p14="http://schemas.microsoft.com/office/powerpoint/2010/main">
        <mc:Choice Requires="p14">
          <p:contentPart p14:bwMode="auto" r:id="rId7">
            <p14:nvContentPartPr>
              <p14:cNvPr id="6" name="Encre 5"/>
              <p14:cNvContentPartPr/>
              <p14:nvPr/>
            </p14:nvContentPartPr>
            <p14:xfrm>
              <a:off x="5383440" y="1302480"/>
              <a:ext cx="478800" cy="183240"/>
            </p14:xfrm>
          </p:contentPart>
        </mc:Choice>
        <mc:Fallback xmlns="">
          <p:pic>
            <p:nvPicPr>
              <p:cNvPr id="6" name="Encre 5"/>
              <p:cNvPicPr/>
              <p:nvPr/>
            </p:nvPicPr>
            <p:blipFill>
              <a:blip r:embed="rId8"/>
              <a:stretch>
                <a:fillRect/>
              </a:stretch>
            </p:blipFill>
            <p:spPr>
              <a:xfrm>
                <a:off x="5367600" y="1238760"/>
                <a:ext cx="510480" cy="310680"/>
              </a:xfrm>
              <a:prstGeom prst="rect">
                <a:avLst/>
              </a:prstGeom>
            </p:spPr>
          </p:pic>
        </mc:Fallback>
      </mc:AlternateContent>
      <mc:AlternateContent xmlns:mc="http://schemas.openxmlformats.org/markup-compatibility/2006" xmlns:p14="http://schemas.microsoft.com/office/powerpoint/2010/main">
        <mc:Choice Requires="p14">
          <p:contentPart p14:bwMode="auto" r:id="rId9">
            <p14:nvContentPartPr>
              <p14:cNvPr id="7" name="Encre 6"/>
              <p14:cNvContentPartPr/>
              <p14:nvPr/>
            </p14:nvContentPartPr>
            <p14:xfrm>
              <a:off x="5973840" y="1312560"/>
              <a:ext cx="417600" cy="224280"/>
            </p14:xfrm>
          </p:contentPart>
        </mc:Choice>
        <mc:Fallback xmlns="">
          <p:pic>
            <p:nvPicPr>
              <p:cNvPr id="7" name="Encre 6"/>
              <p:cNvPicPr/>
              <p:nvPr/>
            </p:nvPicPr>
            <p:blipFill>
              <a:blip r:embed="rId10"/>
              <a:stretch>
                <a:fillRect/>
              </a:stretch>
            </p:blipFill>
            <p:spPr>
              <a:xfrm>
                <a:off x="5958000" y="1248840"/>
                <a:ext cx="449280" cy="351360"/>
              </a:xfrm>
              <a:prstGeom prst="rect">
                <a:avLst/>
              </a:prstGeom>
            </p:spPr>
          </p:pic>
        </mc:Fallback>
      </mc:AlternateContent>
      <mc:AlternateContent xmlns:mc="http://schemas.openxmlformats.org/markup-compatibility/2006" xmlns:p14="http://schemas.microsoft.com/office/powerpoint/2010/main">
        <mc:Choice Requires="p14">
          <p:contentPart p14:bwMode="auto" r:id="rId11">
            <p14:nvContentPartPr>
              <p14:cNvPr id="9" name="Encre 8"/>
              <p14:cNvContentPartPr/>
              <p14:nvPr/>
            </p14:nvContentPartPr>
            <p14:xfrm>
              <a:off x="3409200" y="1302480"/>
              <a:ext cx="1781280" cy="173160"/>
            </p14:xfrm>
          </p:contentPart>
        </mc:Choice>
        <mc:Fallback xmlns="">
          <p:pic>
            <p:nvPicPr>
              <p:cNvPr id="9" name="Encre 8"/>
              <p:cNvPicPr/>
              <p:nvPr/>
            </p:nvPicPr>
            <p:blipFill>
              <a:blip r:embed="rId12"/>
              <a:stretch>
                <a:fillRect/>
              </a:stretch>
            </p:blipFill>
            <p:spPr>
              <a:xfrm>
                <a:off x="3393360" y="1238760"/>
                <a:ext cx="1812960" cy="300240"/>
              </a:xfrm>
              <a:prstGeom prst="rect">
                <a:avLst/>
              </a:prstGeom>
            </p:spPr>
          </p:pic>
        </mc:Fallback>
      </mc:AlternateContent>
      <mc:AlternateContent xmlns:mc="http://schemas.openxmlformats.org/markup-compatibility/2006" xmlns:p14="http://schemas.microsoft.com/office/powerpoint/2010/main">
        <mc:Choice Requires="p14">
          <p:contentPart p14:bwMode="auto" r:id="rId13">
            <p14:nvContentPartPr>
              <p14:cNvPr id="16" name="Encre 15"/>
              <p14:cNvContentPartPr/>
              <p14:nvPr/>
            </p14:nvContentPartPr>
            <p14:xfrm>
              <a:off x="6798240" y="1271880"/>
              <a:ext cx="784080" cy="193680"/>
            </p14:xfrm>
          </p:contentPart>
        </mc:Choice>
        <mc:Fallback xmlns="">
          <p:pic>
            <p:nvPicPr>
              <p:cNvPr id="16" name="Encre 15"/>
              <p:cNvPicPr/>
              <p:nvPr/>
            </p:nvPicPr>
            <p:blipFill>
              <a:blip r:embed="rId14"/>
              <a:stretch>
                <a:fillRect/>
              </a:stretch>
            </p:blipFill>
            <p:spPr>
              <a:xfrm>
                <a:off x="6782400" y="1208160"/>
                <a:ext cx="815760" cy="320760"/>
              </a:xfrm>
              <a:prstGeom prst="rect">
                <a:avLst/>
              </a:prstGeom>
            </p:spPr>
          </p:pic>
        </mc:Fallback>
      </mc:AlternateContent>
    </p:spTree>
    <p:extLst>
      <p:ext uri="{BB962C8B-B14F-4D97-AF65-F5344CB8AC3E}">
        <p14:creationId xmlns:p14="http://schemas.microsoft.com/office/powerpoint/2010/main" val="15385345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12"/>
                                        </p:tgtEl>
                                        <p:attrNameLst>
                                          <p:attrName>style.visibility</p:attrName>
                                        </p:attrNameLst>
                                      </p:cBhvr>
                                      <p:to>
                                        <p:strVal val="visible"/>
                                      </p:to>
                                    </p:set>
                                    <p:anim calcmode="lin" valueType="num">
                                      <p:cBhvr additive="base">
                                        <p:cTn id="12" dur="500" fill="hold"/>
                                        <p:tgtEl>
                                          <p:spTgt spid="12"/>
                                        </p:tgtEl>
                                        <p:attrNameLst>
                                          <p:attrName>ppt_x</p:attrName>
                                        </p:attrNameLst>
                                      </p:cBhvr>
                                      <p:tavLst>
                                        <p:tav tm="0">
                                          <p:val>
                                            <p:strVal val="#ppt_x"/>
                                          </p:val>
                                        </p:tav>
                                        <p:tav tm="100000">
                                          <p:val>
                                            <p:strVal val="#ppt_x"/>
                                          </p:val>
                                        </p:tav>
                                      </p:tavLst>
                                    </p:anim>
                                    <p:anim calcmode="lin" valueType="num">
                                      <p:cBhvr additive="base">
                                        <p:cTn id="13" dur="500" fill="hold"/>
                                        <p:tgtEl>
                                          <p:spTgt spid="12"/>
                                        </p:tgtEl>
                                        <p:attrNameLst>
                                          <p:attrName>ppt_y</p:attrName>
                                        </p:attrNameLst>
                                      </p:cBhvr>
                                      <p:tavLst>
                                        <p:tav tm="0">
                                          <p:val>
                                            <p:strVal val="1+#ppt_h/2"/>
                                          </p:val>
                                        </p:tav>
                                        <p:tav tm="100000">
                                          <p:val>
                                            <p:strVal val="#ppt_y"/>
                                          </p:val>
                                        </p:tav>
                                      </p:tavLst>
                                    </p:anim>
                                  </p:childTnLst>
                                </p:cTn>
                              </p:par>
                              <p:par>
                                <p:cTn id="14" presetID="1" presetClass="exit" presetSubtype="0" fill="hold" nodeType="withEffect">
                                  <p:stCondLst>
                                    <p:cond delay="0"/>
                                  </p:stCondLst>
                                  <p:childTnLst>
                                    <p:set>
                                      <p:cBhvr>
                                        <p:cTn id="15" dur="1" fill="hold">
                                          <p:stCondLst>
                                            <p:cond delay="0"/>
                                          </p:stCondLst>
                                        </p:cTn>
                                        <p:tgtEl>
                                          <p:spTgt spid="9"/>
                                        </p:tgtEl>
                                        <p:attrNameLst>
                                          <p:attrName>style.visibility</p:attrName>
                                        </p:attrNameLst>
                                      </p:cBhvr>
                                      <p:to>
                                        <p:strVal val="hidden"/>
                                      </p:to>
                                    </p:set>
                                  </p:childTnLst>
                                </p:cTn>
                              </p:par>
                              <p:par>
                                <p:cTn id="16" presetID="22" presetClass="entr" presetSubtype="8" fill="hold" nodeType="with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wipe(left)">
                                      <p:cBhvr>
                                        <p:cTn id="18" dur="500"/>
                                        <p:tgtEl>
                                          <p:spTgt spid="7"/>
                                        </p:tgtEl>
                                      </p:cBhvr>
                                    </p:animEffect>
                                  </p:childTnLst>
                                </p:cTn>
                              </p:par>
                            </p:childTnLst>
                          </p:cTn>
                        </p:par>
                      </p:childTnLst>
                    </p:cTn>
                  </p:par>
                  <p:par>
                    <p:cTn id="19" fill="hold">
                      <p:stCondLst>
                        <p:cond delay="indefinite"/>
                      </p:stCondLst>
                      <p:childTnLst>
                        <p:par>
                          <p:cTn id="20" fill="hold">
                            <p:stCondLst>
                              <p:cond delay="0"/>
                            </p:stCondLst>
                            <p:childTnLst>
                              <p:par>
                                <p:cTn id="21" presetID="2" presetClass="entr" presetSubtype="8" fill="hold" nodeType="clickEffect">
                                  <p:stCondLst>
                                    <p:cond delay="0"/>
                                  </p:stCondLst>
                                  <p:childTnLst>
                                    <p:set>
                                      <p:cBhvr>
                                        <p:cTn id="22" dur="1" fill="hold">
                                          <p:stCondLst>
                                            <p:cond delay="0"/>
                                          </p:stCondLst>
                                        </p:cTn>
                                        <p:tgtEl>
                                          <p:spTgt spid="10"/>
                                        </p:tgtEl>
                                        <p:attrNameLst>
                                          <p:attrName>style.visibility</p:attrName>
                                        </p:attrNameLst>
                                      </p:cBhvr>
                                      <p:to>
                                        <p:strVal val="visible"/>
                                      </p:to>
                                    </p:set>
                                    <p:anim calcmode="lin" valueType="num">
                                      <p:cBhvr additive="base">
                                        <p:cTn id="23" dur="500" fill="hold"/>
                                        <p:tgtEl>
                                          <p:spTgt spid="10"/>
                                        </p:tgtEl>
                                        <p:attrNameLst>
                                          <p:attrName>ppt_x</p:attrName>
                                        </p:attrNameLst>
                                      </p:cBhvr>
                                      <p:tavLst>
                                        <p:tav tm="0">
                                          <p:val>
                                            <p:strVal val="0-#ppt_w/2"/>
                                          </p:val>
                                        </p:tav>
                                        <p:tav tm="100000">
                                          <p:val>
                                            <p:strVal val="#ppt_x"/>
                                          </p:val>
                                        </p:tav>
                                      </p:tavLst>
                                    </p:anim>
                                    <p:anim calcmode="lin" valueType="num">
                                      <p:cBhvr additive="base">
                                        <p:cTn id="24" dur="500" fill="hold"/>
                                        <p:tgtEl>
                                          <p:spTgt spid="10"/>
                                        </p:tgtEl>
                                        <p:attrNameLst>
                                          <p:attrName>ppt_y</p:attrName>
                                        </p:attrNameLst>
                                      </p:cBhvr>
                                      <p:tavLst>
                                        <p:tav tm="0">
                                          <p:val>
                                            <p:strVal val="#ppt_y"/>
                                          </p:val>
                                        </p:tav>
                                        <p:tav tm="100000">
                                          <p:val>
                                            <p:strVal val="#ppt_y"/>
                                          </p:val>
                                        </p:tav>
                                      </p:tavLst>
                                    </p:anim>
                                  </p:childTnLst>
                                </p:cTn>
                              </p:par>
                              <p:par>
                                <p:cTn id="25" presetID="1" presetClass="exit" presetSubtype="0" fill="hold" nodeType="withEffect">
                                  <p:stCondLst>
                                    <p:cond delay="0"/>
                                  </p:stCondLst>
                                  <p:childTnLst>
                                    <p:set>
                                      <p:cBhvr>
                                        <p:cTn id="26" dur="1" fill="hold">
                                          <p:stCondLst>
                                            <p:cond delay="0"/>
                                          </p:stCondLst>
                                        </p:cTn>
                                        <p:tgtEl>
                                          <p:spTgt spid="7"/>
                                        </p:tgtEl>
                                        <p:attrNameLst>
                                          <p:attrName>style.visibility</p:attrName>
                                        </p:attrNameLst>
                                      </p:cBhvr>
                                      <p:to>
                                        <p:strVal val="hidden"/>
                                      </p:to>
                                    </p:set>
                                  </p:childTnLst>
                                </p:cTn>
                              </p:par>
                              <p:par>
                                <p:cTn id="27" presetID="22" presetClass="entr" presetSubtype="8" fill="hold" nodeType="withEffect">
                                  <p:stCondLst>
                                    <p:cond delay="0"/>
                                  </p:stCondLst>
                                  <p:childTnLst>
                                    <p:set>
                                      <p:cBhvr>
                                        <p:cTn id="28" dur="1" fill="hold">
                                          <p:stCondLst>
                                            <p:cond delay="0"/>
                                          </p:stCondLst>
                                        </p:cTn>
                                        <p:tgtEl>
                                          <p:spTgt spid="6"/>
                                        </p:tgtEl>
                                        <p:attrNameLst>
                                          <p:attrName>style.visibility</p:attrName>
                                        </p:attrNameLst>
                                      </p:cBhvr>
                                      <p:to>
                                        <p:strVal val="visible"/>
                                      </p:to>
                                    </p:set>
                                    <p:animEffect transition="in" filter="wipe(left)">
                                      <p:cBhvr>
                                        <p:cTn id="29" dur="500"/>
                                        <p:tgtEl>
                                          <p:spTgt spid="6"/>
                                        </p:tgtEl>
                                      </p:cBhvr>
                                    </p:animEffect>
                                  </p:childTnLst>
                                </p:cTn>
                              </p:par>
                            </p:childTnLst>
                          </p:cTn>
                        </p:par>
                      </p:childTnLst>
                    </p:cTn>
                  </p:par>
                  <p:par>
                    <p:cTn id="30" fill="hold">
                      <p:stCondLst>
                        <p:cond delay="indefinite"/>
                      </p:stCondLst>
                      <p:childTnLst>
                        <p:par>
                          <p:cTn id="31" fill="hold">
                            <p:stCondLst>
                              <p:cond delay="0"/>
                            </p:stCondLst>
                            <p:childTnLst>
                              <p:par>
                                <p:cTn id="32" presetID="2" presetClass="entr" presetSubtype="2" fill="hold" nodeType="clickEffect">
                                  <p:stCondLst>
                                    <p:cond delay="0"/>
                                  </p:stCondLst>
                                  <p:childTnLst>
                                    <p:set>
                                      <p:cBhvr>
                                        <p:cTn id="33" dur="1" fill="hold">
                                          <p:stCondLst>
                                            <p:cond delay="0"/>
                                          </p:stCondLst>
                                        </p:cTn>
                                        <p:tgtEl>
                                          <p:spTgt spid="11"/>
                                        </p:tgtEl>
                                        <p:attrNameLst>
                                          <p:attrName>style.visibility</p:attrName>
                                        </p:attrNameLst>
                                      </p:cBhvr>
                                      <p:to>
                                        <p:strVal val="visible"/>
                                      </p:to>
                                    </p:set>
                                    <p:anim calcmode="lin" valueType="num">
                                      <p:cBhvr additive="base">
                                        <p:cTn id="34" dur="500" fill="hold"/>
                                        <p:tgtEl>
                                          <p:spTgt spid="11"/>
                                        </p:tgtEl>
                                        <p:attrNameLst>
                                          <p:attrName>ppt_x</p:attrName>
                                        </p:attrNameLst>
                                      </p:cBhvr>
                                      <p:tavLst>
                                        <p:tav tm="0">
                                          <p:val>
                                            <p:strVal val="1+#ppt_w/2"/>
                                          </p:val>
                                        </p:tav>
                                        <p:tav tm="100000">
                                          <p:val>
                                            <p:strVal val="#ppt_x"/>
                                          </p:val>
                                        </p:tav>
                                      </p:tavLst>
                                    </p:anim>
                                    <p:anim calcmode="lin" valueType="num">
                                      <p:cBhvr additive="base">
                                        <p:cTn id="35" dur="500" fill="hold"/>
                                        <p:tgtEl>
                                          <p:spTgt spid="11"/>
                                        </p:tgtEl>
                                        <p:attrNameLst>
                                          <p:attrName>ppt_y</p:attrName>
                                        </p:attrNameLst>
                                      </p:cBhvr>
                                      <p:tavLst>
                                        <p:tav tm="0">
                                          <p:val>
                                            <p:strVal val="#ppt_y"/>
                                          </p:val>
                                        </p:tav>
                                        <p:tav tm="100000">
                                          <p:val>
                                            <p:strVal val="#ppt_y"/>
                                          </p:val>
                                        </p:tav>
                                      </p:tavLst>
                                    </p:anim>
                                  </p:childTnLst>
                                </p:cTn>
                              </p:par>
                              <p:par>
                                <p:cTn id="36" presetID="22" presetClass="entr" presetSubtype="8" fill="hold" nodeType="withEffect">
                                  <p:stCondLst>
                                    <p:cond delay="0"/>
                                  </p:stCondLst>
                                  <p:childTnLst>
                                    <p:set>
                                      <p:cBhvr>
                                        <p:cTn id="37" dur="1" fill="hold">
                                          <p:stCondLst>
                                            <p:cond delay="0"/>
                                          </p:stCondLst>
                                        </p:cTn>
                                        <p:tgtEl>
                                          <p:spTgt spid="16"/>
                                        </p:tgtEl>
                                        <p:attrNameLst>
                                          <p:attrName>style.visibility</p:attrName>
                                        </p:attrNameLst>
                                      </p:cBhvr>
                                      <p:to>
                                        <p:strVal val="visible"/>
                                      </p:to>
                                    </p:set>
                                    <p:animEffect transition="in" filter="wipe(left)">
                                      <p:cBhvr>
                                        <p:cTn id="38" dur="500"/>
                                        <p:tgtEl>
                                          <p:spTgt spid="16"/>
                                        </p:tgtEl>
                                      </p:cBhvr>
                                    </p:animEffec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4"/>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sz="quarter" idx="18"/>
          </p:nvPr>
        </p:nvSpPr>
        <p:spPr>
          <a:xfrm>
            <a:off x="479001" y="1196340"/>
            <a:ext cx="11232000" cy="4908004"/>
          </a:xfrm>
        </p:spPr>
        <p:txBody>
          <a:bodyPr/>
          <a:lstStyle/>
          <a:p>
            <a:r>
              <a:rPr lang="fr-FR" dirty="0" smtClean="0"/>
              <a:t>Représentation des degrés-heures (DH) par bâtiment / pièce / mois / année : scénario d’occupation conventionnel / zone Jour – zone Nuit</a:t>
            </a:r>
            <a:endParaRPr lang="fr-FR" dirty="0"/>
          </a:p>
        </p:txBody>
      </p:sp>
      <p:sp>
        <p:nvSpPr>
          <p:cNvPr id="3" name="Espace réservé du texte 2"/>
          <p:cNvSpPr>
            <a:spLocks noGrp="1"/>
          </p:cNvSpPr>
          <p:nvPr>
            <p:ph type="body" sz="quarter" idx="20"/>
          </p:nvPr>
        </p:nvSpPr>
        <p:spPr/>
        <p:txBody>
          <a:bodyPr/>
          <a:lstStyle/>
          <a:p>
            <a:r>
              <a:rPr lang="fr-FR" dirty="0"/>
              <a:t>Indicateurs d’inconfort d’été DH </a:t>
            </a:r>
            <a:r>
              <a:rPr lang="fr-FR" dirty="0" smtClean="0"/>
              <a:t>– Occupation différentiée Jour-Nuit</a:t>
            </a:r>
            <a:endParaRPr lang="fr-FR" dirty="0"/>
          </a:p>
        </p:txBody>
      </p:sp>
      <p:sp>
        <p:nvSpPr>
          <p:cNvPr id="4" name="Espace réservé du numéro de diapositive 3"/>
          <p:cNvSpPr>
            <a:spLocks noGrp="1"/>
          </p:cNvSpPr>
          <p:nvPr>
            <p:ph type="sldNum" sz="quarter" idx="4"/>
          </p:nvPr>
        </p:nvSpPr>
        <p:spPr/>
        <p:txBody>
          <a:bodyPr/>
          <a:lstStyle/>
          <a:p>
            <a:fld id="{9EA69498-1A32-45A5-BBD1-43F41232CC87}" type="slidenum">
              <a:rPr lang="en-US" smtClean="0"/>
              <a:t>12</a:t>
            </a:fld>
            <a:endParaRPr lang="en-US" dirty="0"/>
          </a:p>
        </p:txBody>
      </p:sp>
      <p:pic>
        <p:nvPicPr>
          <p:cNvPr id="14" name="Image 13"/>
          <p:cNvPicPr>
            <a:picLocks noChangeAspect="1"/>
          </p:cNvPicPr>
          <p:nvPr/>
        </p:nvPicPr>
        <p:blipFill rotWithShape="1">
          <a:blip r:embed="rId2">
            <a:extLst>
              <a:ext uri="{28A0092B-C50C-407E-A947-70E740481C1C}">
                <a14:useLocalDpi xmlns:a14="http://schemas.microsoft.com/office/drawing/2010/main" val="0"/>
              </a:ext>
            </a:extLst>
          </a:blip>
          <a:srcRect t="4882"/>
          <a:stretch/>
        </p:blipFill>
        <p:spPr>
          <a:xfrm>
            <a:off x="6414879" y="1704848"/>
            <a:ext cx="5288562" cy="4191978"/>
          </a:xfrm>
          <a:prstGeom prst="rect">
            <a:avLst/>
          </a:prstGeom>
        </p:spPr>
      </p:pic>
      <p:sp>
        <p:nvSpPr>
          <p:cNvPr id="7" name="Rectangle à coins arrondis 6"/>
          <p:cNvSpPr/>
          <p:nvPr/>
        </p:nvSpPr>
        <p:spPr>
          <a:xfrm>
            <a:off x="10579608" y="2957576"/>
            <a:ext cx="313529" cy="2499890"/>
          </a:xfrm>
          <a:prstGeom prst="roundRect">
            <a:avLst/>
          </a:prstGeom>
          <a:noFill/>
          <a:ln w="25400">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 name="Rectangle à coins arrondis 7"/>
          <p:cNvSpPr/>
          <p:nvPr/>
        </p:nvSpPr>
        <p:spPr>
          <a:xfrm>
            <a:off x="10893138" y="4652397"/>
            <a:ext cx="198564" cy="805070"/>
          </a:xfrm>
          <a:prstGeom prst="roundRect">
            <a:avLst/>
          </a:prstGeom>
          <a:noFill/>
          <a:ln w="25400">
            <a:solidFill>
              <a:srgbClr val="C0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 name="ZoneTexte 8"/>
          <p:cNvSpPr txBox="1"/>
          <p:nvPr/>
        </p:nvSpPr>
        <p:spPr>
          <a:xfrm rot="16200000">
            <a:off x="8837594" y="3664725"/>
            <a:ext cx="3169920" cy="307777"/>
          </a:xfrm>
          <a:prstGeom prst="rect">
            <a:avLst/>
          </a:prstGeom>
          <a:noFill/>
        </p:spPr>
        <p:txBody>
          <a:bodyPr wrap="square" rtlCol="0">
            <a:spAutoFit/>
          </a:bodyPr>
          <a:lstStyle/>
          <a:p>
            <a:r>
              <a:rPr lang="fr-FR" sz="1400" dirty="0" smtClean="0">
                <a:solidFill>
                  <a:schemeClr val="accent1">
                    <a:lumMod val="50000"/>
                  </a:schemeClr>
                </a:solidFill>
              </a:rPr>
              <a:t>DH calculés sur la période nocturne </a:t>
            </a:r>
            <a:endParaRPr lang="fr-FR" sz="1400" dirty="0">
              <a:solidFill>
                <a:schemeClr val="accent1">
                  <a:lumMod val="50000"/>
                </a:schemeClr>
              </a:solidFill>
            </a:endParaRPr>
          </a:p>
        </p:txBody>
      </p:sp>
      <p:sp>
        <p:nvSpPr>
          <p:cNvPr id="10" name="ZoneTexte 9"/>
          <p:cNvSpPr txBox="1"/>
          <p:nvPr/>
        </p:nvSpPr>
        <p:spPr>
          <a:xfrm rot="16200000">
            <a:off x="9685611" y="3664725"/>
            <a:ext cx="3169920" cy="307777"/>
          </a:xfrm>
          <a:prstGeom prst="rect">
            <a:avLst/>
          </a:prstGeom>
          <a:noFill/>
        </p:spPr>
        <p:txBody>
          <a:bodyPr wrap="square" rtlCol="0">
            <a:spAutoFit/>
          </a:bodyPr>
          <a:lstStyle/>
          <a:p>
            <a:r>
              <a:rPr lang="fr-FR" sz="1400" dirty="0" smtClean="0">
                <a:solidFill>
                  <a:srgbClr val="C00000"/>
                </a:solidFill>
              </a:rPr>
              <a:t>DH calculés sur la période diurne</a:t>
            </a:r>
            <a:endParaRPr lang="fr-FR" sz="1400" dirty="0">
              <a:solidFill>
                <a:srgbClr val="C00000"/>
              </a:solidFill>
            </a:endParaRPr>
          </a:p>
        </p:txBody>
      </p:sp>
      <p:pic>
        <p:nvPicPr>
          <p:cNvPr id="13" name="Image 12"/>
          <p:cNvPicPr>
            <a:picLocks noChangeAspect="1"/>
          </p:cNvPicPr>
          <p:nvPr/>
        </p:nvPicPr>
        <p:blipFill rotWithShape="1">
          <a:blip r:embed="rId3">
            <a:extLst>
              <a:ext uri="{28A0092B-C50C-407E-A947-70E740481C1C}">
                <a14:useLocalDpi xmlns:a14="http://schemas.microsoft.com/office/drawing/2010/main" val="0"/>
              </a:ext>
            </a:extLst>
          </a:blip>
          <a:srcRect t="5093" r="7328"/>
          <a:stretch/>
        </p:blipFill>
        <p:spPr>
          <a:xfrm>
            <a:off x="941832" y="1713991"/>
            <a:ext cx="4901184" cy="4182835"/>
          </a:xfrm>
          <a:prstGeom prst="rect">
            <a:avLst/>
          </a:prstGeom>
        </p:spPr>
      </p:pic>
      <p:sp>
        <p:nvSpPr>
          <p:cNvPr id="11" name="Rectangle à coins arrondis 10"/>
          <p:cNvSpPr/>
          <p:nvPr/>
        </p:nvSpPr>
        <p:spPr>
          <a:xfrm>
            <a:off x="5102013" y="2088672"/>
            <a:ext cx="531211" cy="3379304"/>
          </a:xfrm>
          <a:prstGeom prst="roundRect">
            <a:avLst/>
          </a:prstGeom>
          <a:noFill/>
          <a:ln w="25400">
            <a:solidFill>
              <a:schemeClr val="accent4">
                <a:lumMod val="7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2" name="ZoneTexte 11"/>
          <p:cNvSpPr txBox="1"/>
          <p:nvPr/>
        </p:nvSpPr>
        <p:spPr>
          <a:xfrm rot="16200000">
            <a:off x="3363163" y="3664725"/>
            <a:ext cx="3169920" cy="307777"/>
          </a:xfrm>
          <a:prstGeom prst="rect">
            <a:avLst/>
          </a:prstGeom>
          <a:noFill/>
        </p:spPr>
        <p:txBody>
          <a:bodyPr wrap="square" rtlCol="0">
            <a:spAutoFit/>
          </a:bodyPr>
          <a:lstStyle/>
          <a:p>
            <a:r>
              <a:rPr lang="fr-FR" sz="1400" dirty="0" smtClean="0">
                <a:solidFill>
                  <a:schemeClr val="accent4">
                    <a:lumMod val="75000"/>
                  </a:schemeClr>
                </a:solidFill>
              </a:rPr>
              <a:t>DH calculés sur les journées entières</a:t>
            </a:r>
            <a:endParaRPr lang="fr-FR" sz="1400" dirty="0">
              <a:solidFill>
                <a:schemeClr val="accent4">
                  <a:lumMod val="75000"/>
                </a:schemeClr>
              </a:solidFill>
            </a:endParaRPr>
          </a:p>
        </p:txBody>
      </p:sp>
      <p:sp>
        <p:nvSpPr>
          <p:cNvPr id="16" name="Triangle rectangle 15"/>
          <p:cNvSpPr/>
          <p:nvPr/>
        </p:nvSpPr>
        <p:spPr>
          <a:xfrm>
            <a:off x="5633223" y="3844544"/>
            <a:ext cx="5375771" cy="1189101"/>
          </a:xfrm>
          <a:prstGeom prst="rtTriangle">
            <a:avLst/>
          </a:prstGeom>
          <a:solidFill>
            <a:schemeClr val="accent2">
              <a:lumMod val="75000"/>
              <a:alpha val="28000"/>
            </a:schemeClr>
          </a:solidFill>
          <a:ln>
            <a:noFill/>
          </a:ln>
        </p:spPr>
        <p:style>
          <a:lnRef idx="1">
            <a:schemeClr val="accent2"/>
          </a:lnRef>
          <a:fillRef idx="2">
            <a:schemeClr val="accent2"/>
          </a:fillRef>
          <a:effectRef idx="1">
            <a:schemeClr val="accent2"/>
          </a:effectRef>
          <a:fontRef idx="minor">
            <a:schemeClr val="dk1"/>
          </a:fontRef>
        </p:style>
        <p:txBody>
          <a:bodyPr rtlCol="0" anchor="ctr"/>
          <a:lstStyle/>
          <a:p>
            <a:r>
              <a:rPr lang="fr-FR" sz="2000" dirty="0">
                <a:solidFill>
                  <a:schemeClr val="accent2">
                    <a:lumMod val="75000"/>
                  </a:schemeClr>
                </a:solidFill>
              </a:rPr>
              <a:t>-76%</a:t>
            </a:r>
          </a:p>
        </p:txBody>
      </p:sp>
      <p:sp>
        <p:nvSpPr>
          <p:cNvPr id="17" name="Triangle rectangle 16"/>
          <p:cNvSpPr/>
          <p:nvPr/>
        </p:nvSpPr>
        <p:spPr>
          <a:xfrm>
            <a:off x="5508648" y="2182852"/>
            <a:ext cx="5161892" cy="915948"/>
          </a:xfrm>
          <a:prstGeom prst="rtTriangle">
            <a:avLst/>
          </a:prstGeom>
          <a:solidFill>
            <a:schemeClr val="accent5">
              <a:lumMod val="75000"/>
              <a:alpha val="28000"/>
            </a:schemeClr>
          </a:solidFill>
          <a:ln>
            <a:noFill/>
          </a:ln>
        </p:spPr>
        <p:style>
          <a:lnRef idx="1">
            <a:schemeClr val="accent2"/>
          </a:lnRef>
          <a:fillRef idx="2">
            <a:schemeClr val="accent2"/>
          </a:fillRef>
          <a:effectRef idx="1">
            <a:schemeClr val="accent2"/>
          </a:effectRef>
          <a:fontRef idx="minor">
            <a:schemeClr val="dk1"/>
          </a:fontRef>
        </p:style>
        <p:txBody>
          <a:bodyPr rtlCol="0" anchor="ctr"/>
          <a:lstStyle/>
          <a:p>
            <a:r>
              <a:rPr lang="fr-FR" dirty="0">
                <a:solidFill>
                  <a:schemeClr val="accent1">
                    <a:lumMod val="50000"/>
                  </a:schemeClr>
                </a:solidFill>
              </a:rPr>
              <a:t>-28%</a:t>
            </a:r>
          </a:p>
        </p:txBody>
      </p:sp>
      <mc:AlternateContent xmlns:mc="http://schemas.openxmlformats.org/markup-compatibility/2006" xmlns:p14="http://schemas.microsoft.com/office/powerpoint/2010/main">
        <mc:Choice Requires="p14">
          <p:contentPart p14:bwMode="auto" r:id="rId4">
            <p14:nvContentPartPr>
              <p14:cNvPr id="5" name="Encre 4"/>
              <p14:cNvContentPartPr/>
              <p14:nvPr/>
            </p14:nvContentPartPr>
            <p14:xfrm>
              <a:off x="793800" y="1566720"/>
              <a:ext cx="1526760" cy="132840"/>
            </p14:xfrm>
          </p:contentPart>
        </mc:Choice>
        <mc:Fallback xmlns="">
          <p:pic>
            <p:nvPicPr>
              <p:cNvPr id="5" name="Encre 4"/>
              <p:cNvPicPr/>
              <p:nvPr/>
            </p:nvPicPr>
            <p:blipFill>
              <a:blip r:embed="rId5"/>
              <a:stretch>
                <a:fillRect/>
              </a:stretch>
            </p:blipFill>
            <p:spPr>
              <a:xfrm>
                <a:off x="777960" y="1503360"/>
                <a:ext cx="1558800" cy="259560"/>
              </a:xfrm>
              <a:prstGeom prst="rect">
                <a:avLst/>
              </a:prstGeom>
            </p:spPr>
          </p:pic>
        </mc:Fallback>
      </mc:AlternateContent>
      <mc:AlternateContent xmlns:mc="http://schemas.openxmlformats.org/markup-compatibility/2006" xmlns:p14="http://schemas.microsoft.com/office/powerpoint/2010/main">
        <mc:Choice Requires="p14">
          <p:contentPart p14:bwMode="auto" r:id="rId6">
            <p14:nvContentPartPr>
              <p14:cNvPr id="6" name="Encre 5"/>
              <p14:cNvContentPartPr/>
              <p14:nvPr/>
            </p14:nvContentPartPr>
            <p14:xfrm>
              <a:off x="2523960" y="1556640"/>
              <a:ext cx="2229120" cy="132840"/>
            </p14:xfrm>
          </p:contentPart>
        </mc:Choice>
        <mc:Fallback xmlns="">
          <p:pic>
            <p:nvPicPr>
              <p:cNvPr id="6" name="Encre 5"/>
              <p:cNvPicPr/>
              <p:nvPr/>
            </p:nvPicPr>
            <p:blipFill>
              <a:blip r:embed="rId7"/>
              <a:stretch>
                <a:fillRect/>
              </a:stretch>
            </p:blipFill>
            <p:spPr>
              <a:xfrm>
                <a:off x="2508120" y="1493280"/>
                <a:ext cx="2260800" cy="259560"/>
              </a:xfrm>
              <a:prstGeom prst="rect">
                <a:avLst/>
              </a:prstGeom>
            </p:spPr>
          </p:pic>
        </mc:Fallback>
      </mc:AlternateContent>
    </p:spTree>
    <p:extLst>
      <p:ext uri="{BB962C8B-B14F-4D97-AF65-F5344CB8AC3E}">
        <p14:creationId xmlns:p14="http://schemas.microsoft.com/office/powerpoint/2010/main" val="20637856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wheel(1)">
                                      <p:cBhvr>
                                        <p:cTn id="12" dur="1500"/>
                                        <p:tgtEl>
                                          <p:spTgt spid="11"/>
                                        </p:tgtEl>
                                      </p:cBhvr>
                                    </p:animEffect>
                                  </p:childTnLst>
                                </p:cTn>
                              </p:par>
                            </p:childTnLst>
                          </p:cTn>
                        </p:par>
                        <p:par>
                          <p:cTn id="13" fill="hold">
                            <p:stCondLst>
                              <p:cond delay="1500"/>
                            </p:stCondLst>
                            <p:childTnLst>
                              <p:par>
                                <p:cTn id="14" presetID="1" presetClass="entr" presetSubtype="0" fill="hold" grpId="0" nodeType="afterEffect">
                                  <p:stCondLst>
                                    <p:cond delay="0"/>
                                  </p:stCondLst>
                                  <p:childTnLst>
                                    <p:set>
                                      <p:cBhvr>
                                        <p:cTn id="15" dur="1" fill="hold">
                                          <p:stCondLst>
                                            <p:cond delay="0"/>
                                          </p:stCondLst>
                                        </p:cTn>
                                        <p:tgtEl>
                                          <p:spTgt spid="12"/>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14"/>
                                        </p:tgtEl>
                                        <p:attrNameLst>
                                          <p:attrName>style.visibility</p:attrName>
                                        </p:attrNameLst>
                                      </p:cBhvr>
                                      <p:to>
                                        <p:strVal val="visible"/>
                                      </p:to>
                                    </p:set>
                                    <p:animEffect transition="in" filter="fade">
                                      <p:cBhvr>
                                        <p:cTn id="20" dur="500"/>
                                        <p:tgtEl>
                                          <p:spTgt spid="14"/>
                                        </p:tgtEl>
                                      </p:cBhvr>
                                    </p:animEffect>
                                  </p:childTnLst>
                                </p:cTn>
                              </p:par>
                              <p:par>
                                <p:cTn id="21" presetID="1" presetClass="exit" presetSubtype="0" fill="hold" nodeType="withEffect">
                                  <p:stCondLst>
                                    <p:cond delay="0"/>
                                  </p:stCondLst>
                                  <p:childTnLst>
                                    <p:set>
                                      <p:cBhvr>
                                        <p:cTn id="22" dur="1" fill="hold">
                                          <p:stCondLst>
                                            <p:cond delay="0"/>
                                          </p:stCondLst>
                                        </p:cTn>
                                        <p:tgtEl>
                                          <p:spTgt spid="5"/>
                                        </p:tgtEl>
                                        <p:attrNameLst>
                                          <p:attrName>style.visibility</p:attrName>
                                        </p:attrNameLst>
                                      </p:cBhvr>
                                      <p:to>
                                        <p:strVal val="hidden"/>
                                      </p:to>
                                    </p:set>
                                  </p:childTnLst>
                                </p:cTn>
                              </p:par>
                              <p:par>
                                <p:cTn id="23" presetID="22" presetClass="entr" presetSubtype="8" fill="hold" nodeType="with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wipe(left)">
                                      <p:cBhvr>
                                        <p:cTn id="25" dur="500"/>
                                        <p:tgtEl>
                                          <p:spTgt spid="6"/>
                                        </p:tgtEl>
                                      </p:cBhvr>
                                    </p:animEffect>
                                  </p:childTnLst>
                                </p:cTn>
                              </p:par>
                            </p:childTnLst>
                          </p:cTn>
                        </p:par>
                      </p:childTnLst>
                    </p:cTn>
                  </p:par>
                  <p:par>
                    <p:cTn id="26" fill="hold">
                      <p:stCondLst>
                        <p:cond delay="indefinite"/>
                      </p:stCondLst>
                      <p:childTnLst>
                        <p:par>
                          <p:cTn id="27" fill="hold">
                            <p:stCondLst>
                              <p:cond delay="0"/>
                            </p:stCondLst>
                            <p:childTnLst>
                              <p:par>
                                <p:cTn id="28" presetID="21" presetClass="entr" presetSubtype="1" fill="hold" grpId="0" nodeType="clickEffect">
                                  <p:stCondLst>
                                    <p:cond delay="0"/>
                                  </p:stCondLst>
                                  <p:childTnLst>
                                    <p:set>
                                      <p:cBhvr>
                                        <p:cTn id="29" dur="1" fill="hold">
                                          <p:stCondLst>
                                            <p:cond delay="0"/>
                                          </p:stCondLst>
                                        </p:cTn>
                                        <p:tgtEl>
                                          <p:spTgt spid="7"/>
                                        </p:tgtEl>
                                        <p:attrNameLst>
                                          <p:attrName>style.visibility</p:attrName>
                                        </p:attrNameLst>
                                      </p:cBhvr>
                                      <p:to>
                                        <p:strVal val="visible"/>
                                      </p:to>
                                    </p:set>
                                    <p:animEffect transition="in" filter="wheel(1)">
                                      <p:cBhvr>
                                        <p:cTn id="30" dur="1500"/>
                                        <p:tgtEl>
                                          <p:spTgt spid="7"/>
                                        </p:tgtEl>
                                      </p:cBhvr>
                                    </p:animEffect>
                                  </p:childTnLst>
                                </p:cTn>
                              </p:par>
                            </p:childTnLst>
                          </p:cTn>
                        </p:par>
                        <p:par>
                          <p:cTn id="31" fill="hold">
                            <p:stCondLst>
                              <p:cond delay="1500"/>
                            </p:stCondLst>
                            <p:childTnLst>
                              <p:par>
                                <p:cTn id="32" presetID="1" presetClass="entr" presetSubtype="0" fill="hold" grpId="0" nodeType="afterEffect">
                                  <p:stCondLst>
                                    <p:cond delay="0"/>
                                  </p:stCondLst>
                                  <p:childTnLst>
                                    <p:set>
                                      <p:cBhvr>
                                        <p:cTn id="33" dur="1" fill="hold">
                                          <p:stCondLst>
                                            <p:cond delay="0"/>
                                          </p:stCondLst>
                                        </p:cTn>
                                        <p:tgtEl>
                                          <p:spTgt spid="9"/>
                                        </p:tgtEl>
                                        <p:attrNameLst>
                                          <p:attrName>style.visibility</p:attrName>
                                        </p:attrNameLst>
                                      </p:cBhvr>
                                      <p:to>
                                        <p:strVal val="visible"/>
                                      </p:to>
                                    </p:set>
                                  </p:childTnLst>
                                </p:cTn>
                              </p:par>
                            </p:childTnLst>
                          </p:cTn>
                        </p:par>
                        <p:par>
                          <p:cTn id="34" fill="hold">
                            <p:stCondLst>
                              <p:cond delay="1500"/>
                            </p:stCondLst>
                            <p:childTnLst>
                              <p:par>
                                <p:cTn id="35" presetID="21" presetClass="entr" presetSubtype="1" fill="hold" grpId="0" nodeType="afterEffect">
                                  <p:stCondLst>
                                    <p:cond delay="0"/>
                                  </p:stCondLst>
                                  <p:childTnLst>
                                    <p:set>
                                      <p:cBhvr>
                                        <p:cTn id="36" dur="1" fill="hold">
                                          <p:stCondLst>
                                            <p:cond delay="0"/>
                                          </p:stCondLst>
                                        </p:cTn>
                                        <p:tgtEl>
                                          <p:spTgt spid="8"/>
                                        </p:tgtEl>
                                        <p:attrNameLst>
                                          <p:attrName>style.visibility</p:attrName>
                                        </p:attrNameLst>
                                      </p:cBhvr>
                                      <p:to>
                                        <p:strVal val="visible"/>
                                      </p:to>
                                    </p:set>
                                    <p:animEffect transition="in" filter="wheel(1)">
                                      <p:cBhvr>
                                        <p:cTn id="37" dur="750"/>
                                        <p:tgtEl>
                                          <p:spTgt spid="8"/>
                                        </p:tgtEl>
                                      </p:cBhvr>
                                    </p:animEffect>
                                  </p:childTnLst>
                                </p:cTn>
                              </p:par>
                            </p:childTnLst>
                          </p:cTn>
                        </p:par>
                        <p:par>
                          <p:cTn id="38" fill="hold">
                            <p:stCondLst>
                              <p:cond delay="2250"/>
                            </p:stCondLst>
                            <p:childTnLst>
                              <p:par>
                                <p:cTn id="39" presetID="1" presetClass="entr" presetSubtype="0" fill="hold" grpId="0" nodeType="afterEffect">
                                  <p:stCondLst>
                                    <p:cond delay="0"/>
                                  </p:stCondLst>
                                  <p:childTnLst>
                                    <p:set>
                                      <p:cBhvr>
                                        <p:cTn id="40" dur="1" fill="hold">
                                          <p:stCondLst>
                                            <p:cond delay="0"/>
                                          </p:stCondLst>
                                        </p:cTn>
                                        <p:tgtEl>
                                          <p:spTgt spid="10"/>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22" presetClass="entr" presetSubtype="8" fill="hold" grpId="0" nodeType="clickEffect">
                                  <p:stCondLst>
                                    <p:cond delay="0"/>
                                  </p:stCondLst>
                                  <p:childTnLst>
                                    <p:set>
                                      <p:cBhvr>
                                        <p:cTn id="44" dur="1" fill="hold">
                                          <p:stCondLst>
                                            <p:cond delay="0"/>
                                          </p:stCondLst>
                                        </p:cTn>
                                        <p:tgtEl>
                                          <p:spTgt spid="17"/>
                                        </p:tgtEl>
                                        <p:attrNameLst>
                                          <p:attrName>style.visibility</p:attrName>
                                        </p:attrNameLst>
                                      </p:cBhvr>
                                      <p:to>
                                        <p:strVal val="visible"/>
                                      </p:to>
                                    </p:set>
                                    <p:animEffect transition="in" filter="wipe(left)">
                                      <p:cBhvr>
                                        <p:cTn id="45" dur="1000"/>
                                        <p:tgtEl>
                                          <p:spTgt spid="17"/>
                                        </p:tgtEl>
                                      </p:cBhvr>
                                    </p:animEffect>
                                  </p:childTnLst>
                                </p:cTn>
                              </p:par>
                              <p:par>
                                <p:cTn id="46" presetID="1" presetClass="exit" presetSubtype="0" fill="hold" nodeType="withEffect">
                                  <p:stCondLst>
                                    <p:cond delay="0"/>
                                  </p:stCondLst>
                                  <p:childTnLst>
                                    <p:set>
                                      <p:cBhvr>
                                        <p:cTn id="47" dur="1" fill="hold">
                                          <p:stCondLst>
                                            <p:cond delay="0"/>
                                          </p:stCondLst>
                                        </p:cTn>
                                        <p:tgtEl>
                                          <p:spTgt spid="6"/>
                                        </p:tgtEl>
                                        <p:attrNameLst>
                                          <p:attrName>style.visibility</p:attrName>
                                        </p:attrNameLst>
                                      </p:cBhvr>
                                      <p:to>
                                        <p:strVal val="hidden"/>
                                      </p:to>
                                    </p:set>
                                  </p:childTnLst>
                                </p:cTn>
                              </p:par>
                            </p:childTnLst>
                          </p:cTn>
                        </p:par>
                      </p:childTnLst>
                    </p:cTn>
                  </p:par>
                  <p:par>
                    <p:cTn id="48" fill="hold">
                      <p:stCondLst>
                        <p:cond delay="indefinite"/>
                      </p:stCondLst>
                      <p:childTnLst>
                        <p:par>
                          <p:cTn id="49" fill="hold">
                            <p:stCondLst>
                              <p:cond delay="0"/>
                            </p:stCondLst>
                            <p:childTnLst>
                              <p:par>
                                <p:cTn id="50" presetID="22" presetClass="entr" presetSubtype="8" fill="hold" grpId="0" nodeType="clickEffect">
                                  <p:stCondLst>
                                    <p:cond delay="0"/>
                                  </p:stCondLst>
                                  <p:childTnLst>
                                    <p:set>
                                      <p:cBhvr>
                                        <p:cTn id="51" dur="1" fill="hold">
                                          <p:stCondLst>
                                            <p:cond delay="0"/>
                                          </p:stCondLst>
                                        </p:cTn>
                                        <p:tgtEl>
                                          <p:spTgt spid="16"/>
                                        </p:tgtEl>
                                        <p:attrNameLst>
                                          <p:attrName>style.visibility</p:attrName>
                                        </p:attrNameLst>
                                      </p:cBhvr>
                                      <p:to>
                                        <p:strVal val="visible"/>
                                      </p:to>
                                    </p:set>
                                    <p:animEffect transition="in" filter="wipe(left)">
                                      <p:cBhvr>
                                        <p:cTn id="52" dur="1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p:bldP spid="10" grpId="0"/>
      <p:bldP spid="11" grpId="0" animBg="1"/>
      <p:bldP spid="12" grpId="0"/>
      <p:bldP spid="16" grpId="0" animBg="1"/>
      <p:bldP spid="17"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sz="quarter" idx="18"/>
          </p:nvPr>
        </p:nvSpPr>
        <p:spPr/>
        <p:txBody>
          <a:bodyPr/>
          <a:lstStyle/>
          <a:p>
            <a:r>
              <a:rPr lang="fr-FR" dirty="0" smtClean="0"/>
              <a:t>DH</a:t>
            </a:r>
            <a:r>
              <a:rPr lang="fr-FR" baseline="-25000" dirty="0" smtClean="0"/>
              <a:t>RE2020</a:t>
            </a:r>
            <a:r>
              <a:rPr lang="fr-FR" dirty="0" smtClean="0"/>
              <a:t> avec scénario conventionnel     </a:t>
            </a:r>
            <a:r>
              <a:rPr lang="fr-FR" b="1" i="1" dirty="0" smtClean="0"/>
              <a:t>VS </a:t>
            </a:r>
            <a:r>
              <a:rPr lang="fr-FR" dirty="0" smtClean="0"/>
              <a:t>    </a:t>
            </a:r>
            <a:r>
              <a:rPr lang="fr-FR" dirty="0" err="1" smtClean="0"/>
              <a:t>DH</a:t>
            </a:r>
            <a:r>
              <a:rPr lang="fr-FR" baseline="-25000" dirty="0" err="1" smtClean="0"/>
              <a:t>jr_nt</a:t>
            </a:r>
            <a:r>
              <a:rPr lang="fr-FR" dirty="0" smtClean="0"/>
              <a:t> / scénario d’occupation zone Jour- zone Nuit     </a:t>
            </a:r>
            <a:r>
              <a:rPr lang="fr-FR" b="1" i="1" dirty="0" smtClean="0"/>
              <a:t>VS   </a:t>
            </a:r>
            <a:r>
              <a:rPr lang="fr-FR" dirty="0" err="1" smtClean="0"/>
              <a:t>DH</a:t>
            </a:r>
            <a:r>
              <a:rPr lang="fr-FR" baseline="-25000" dirty="0" err="1" smtClean="0"/>
              <a:t>occup_réel</a:t>
            </a:r>
            <a:r>
              <a:rPr lang="fr-FR" dirty="0" smtClean="0"/>
              <a:t> avec scénario d’occupation reconstruit ou « réaliste »</a:t>
            </a:r>
            <a:endParaRPr lang="fr-FR" dirty="0"/>
          </a:p>
        </p:txBody>
      </p:sp>
      <p:sp>
        <p:nvSpPr>
          <p:cNvPr id="3" name="Espace réservé du texte 2"/>
          <p:cNvSpPr>
            <a:spLocks noGrp="1"/>
          </p:cNvSpPr>
          <p:nvPr>
            <p:ph type="body" sz="quarter" idx="20"/>
          </p:nvPr>
        </p:nvSpPr>
        <p:spPr/>
        <p:txBody>
          <a:bodyPr/>
          <a:lstStyle/>
          <a:p>
            <a:r>
              <a:rPr lang="fr-FR" dirty="0"/>
              <a:t>Indicateurs d’inconfort d’été DH </a:t>
            </a:r>
            <a:r>
              <a:rPr lang="fr-FR" dirty="0" smtClean="0"/>
              <a:t>sur </a:t>
            </a:r>
            <a:r>
              <a:rPr lang="fr-FR" dirty="0"/>
              <a:t>cas </a:t>
            </a:r>
            <a:r>
              <a:rPr lang="fr-FR" dirty="0" smtClean="0"/>
              <a:t>réels – occupation réaliste</a:t>
            </a:r>
            <a:endParaRPr lang="fr-FR" dirty="0"/>
          </a:p>
        </p:txBody>
      </p:sp>
      <p:sp>
        <p:nvSpPr>
          <p:cNvPr id="4" name="Espace réservé du numéro de diapositive 3"/>
          <p:cNvSpPr>
            <a:spLocks noGrp="1"/>
          </p:cNvSpPr>
          <p:nvPr>
            <p:ph type="sldNum" sz="quarter" idx="4"/>
          </p:nvPr>
        </p:nvSpPr>
        <p:spPr/>
        <p:txBody>
          <a:bodyPr/>
          <a:lstStyle/>
          <a:p>
            <a:fld id="{9EA69498-1A32-45A5-BBD1-43F41232CC87}" type="slidenum">
              <a:rPr lang="en-US" smtClean="0"/>
              <a:t>13</a:t>
            </a:fld>
            <a:endParaRPr lang="en-US" dirty="0"/>
          </a:p>
        </p:txBody>
      </p:sp>
      <p:pic>
        <p:nvPicPr>
          <p:cNvPr id="10" name="Image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4208" y="2002536"/>
            <a:ext cx="4246341" cy="3538618"/>
          </a:xfrm>
          <a:prstGeom prst="rect">
            <a:avLst/>
          </a:prstGeom>
        </p:spPr>
      </p:pic>
      <p:pic>
        <p:nvPicPr>
          <p:cNvPr id="9" name="Imag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36501" y="1981961"/>
            <a:ext cx="4271031" cy="3559193"/>
          </a:xfrm>
          <a:prstGeom prst="rect">
            <a:avLst/>
          </a:prstGeom>
        </p:spPr>
      </p:pic>
      <p:pic>
        <p:nvPicPr>
          <p:cNvPr id="8" name="Image 7"/>
          <p:cNvPicPr>
            <a:picLocks noChangeAspect="1"/>
          </p:cNvPicPr>
          <p:nvPr/>
        </p:nvPicPr>
        <p:blipFill>
          <a:blip r:embed="rId4"/>
          <a:stretch>
            <a:fillRect/>
          </a:stretch>
        </p:blipFill>
        <p:spPr>
          <a:xfrm>
            <a:off x="7936992" y="2002536"/>
            <a:ext cx="4255839" cy="3546532"/>
          </a:xfrm>
          <a:prstGeom prst="rect">
            <a:avLst/>
          </a:prstGeom>
        </p:spPr>
      </p:pic>
      <p:sp>
        <p:nvSpPr>
          <p:cNvPr id="11" name="Rectangle à coins arrondis 10"/>
          <p:cNvSpPr/>
          <p:nvPr/>
        </p:nvSpPr>
        <p:spPr>
          <a:xfrm>
            <a:off x="3497579" y="2667000"/>
            <a:ext cx="8267701" cy="1767840"/>
          </a:xfrm>
          <a:prstGeom prst="roundRect">
            <a:avLst>
              <a:gd name="adj" fmla="val 8477"/>
            </a:avLst>
          </a:prstGeom>
          <a:solidFill>
            <a:srgbClr val="FF0000">
              <a:alpha val="2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solidFill>
                  <a:srgbClr val="FF0000"/>
                </a:solidFill>
              </a:rPr>
              <a:t>Zone de confort réel avec </a:t>
            </a:r>
            <a:r>
              <a:rPr lang="fr-FR" dirty="0" smtClean="0">
                <a:solidFill>
                  <a:srgbClr val="FF0000"/>
                </a:solidFill>
              </a:rPr>
              <a:t>l’occupation </a:t>
            </a:r>
            <a:r>
              <a:rPr lang="fr-FR" dirty="0">
                <a:solidFill>
                  <a:srgbClr val="FF0000"/>
                </a:solidFill>
              </a:rPr>
              <a:t>la plus réaliste possible</a:t>
            </a:r>
          </a:p>
        </p:txBody>
      </p:sp>
      <mc:AlternateContent xmlns:mc="http://schemas.openxmlformats.org/markup-compatibility/2006" xmlns:p14="http://schemas.microsoft.com/office/powerpoint/2010/main">
        <mc:Choice Requires="p14">
          <p:contentPart p14:bwMode="auto" r:id="rId5">
            <p14:nvContentPartPr>
              <p14:cNvPr id="5" name="Encre 4"/>
              <p14:cNvContentPartPr/>
              <p14:nvPr/>
            </p14:nvContentPartPr>
            <p14:xfrm>
              <a:off x="814320" y="1226040"/>
              <a:ext cx="3826800" cy="325800"/>
            </p14:xfrm>
          </p:contentPart>
        </mc:Choice>
        <mc:Fallback xmlns="">
          <p:pic>
            <p:nvPicPr>
              <p:cNvPr id="5" name="Encre 4"/>
              <p:cNvPicPr/>
              <p:nvPr/>
            </p:nvPicPr>
            <p:blipFill>
              <a:blip r:embed="rId6"/>
              <a:stretch>
                <a:fillRect/>
              </a:stretch>
            </p:blipFill>
            <p:spPr>
              <a:xfrm>
                <a:off x="798120" y="1162680"/>
                <a:ext cx="3858840" cy="452880"/>
              </a:xfrm>
              <a:prstGeom prst="rect">
                <a:avLst/>
              </a:prstGeom>
            </p:spPr>
          </p:pic>
        </mc:Fallback>
      </mc:AlternateContent>
      <mc:AlternateContent xmlns:mc="http://schemas.openxmlformats.org/markup-compatibility/2006" xmlns:p14="http://schemas.microsoft.com/office/powerpoint/2010/main">
        <mc:Choice Requires="p14">
          <p:contentPart p14:bwMode="auto" r:id="rId7">
            <p14:nvContentPartPr>
              <p14:cNvPr id="6" name="Encre 5"/>
              <p14:cNvContentPartPr/>
              <p14:nvPr/>
            </p14:nvContentPartPr>
            <p14:xfrm>
              <a:off x="5434560" y="1190520"/>
              <a:ext cx="5333040" cy="254520"/>
            </p14:xfrm>
          </p:contentPart>
        </mc:Choice>
        <mc:Fallback xmlns="">
          <p:pic>
            <p:nvPicPr>
              <p:cNvPr id="6" name="Encre 5"/>
              <p:cNvPicPr/>
              <p:nvPr/>
            </p:nvPicPr>
            <p:blipFill>
              <a:blip r:embed="rId8"/>
              <a:stretch>
                <a:fillRect/>
              </a:stretch>
            </p:blipFill>
            <p:spPr>
              <a:xfrm>
                <a:off x="5418720" y="1126800"/>
                <a:ext cx="5364720" cy="381960"/>
              </a:xfrm>
              <a:prstGeom prst="rect">
                <a:avLst/>
              </a:prstGeom>
            </p:spPr>
          </p:pic>
        </mc:Fallback>
      </mc:AlternateContent>
      <mc:AlternateContent xmlns:mc="http://schemas.openxmlformats.org/markup-compatibility/2006" xmlns:p14="http://schemas.microsoft.com/office/powerpoint/2010/main">
        <mc:Choice Requires="p14">
          <p:contentPart p14:bwMode="auto" r:id="rId9">
            <p14:nvContentPartPr>
              <p14:cNvPr id="7" name="Encre 6"/>
              <p14:cNvContentPartPr/>
              <p14:nvPr/>
            </p14:nvContentPartPr>
            <p14:xfrm>
              <a:off x="814320" y="1579960"/>
              <a:ext cx="6658360" cy="173160"/>
            </p14:xfrm>
          </p:contentPart>
        </mc:Choice>
        <mc:Fallback xmlns="">
          <p:pic>
            <p:nvPicPr>
              <p:cNvPr id="7" name="Encre 6"/>
              <p:cNvPicPr/>
              <p:nvPr/>
            </p:nvPicPr>
            <p:blipFill>
              <a:blip r:embed="rId10"/>
              <a:stretch>
                <a:fillRect/>
              </a:stretch>
            </p:blipFill>
            <p:spPr>
              <a:xfrm>
                <a:off x="798480" y="1516600"/>
                <a:ext cx="6690041" cy="300240"/>
              </a:xfrm>
              <a:prstGeom prst="rect">
                <a:avLst/>
              </a:prstGeom>
            </p:spPr>
          </p:pic>
        </mc:Fallback>
      </mc:AlternateContent>
    </p:spTree>
    <p:extLst>
      <p:ext uri="{BB962C8B-B14F-4D97-AF65-F5344CB8AC3E}">
        <p14:creationId xmlns:p14="http://schemas.microsoft.com/office/powerpoint/2010/main" val="20548459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75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500"/>
                                        <p:tgtEl>
                                          <p:spTgt spid="9"/>
                                        </p:tgtEl>
                                      </p:cBhvr>
                                    </p:animEffect>
                                  </p:childTnLst>
                                </p:cTn>
                              </p:par>
                              <p:par>
                                <p:cTn id="13" presetID="1" presetClass="exit" presetSubtype="0" fill="hold" nodeType="withEffect">
                                  <p:stCondLst>
                                    <p:cond delay="0"/>
                                  </p:stCondLst>
                                  <p:childTnLst>
                                    <p:set>
                                      <p:cBhvr>
                                        <p:cTn id="14" dur="1" fill="hold">
                                          <p:stCondLst>
                                            <p:cond delay="0"/>
                                          </p:stCondLst>
                                        </p:cTn>
                                        <p:tgtEl>
                                          <p:spTgt spid="5"/>
                                        </p:tgtEl>
                                        <p:attrNameLst>
                                          <p:attrName>style.visibility</p:attrName>
                                        </p:attrNameLst>
                                      </p:cBhvr>
                                      <p:to>
                                        <p:strVal val="hidden"/>
                                      </p:to>
                                    </p:set>
                                  </p:childTnLst>
                                </p:cTn>
                              </p:par>
                              <p:par>
                                <p:cTn id="15" presetID="22" presetClass="entr" presetSubtype="8" fill="hold" nodeType="with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wipe(left)">
                                      <p:cBhvr>
                                        <p:cTn id="17" dur="75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500"/>
                                        <p:tgtEl>
                                          <p:spTgt spid="8"/>
                                        </p:tgtEl>
                                      </p:cBhvr>
                                    </p:animEffect>
                                  </p:childTnLst>
                                </p:cTn>
                              </p:par>
                              <p:par>
                                <p:cTn id="23" presetID="1" presetClass="exit" presetSubtype="0" fill="hold" nodeType="withEffect">
                                  <p:stCondLst>
                                    <p:cond delay="0"/>
                                  </p:stCondLst>
                                  <p:childTnLst>
                                    <p:set>
                                      <p:cBhvr>
                                        <p:cTn id="24" dur="1" fill="hold">
                                          <p:stCondLst>
                                            <p:cond delay="0"/>
                                          </p:stCondLst>
                                        </p:cTn>
                                        <p:tgtEl>
                                          <p:spTgt spid="6"/>
                                        </p:tgtEl>
                                        <p:attrNameLst>
                                          <p:attrName>style.visibility</p:attrName>
                                        </p:attrNameLst>
                                      </p:cBhvr>
                                      <p:to>
                                        <p:strVal val="hidden"/>
                                      </p:to>
                                    </p:set>
                                  </p:childTnLst>
                                </p:cTn>
                              </p:par>
                              <p:par>
                                <p:cTn id="25" presetID="22" presetClass="entr" presetSubtype="8" fill="hold" nodeType="with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wipe(left)">
                                      <p:cBhvr>
                                        <p:cTn id="27" dur="1000"/>
                                        <p:tgtEl>
                                          <p:spTgt spid="7"/>
                                        </p:tgtEl>
                                      </p:cBhvr>
                                    </p:animEffect>
                                  </p:childTnLst>
                                </p:cTn>
                              </p:par>
                            </p:childTnLst>
                          </p:cTn>
                        </p:par>
                      </p:childTnLst>
                    </p:cTn>
                  </p:par>
                  <p:par>
                    <p:cTn id="28" fill="hold">
                      <p:stCondLst>
                        <p:cond delay="indefinite"/>
                      </p:stCondLst>
                      <p:childTnLst>
                        <p:par>
                          <p:cTn id="29" fill="hold">
                            <p:stCondLst>
                              <p:cond delay="0"/>
                            </p:stCondLst>
                            <p:childTnLst>
                              <p:par>
                                <p:cTn id="30" presetID="21" presetClass="entr" presetSubtype="1" fill="hold" grpId="0" nodeType="click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wheel(1)">
                                      <p:cBhvr>
                                        <p:cTn id="32" dur="2000"/>
                                        <p:tgtEl>
                                          <p:spTgt spid="11"/>
                                        </p:tgtEl>
                                      </p:cBhvr>
                                    </p:animEffect>
                                  </p:childTnLst>
                                </p:cTn>
                              </p:par>
                              <p:par>
                                <p:cTn id="33" presetID="1" presetClass="exit" presetSubtype="0" fill="hold" nodeType="withEffect">
                                  <p:stCondLst>
                                    <p:cond delay="0"/>
                                  </p:stCondLst>
                                  <p:childTnLst>
                                    <p:set>
                                      <p:cBhvr>
                                        <p:cTn id="34" dur="1" fill="hold">
                                          <p:stCondLst>
                                            <p:cond delay="0"/>
                                          </p:stCondLst>
                                        </p:cTn>
                                        <p:tgtEl>
                                          <p:spTgt spid="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sz="quarter" idx="18"/>
          </p:nvPr>
        </p:nvSpPr>
        <p:spPr/>
        <p:txBody>
          <a:bodyPr/>
          <a:lstStyle/>
          <a:p>
            <a:r>
              <a:rPr lang="fr-FR" dirty="0" smtClean="0"/>
              <a:t>Les indicateurs d’inconfort chaud mesurés correspondent au ressenti exprimé par les occupants lorsque l’information a pu être récupérée.</a:t>
            </a:r>
          </a:p>
          <a:p>
            <a:r>
              <a:rPr lang="fr-FR" dirty="0" smtClean="0"/>
              <a:t>Le fait de détailler le calcul des indicateurs d’inconfort chaud entre la zone Jour et la zone Nuit permet d’identifier les heures qui contribuent le plus à la situation d’inconfort.</a:t>
            </a:r>
          </a:p>
          <a:p>
            <a:r>
              <a:rPr lang="fr-FR" dirty="0" smtClean="0"/>
              <a:t>Ce type d’indicateur offre l’intérêt d’orienter </a:t>
            </a:r>
            <a:r>
              <a:rPr lang="fr-FR" dirty="0"/>
              <a:t>les occupants vers des solutions adaptatives efficaces pour limiter les surchauffes </a:t>
            </a:r>
            <a:r>
              <a:rPr lang="fr-FR" dirty="0" smtClean="0"/>
              <a:t>intérieures (ventilation naturelle </a:t>
            </a:r>
            <a:r>
              <a:rPr lang="fr-FR" dirty="0" err="1" smtClean="0"/>
              <a:t>traversante</a:t>
            </a:r>
            <a:r>
              <a:rPr lang="fr-FR" dirty="0" smtClean="0"/>
              <a:t> nocturne…).</a:t>
            </a:r>
            <a:endParaRPr lang="fr-FR" dirty="0"/>
          </a:p>
          <a:p>
            <a:r>
              <a:rPr lang="fr-FR" dirty="0" smtClean="0"/>
              <a:t>Un nouvel indicateur d’inconfort chaud, qui serait mesuré, pourrait être constitué d’un double degrés-heures calculé d’une part, sur une pièce représentative de la zone jour </a:t>
            </a:r>
            <a:r>
              <a:rPr lang="fr-FR" dirty="0" err="1" smtClean="0"/>
              <a:t>DH</a:t>
            </a:r>
            <a:r>
              <a:rPr lang="fr-FR" baseline="-25000" dirty="0" err="1" smtClean="0"/>
              <a:t>jr</a:t>
            </a:r>
            <a:r>
              <a:rPr lang="fr-FR" dirty="0" smtClean="0"/>
              <a:t> et d’autre part, pour une chambre occupée </a:t>
            </a:r>
            <a:r>
              <a:rPr lang="fr-FR" dirty="0" err="1" smtClean="0"/>
              <a:t>DH</a:t>
            </a:r>
            <a:r>
              <a:rPr lang="fr-FR" baseline="-25000" dirty="0" err="1" smtClean="0"/>
              <a:t>nt</a:t>
            </a:r>
            <a:r>
              <a:rPr lang="fr-FR" dirty="0" smtClean="0"/>
              <a:t>.</a:t>
            </a:r>
          </a:p>
          <a:p>
            <a:r>
              <a:rPr lang="fr-FR" dirty="0" smtClean="0"/>
              <a:t>Le scénario d’occupation différentié Jour-Nuit peut être construit à partir des scénarii conventionnels réglementaires ou à l’aide d’un scénario d’occupation plus réaliste reconstruit à parti des mesures de CO2 enregistrées.</a:t>
            </a:r>
          </a:p>
          <a:p>
            <a:r>
              <a:rPr lang="fr-FR" dirty="0" smtClean="0"/>
              <a:t>Estimer les performances réelles à des fins de garantie de performance énergétique.</a:t>
            </a:r>
            <a:endParaRPr lang="fr-FR" dirty="0"/>
          </a:p>
        </p:txBody>
      </p:sp>
      <p:sp>
        <p:nvSpPr>
          <p:cNvPr id="3" name="Espace réservé du texte 2"/>
          <p:cNvSpPr>
            <a:spLocks noGrp="1"/>
          </p:cNvSpPr>
          <p:nvPr>
            <p:ph type="body" sz="quarter" idx="20"/>
          </p:nvPr>
        </p:nvSpPr>
        <p:spPr/>
        <p:txBody>
          <a:bodyPr/>
          <a:lstStyle/>
          <a:p>
            <a:r>
              <a:rPr lang="fr-FR" dirty="0" smtClean="0"/>
              <a:t>Conclusions &amp; Perspectives</a:t>
            </a:r>
            <a:endParaRPr lang="fr-FR" dirty="0"/>
          </a:p>
        </p:txBody>
      </p:sp>
      <p:sp>
        <p:nvSpPr>
          <p:cNvPr id="4" name="Espace réservé du numéro de diapositive 3"/>
          <p:cNvSpPr>
            <a:spLocks noGrp="1"/>
          </p:cNvSpPr>
          <p:nvPr>
            <p:ph type="sldNum" sz="quarter" idx="4"/>
          </p:nvPr>
        </p:nvSpPr>
        <p:spPr/>
        <p:txBody>
          <a:bodyPr/>
          <a:lstStyle/>
          <a:p>
            <a:fld id="{9EA69498-1A32-45A5-BBD1-43F41232CC87}" type="slidenum">
              <a:rPr lang="en-US" smtClean="0"/>
              <a:t>14</a:t>
            </a:fld>
            <a:endParaRPr lang="en-US" dirty="0"/>
          </a:p>
        </p:txBody>
      </p:sp>
      <mc:AlternateContent xmlns:mc="http://schemas.openxmlformats.org/markup-compatibility/2006" xmlns:p14="http://schemas.microsoft.com/office/powerpoint/2010/main">
        <mc:Choice Requires="p14">
          <p:contentPart p14:bwMode="auto" r:id="rId2">
            <p14:nvContentPartPr>
              <p14:cNvPr id="5" name="Encre 4"/>
              <p14:cNvContentPartPr/>
              <p14:nvPr/>
            </p14:nvContentPartPr>
            <p14:xfrm>
              <a:off x="875160" y="2228400"/>
              <a:ext cx="7256520" cy="223920"/>
            </p14:xfrm>
          </p:contentPart>
        </mc:Choice>
        <mc:Fallback xmlns="">
          <p:pic>
            <p:nvPicPr>
              <p:cNvPr id="5" name="Encre 4"/>
              <p:cNvPicPr/>
              <p:nvPr/>
            </p:nvPicPr>
            <p:blipFill>
              <a:blip r:embed="rId3"/>
              <a:stretch>
                <a:fillRect/>
              </a:stretch>
            </p:blipFill>
            <p:spPr>
              <a:xfrm>
                <a:off x="859320" y="2164680"/>
                <a:ext cx="7288200" cy="351360"/>
              </a:xfrm>
              <a:prstGeom prst="rect">
                <a:avLst/>
              </a:prstGeom>
            </p:spPr>
          </p:pic>
        </mc:Fallback>
      </mc:AlternateContent>
      <mc:AlternateContent xmlns:mc="http://schemas.openxmlformats.org/markup-compatibility/2006" xmlns:p14="http://schemas.microsoft.com/office/powerpoint/2010/main">
        <mc:Choice Requires="p14">
          <p:contentPart p14:bwMode="auto" r:id="rId4">
            <p14:nvContentPartPr>
              <p14:cNvPr id="7" name="Encre 6"/>
              <p14:cNvContentPartPr/>
              <p14:nvPr/>
            </p14:nvContentPartPr>
            <p14:xfrm>
              <a:off x="9482328" y="3306960"/>
              <a:ext cx="1929384" cy="195192"/>
            </p14:xfrm>
          </p:contentPart>
        </mc:Choice>
        <mc:Fallback xmlns="">
          <p:pic>
            <p:nvPicPr>
              <p:cNvPr id="7" name="Encre 6"/>
              <p:cNvPicPr/>
              <p:nvPr/>
            </p:nvPicPr>
            <p:blipFill>
              <a:blip r:embed="rId5"/>
              <a:stretch>
                <a:fillRect/>
              </a:stretch>
            </p:blipFill>
            <p:spPr>
              <a:xfrm>
                <a:off x="9466487" y="3243216"/>
                <a:ext cx="1961426" cy="322319"/>
              </a:xfrm>
              <a:prstGeom prst="rect">
                <a:avLst/>
              </a:prstGeom>
            </p:spPr>
          </p:pic>
        </mc:Fallback>
      </mc:AlternateContent>
      <mc:AlternateContent xmlns:mc="http://schemas.openxmlformats.org/markup-compatibility/2006" xmlns:p14="http://schemas.microsoft.com/office/powerpoint/2010/main">
        <mc:Choice Requires="p14">
          <p:contentPart p14:bwMode="auto" r:id="rId6">
            <p14:nvContentPartPr>
              <p14:cNvPr id="8" name="Encre 7"/>
              <p14:cNvContentPartPr/>
              <p14:nvPr/>
            </p14:nvContentPartPr>
            <p14:xfrm>
              <a:off x="763200" y="4263120"/>
              <a:ext cx="4824360" cy="163440"/>
            </p14:xfrm>
          </p:contentPart>
        </mc:Choice>
        <mc:Fallback xmlns="">
          <p:pic>
            <p:nvPicPr>
              <p:cNvPr id="8" name="Encre 7"/>
              <p:cNvPicPr/>
              <p:nvPr/>
            </p:nvPicPr>
            <p:blipFill>
              <a:blip r:embed="rId7"/>
              <a:stretch>
                <a:fillRect/>
              </a:stretch>
            </p:blipFill>
            <p:spPr>
              <a:xfrm>
                <a:off x="747360" y="4199760"/>
                <a:ext cx="4856040" cy="290160"/>
              </a:xfrm>
              <a:prstGeom prst="rect">
                <a:avLst/>
              </a:prstGeom>
            </p:spPr>
          </p:pic>
        </mc:Fallback>
      </mc:AlternateContent>
      <mc:AlternateContent xmlns:mc="http://schemas.openxmlformats.org/markup-compatibility/2006" xmlns:p14="http://schemas.microsoft.com/office/powerpoint/2010/main">
        <mc:Choice Requires="p14">
          <p:contentPart p14:bwMode="auto" r:id="rId8">
            <p14:nvContentPartPr>
              <p14:cNvPr id="9" name="Encre 8"/>
              <p14:cNvContentPartPr/>
              <p14:nvPr/>
            </p14:nvContentPartPr>
            <p14:xfrm>
              <a:off x="2747880" y="4558320"/>
              <a:ext cx="9006840" cy="203760"/>
            </p14:xfrm>
          </p:contentPart>
        </mc:Choice>
        <mc:Fallback xmlns="">
          <p:pic>
            <p:nvPicPr>
              <p:cNvPr id="9" name="Encre 8"/>
              <p:cNvPicPr/>
              <p:nvPr/>
            </p:nvPicPr>
            <p:blipFill>
              <a:blip r:embed="rId9"/>
              <a:stretch>
                <a:fillRect/>
              </a:stretch>
            </p:blipFill>
            <p:spPr>
              <a:xfrm>
                <a:off x="2732040" y="4494960"/>
                <a:ext cx="9038520" cy="330840"/>
              </a:xfrm>
              <a:prstGeom prst="rect">
                <a:avLst/>
              </a:prstGeom>
            </p:spPr>
          </p:pic>
        </mc:Fallback>
      </mc:AlternateContent>
      <mc:AlternateContent xmlns:mc="http://schemas.openxmlformats.org/markup-compatibility/2006" xmlns:p14="http://schemas.microsoft.com/office/powerpoint/2010/main">
        <mc:Choice Requires="p14">
          <p:contentPart p14:bwMode="auto" r:id="rId10">
            <p14:nvContentPartPr>
              <p14:cNvPr id="10" name="Encre 9"/>
              <p14:cNvContentPartPr/>
              <p14:nvPr/>
            </p14:nvContentPartPr>
            <p14:xfrm>
              <a:off x="793800" y="3642480"/>
              <a:ext cx="773640" cy="142920"/>
            </p14:xfrm>
          </p:contentPart>
        </mc:Choice>
        <mc:Fallback xmlns="">
          <p:pic>
            <p:nvPicPr>
              <p:cNvPr id="10" name="Encre 9"/>
              <p:cNvPicPr/>
              <p:nvPr/>
            </p:nvPicPr>
            <p:blipFill>
              <a:blip r:embed="rId11"/>
              <a:stretch>
                <a:fillRect/>
              </a:stretch>
            </p:blipFill>
            <p:spPr>
              <a:xfrm>
                <a:off x="777960" y="3579120"/>
                <a:ext cx="805680" cy="269640"/>
              </a:xfrm>
              <a:prstGeom prst="rect">
                <a:avLst/>
              </a:prstGeom>
            </p:spPr>
          </p:pic>
        </mc:Fallback>
      </mc:AlternateContent>
    </p:spTree>
    <p:extLst>
      <p:ext uri="{BB962C8B-B14F-4D97-AF65-F5344CB8AC3E}">
        <p14:creationId xmlns:p14="http://schemas.microsoft.com/office/powerpoint/2010/main" val="23225468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wipe(left)">
                                      <p:cBhvr>
                                        <p:cTn id="7" dur="75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wipe(left)">
                                      <p:cBhvr>
                                        <p:cTn id="12" dur="750"/>
                                        <p:tgtEl>
                                          <p:spTgt spid="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wipe(left)">
                                      <p:cBhvr>
                                        <p:cTn id="17" dur="10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2">
                                            <p:txEl>
                                              <p:pRg st="2" end="2"/>
                                            </p:txEl>
                                          </p:spTgt>
                                        </p:tgtEl>
                                        <p:attrNameLst>
                                          <p:attrName>style.visibility</p:attrName>
                                        </p:attrNameLst>
                                      </p:cBhvr>
                                      <p:to>
                                        <p:strVal val="visible"/>
                                      </p:to>
                                    </p:set>
                                    <p:animEffect transition="in" filter="wipe(left)">
                                      <p:cBhvr>
                                        <p:cTn id="22" dur="750"/>
                                        <p:tgtEl>
                                          <p:spTgt spid="2">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nodeType="clickEffect">
                                  <p:stCondLst>
                                    <p:cond delay="0"/>
                                  </p:stCondLst>
                                  <p:childTnLst>
                                    <p:set>
                                      <p:cBhvr>
                                        <p:cTn id="26" dur="1" fill="hold">
                                          <p:stCondLst>
                                            <p:cond delay="0"/>
                                          </p:stCondLst>
                                        </p:cTn>
                                        <p:tgtEl>
                                          <p:spTgt spid="2">
                                            <p:txEl>
                                              <p:pRg st="3" end="3"/>
                                            </p:txEl>
                                          </p:spTgt>
                                        </p:tgtEl>
                                        <p:attrNameLst>
                                          <p:attrName>style.visibility</p:attrName>
                                        </p:attrNameLst>
                                      </p:cBhvr>
                                      <p:to>
                                        <p:strVal val="visible"/>
                                      </p:to>
                                    </p:set>
                                    <p:animEffect transition="in" filter="wipe(left)">
                                      <p:cBhvr>
                                        <p:cTn id="27" dur="750"/>
                                        <p:tgtEl>
                                          <p:spTgt spid="2">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nodeType="clickEffect">
                                  <p:stCondLst>
                                    <p:cond delay="0"/>
                                  </p:stCondLst>
                                  <p:childTnLst>
                                    <p:set>
                                      <p:cBhvr>
                                        <p:cTn id="31" dur="1" fill="hold">
                                          <p:stCondLst>
                                            <p:cond delay="0"/>
                                          </p:stCondLst>
                                        </p:cTn>
                                        <p:tgtEl>
                                          <p:spTgt spid="7"/>
                                        </p:tgtEl>
                                        <p:attrNameLst>
                                          <p:attrName>style.visibility</p:attrName>
                                        </p:attrNameLst>
                                      </p:cBhvr>
                                      <p:to>
                                        <p:strVal val="visible"/>
                                      </p:to>
                                    </p:set>
                                    <p:animEffect transition="in" filter="wipe(left)">
                                      <p:cBhvr>
                                        <p:cTn id="32" dur="500"/>
                                        <p:tgtEl>
                                          <p:spTgt spid="7"/>
                                        </p:tgtEl>
                                      </p:cBhvr>
                                    </p:animEffect>
                                  </p:childTnLst>
                                </p:cTn>
                              </p:par>
                            </p:childTnLst>
                          </p:cTn>
                        </p:par>
                        <p:par>
                          <p:cTn id="33" fill="hold">
                            <p:stCondLst>
                              <p:cond delay="500"/>
                            </p:stCondLst>
                            <p:childTnLst>
                              <p:par>
                                <p:cTn id="34" presetID="22" presetClass="entr" presetSubtype="8" fill="hold" nodeType="afterEffect">
                                  <p:stCondLst>
                                    <p:cond delay="0"/>
                                  </p:stCondLst>
                                  <p:childTnLst>
                                    <p:set>
                                      <p:cBhvr>
                                        <p:cTn id="35" dur="1" fill="hold">
                                          <p:stCondLst>
                                            <p:cond delay="0"/>
                                          </p:stCondLst>
                                        </p:cTn>
                                        <p:tgtEl>
                                          <p:spTgt spid="10"/>
                                        </p:tgtEl>
                                        <p:attrNameLst>
                                          <p:attrName>style.visibility</p:attrName>
                                        </p:attrNameLst>
                                      </p:cBhvr>
                                      <p:to>
                                        <p:strVal val="visible"/>
                                      </p:to>
                                    </p:set>
                                    <p:animEffect transition="in" filter="wipe(left)">
                                      <p:cBhvr>
                                        <p:cTn id="36" dur="500"/>
                                        <p:tgtEl>
                                          <p:spTgt spid="10"/>
                                        </p:tgtEl>
                                      </p:cBhvr>
                                    </p:animEffect>
                                  </p:childTnLst>
                                </p:cTn>
                              </p:par>
                            </p:childTnLst>
                          </p:cTn>
                        </p:par>
                      </p:childTnLst>
                    </p:cTn>
                  </p:par>
                  <p:par>
                    <p:cTn id="37" fill="hold">
                      <p:stCondLst>
                        <p:cond delay="indefinite"/>
                      </p:stCondLst>
                      <p:childTnLst>
                        <p:par>
                          <p:cTn id="38" fill="hold">
                            <p:stCondLst>
                              <p:cond delay="0"/>
                            </p:stCondLst>
                            <p:childTnLst>
                              <p:par>
                                <p:cTn id="39" presetID="22" presetClass="entr" presetSubtype="8" fill="hold" nodeType="clickEffect">
                                  <p:stCondLst>
                                    <p:cond delay="0"/>
                                  </p:stCondLst>
                                  <p:childTnLst>
                                    <p:set>
                                      <p:cBhvr>
                                        <p:cTn id="40" dur="1" fill="hold">
                                          <p:stCondLst>
                                            <p:cond delay="0"/>
                                          </p:stCondLst>
                                        </p:cTn>
                                        <p:tgtEl>
                                          <p:spTgt spid="2">
                                            <p:txEl>
                                              <p:pRg st="4" end="4"/>
                                            </p:txEl>
                                          </p:spTgt>
                                        </p:tgtEl>
                                        <p:attrNameLst>
                                          <p:attrName>style.visibility</p:attrName>
                                        </p:attrNameLst>
                                      </p:cBhvr>
                                      <p:to>
                                        <p:strVal val="visible"/>
                                      </p:to>
                                    </p:set>
                                    <p:animEffect transition="in" filter="wipe(left)">
                                      <p:cBhvr>
                                        <p:cTn id="41" dur="750"/>
                                        <p:tgtEl>
                                          <p:spTgt spid="2">
                                            <p:txEl>
                                              <p:pRg st="4" end="4"/>
                                            </p:txEl>
                                          </p:spTgt>
                                        </p:tgtEl>
                                      </p:cBhvr>
                                    </p:animEffect>
                                  </p:childTnLst>
                                </p:cTn>
                              </p:par>
                            </p:childTnLst>
                          </p:cTn>
                        </p:par>
                      </p:childTnLst>
                    </p:cTn>
                  </p:par>
                  <p:par>
                    <p:cTn id="42" fill="hold">
                      <p:stCondLst>
                        <p:cond delay="indefinite"/>
                      </p:stCondLst>
                      <p:childTnLst>
                        <p:par>
                          <p:cTn id="43" fill="hold">
                            <p:stCondLst>
                              <p:cond delay="0"/>
                            </p:stCondLst>
                            <p:childTnLst>
                              <p:par>
                                <p:cTn id="44" presetID="22" presetClass="entr" presetSubtype="8" fill="hold" nodeType="clickEffect">
                                  <p:stCondLst>
                                    <p:cond delay="0"/>
                                  </p:stCondLst>
                                  <p:childTnLst>
                                    <p:set>
                                      <p:cBhvr>
                                        <p:cTn id="45" dur="1" fill="hold">
                                          <p:stCondLst>
                                            <p:cond delay="0"/>
                                          </p:stCondLst>
                                        </p:cTn>
                                        <p:tgtEl>
                                          <p:spTgt spid="8"/>
                                        </p:tgtEl>
                                        <p:attrNameLst>
                                          <p:attrName>style.visibility</p:attrName>
                                        </p:attrNameLst>
                                      </p:cBhvr>
                                      <p:to>
                                        <p:strVal val="visible"/>
                                      </p:to>
                                    </p:set>
                                    <p:animEffect transition="in" filter="wipe(left)">
                                      <p:cBhvr>
                                        <p:cTn id="46" dur="750"/>
                                        <p:tgtEl>
                                          <p:spTgt spid="8"/>
                                        </p:tgtEl>
                                      </p:cBhvr>
                                    </p:animEffect>
                                  </p:childTnLst>
                                </p:cTn>
                              </p:par>
                            </p:childTnLst>
                          </p:cTn>
                        </p:par>
                        <p:par>
                          <p:cTn id="47" fill="hold">
                            <p:stCondLst>
                              <p:cond delay="750"/>
                            </p:stCondLst>
                            <p:childTnLst>
                              <p:par>
                                <p:cTn id="48" presetID="22" presetClass="entr" presetSubtype="8" fill="hold" nodeType="afterEffect">
                                  <p:stCondLst>
                                    <p:cond delay="0"/>
                                  </p:stCondLst>
                                  <p:childTnLst>
                                    <p:set>
                                      <p:cBhvr>
                                        <p:cTn id="49" dur="1" fill="hold">
                                          <p:stCondLst>
                                            <p:cond delay="0"/>
                                          </p:stCondLst>
                                        </p:cTn>
                                        <p:tgtEl>
                                          <p:spTgt spid="9"/>
                                        </p:tgtEl>
                                        <p:attrNameLst>
                                          <p:attrName>style.visibility</p:attrName>
                                        </p:attrNameLst>
                                      </p:cBhvr>
                                      <p:to>
                                        <p:strVal val="visible"/>
                                      </p:to>
                                    </p:set>
                                    <p:animEffect transition="in" filter="wipe(left)">
                                      <p:cBhvr>
                                        <p:cTn id="50" dur="1000"/>
                                        <p:tgtEl>
                                          <p:spTgt spid="9"/>
                                        </p:tgtEl>
                                      </p:cBhvr>
                                    </p:animEffect>
                                  </p:childTnLst>
                                </p:cTn>
                              </p:par>
                            </p:childTnLst>
                          </p:cTn>
                        </p:par>
                      </p:childTnLst>
                    </p:cTn>
                  </p:par>
                  <p:par>
                    <p:cTn id="51" fill="hold">
                      <p:stCondLst>
                        <p:cond delay="indefinite"/>
                      </p:stCondLst>
                      <p:childTnLst>
                        <p:par>
                          <p:cTn id="52" fill="hold">
                            <p:stCondLst>
                              <p:cond delay="0"/>
                            </p:stCondLst>
                            <p:childTnLst>
                              <p:par>
                                <p:cTn id="53" presetID="22" presetClass="entr" presetSubtype="8" fill="hold" nodeType="clickEffect">
                                  <p:stCondLst>
                                    <p:cond delay="0"/>
                                  </p:stCondLst>
                                  <p:childTnLst>
                                    <p:set>
                                      <p:cBhvr>
                                        <p:cTn id="54" dur="1" fill="hold">
                                          <p:stCondLst>
                                            <p:cond delay="0"/>
                                          </p:stCondLst>
                                        </p:cTn>
                                        <p:tgtEl>
                                          <p:spTgt spid="2">
                                            <p:txEl>
                                              <p:pRg st="5" end="5"/>
                                            </p:txEl>
                                          </p:spTgt>
                                        </p:tgtEl>
                                        <p:attrNameLst>
                                          <p:attrName>style.visibility</p:attrName>
                                        </p:attrNameLst>
                                      </p:cBhvr>
                                      <p:to>
                                        <p:strVal val="visible"/>
                                      </p:to>
                                    </p:set>
                                    <p:animEffect transition="in" filter="wipe(left)">
                                      <p:cBhvr>
                                        <p:cTn id="55" dur="75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ctrTitle"/>
          </p:nvPr>
        </p:nvSpPr>
        <p:spPr/>
        <p:txBody>
          <a:bodyPr>
            <a:normAutofit/>
          </a:bodyPr>
          <a:lstStyle/>
          <a:p>
            <a:pPr algn="ctr"/>
            <a:r>
              <a:rPr lang="fr-FR" sz="2800" dirty="0" smtClean="0">
                <a:solidFill>
                  <a:schemeClr val="tx1"/>
                </a:solidFill>
              </a:rPr>
              <a:t>MERCI pour VOTRE ATTENTION,</a:t>
            </a:r>
            <a:br>
              <a:rPr lang="fr-FR" sz="2800" dirty="0" smtClean="0">
                <a:solidFill>
                  <a:schemeClr val="tx1"/>
                </a:solidFill>
              </a:rPr>
            </a:br>
            <a:endParaRPr lang="en-US" sz="2800" dirty="0">
              <a:solidFill>
                <a:schemeClr val="tx1"/>
              </a:solidFill>
            </a:endParaRPr>
          </a:p>
        </p:txBody>
      </p:sp>
      <p:sp>
        <p:nvSpPr>
          <p:cNvPr id="2" name="Espace réservé du pied de page 1"/>
          <p:cNvSpPr>
            <a:spLocks noGrp="1"/>
          </p:cNvSpPr>
          <p:nvPr>
            <p:ph type="ftr" sz="quarter" idx="3"/>
          </p:nvPr>
        </p:nvSpPr>
        <p:spPr/>
        <p:txBody>
          <a:bodyPr/>
          <a:lstStyle/>
          <a:p>
            <a:r>
              <a:rPr lang="en-US" smtClean="0"/>
              <a:t>       </a:t>
            </a:r>
            <a:endParaRPr lang="en-US" dirty="0"/>
          </a:p>
        </p:txBody>
      </p:sp>
      <p:pic>
        <p:nvPicPr>
          <p:cNvPr id="6" name="Image 5"/>
          <p:cNvPicPr>
            <a:picLocks noChangeAspect="1"/>
          </p:cNvPicPr>
          <p:nvPr/>
        </p:nvPicPr>
        <p:blipFill rotWithShape="1">
          <a:blip r:embed="rId2"/>
          <a:srcRect l="71274" t="35137" r="407" b="46233"/>
          <a:stretch/>
        </p:blipFill>
        <p:spPr>
          <a:xfrm>
            <a:off x="1" y="5639353"/>
            <a:ext cx="1200726" cy="1218647"/>
          </a:xfrm>
          <a:prstGeom prst="rect">
            <a:avLst/>
          </a:prstGeom>
        </p:spPr>
      </p:pic>
      <p:pic>
        <p:nvPicPr>
          <p:cNvPr id="7" name="Imag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959557" y="5951070"/>
            <a:ext cx="2232443" cy="906930"/>
          </a:xfrm>
          <a:prstGeom prst="rect">
            <a:avLst/>
          </a:prstGeom>
        </p:spPr>
      </p:pic>
    </p:spTree>
    <p:extLst>
      <p:ext uri="{BB962C8B-B14F-4D97-AF65-F5344CB8AC3E}">
        <p14:creationId xmlns:p14="http://schemas.microsoft.com/office/powerpoint/2010/main" val="364977314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title"/>
          </p:nvPr>
        </p:nvSpPr>
        <p:spPr/>
        <p:txBody>
          <a:bodyPr/>
          <a:lstStyle/>
          <a:p>
            <a:r>
              <a:rPr lang="fr-FR" dirty="0" smtClean="0"/>
              <a:t>Sommaire des diapositives</a:t>
            </a:r>
            <a:endParaRPr lang="fr-FR" dirty="0"/>
          </a:p>
        </p:txBody>
      </p:sp>
      <p:sp>
        <p:nvSpPr>
          <p:cNvPr id="5" name="Espace réservé du contenu 4"/>
          <p:cNvSpPr>
            <a:spLocks noGrp="1"/>
          </p:cNvSpPr>
          <p:nvPr>
            <p:ph sz="half" idx="1"/>
          </p:nvPr>
        </p:nvSpPr>
        <p:spPr>
          <a:xfrm>
            <a:off x="838199" y="1825625"/>
            <a:ext cx="10515601" cy="4351338"/>
          </a:xfrm>
        </p:spPr>
        <p:txBody>
          <a:bodyPr>
            <a:normAutofit/>
          </a:bodyPr>
          <a:lstStyle/>
          <a:p>
            <a:pPr marL="514350" indent="-514350">
              <a:buFont typeface="+mj-lt"/>
              <a:buAutoNum type="arabicPeriod"/>
            </a:pPr>
            <a:r>
              <a:rPr lang="fr-FR" sz="2200" dirty="0" smtClean="0"/>
              <a:t>Introduction : </a:t>
            </a:r>
            <a:r>
              <a:rPr lang="en-US" sz="2200" dirty="0" err="1"/>
              <a:t>Résilience</a:t>
            </a:r>
            <a:r>
              <a:rPr lang="en-US" sz="2200" dirty="0"/>
              <a:t> des </a:t>
            </a:r>
            <a:r>
              <a:rPr lang="en-US" sz="2200" dirty="0" err="1"/>
              <a:t>bâtiments</a:t>
            </a:r>
            <a:r>
              <a:rPr lang="en-US" sz="2200" dirty="0"/>
              <a:t> aux </a:t>
            </a:r>
            <a:r>
              <a:rPr lang="en-US" sz="2200" dirty="0" err="1"/>
              <a:t>canicules</a:t>
            </a:r>
            <a:r>
              <a:rPr lang="en-US" sz="2200" dirty="0"/>
              <a:t> du </a:t>
            </a:r>
            <a:r>
              <a:rPr lang="en-US" sz="2200" dirty="0" err="1"/>
              <a:t>futur</a:t>
            </a:r>
            <a:r>
              <a:rPr lang="en-US" sz="2200" dirty="0"/>
              <a:t> </a:t>
            </a:r>
            <a:r>
              <a:rPr lang="en-US" sz="2200" dirty="0" err="1"/>
              <a:t>proche</a:t>
            </a:r>
            <a:r>
              <a:rPr lang="en-US" sz="2200" dirty="0"/>
              <a:t> </a:t>
            </a:r>
            <a:r>
              <a:rPr lang="en-US" sz="2200" dirty="0" err="1"/>
              <a:t>ou</a:t>
            </a:r>
            <a:r>
              <a:rPr lang="en-US" sz="2200" dirty="0"/>
              <a:t> </a:t>
            </a:r>
            <a:r>
              <a:rPr lang="en-US" sz="2200" dirty="0" err="1"/>
              <a:t>lointain</a:t>
            </a:r>
            <a:endParaRPr lang="fr-FR" sz="2200" dirty="0"/>
          </a:p>
          <a:p>
            <a:pPr marL="514350" indent="-514350">
              <a:buFont typeface="+mj-lt"/>
              <a:buAutoNum type="arabicPeriod"/>
            </a:pPr>
            <a:r>
              <a:rPr lang="fr-FR" sz="2200" dirty="0"/>
              <a:t>Quels indicateurs de confort chaud sur des cas réels ?</a:t>
            </a:r>
            <a:endParaRPr lang="fr-FR" sz="2200" dirty="0" smtClean="0"/>
          </a:p>
          <a:p>
            <a:pPr marL="514350" indent="-514350">
              <a:buFont typeface="+mj-lt"/>
              <a:buAutoNum type="arabicPeriod"/>
            </a:pPr>
            <a:r>
              <a:rPr lang="fr-FR" sz="2200" dirty="0"/>
              <a:t>Indicateurs d’inconfort chaud DH RE2020 sur cas réels – Méthodologie de </a:t>
            </a:r>
            <a:r>
              <a:rPr lang="fr-FR" sz="2200" dirty="0" smtClean="0"/>
              <a:t>calcul (5 à 7) </a:t>
            </a:r>
            <a:endParaRPr lang="fr-FR" sz="2200" dirty="0"/>
          </a:p>
          <a:p>
            <a:pPr marL="514350" indent="-514350">
              <a:buFont typeface="+mj-lt"/>
              <a:buAutoNum type="arabicPeriod"/>
            </a:pPr>
            <a:r>
              <a:rPr lang="fr-FR" sz="2200" dirty="0"/>
              <a:t>Indicateurs d’inconfort d’été DH RE2020 sur cas réels – Résultats </a:t>
            </a:r>
            <a:r>
              <a:rPr lang="fr-FR" sz="2200" dirty="0" smtClean="0"/>
              <a:t>(8 et 9)</a:t>
            </a:r>
          </a:p>
          <a:p>
            <a:pPr marL="514350" indent="-514350">
              <a:buFont typeface="+mj-lt"/>
              <a:buAutoNum type="arabicPeriod"/>
            </a:pPr>
            <a:r>
              <a:rPr lang="fr-FR" sz="2200" dirty="0"/>
              <a:t>Rôle du scénario d’occupation sur le calcul des degrés-heures</a:t>
            </a:r>
          </a:p>
          <a:p>
            <a:pPr marL="514350" indent="-514350">
              <a:buFont typeface="+mj-lt"/>
              <a:buAutoNum type="arabicPeriod"/>
            </a:pPr>
            <a:r>
              <a:rPr lang="fr-FR" sz="2200" dirty="0"/>
              <a:t>Scénarii d’occupation différentié Jour-Nuit ou reconstruit (réaliste)</a:t>
            </a:r>
            <a:endParaRPr lang="fr-FR" sz="2200" dirty="0" smtClean="0"/>
          </a:p>
          <a:p>
            <a:pPr marL="514350" indent="-514350">
              <a:buFont typeface="+mj-lt"/>
              <a:buAutoNum type="arabicPeriod"/>
            </a:pPr>
            <a:r>
              <a:rPr lang="fr-FR" sz="2200" dirty="0"/>
              <a:t>Indicateurs d’inconfort d’été DH </a:t>
            </a:r>
            <a:r>
              <a:rPr lang="fr-FR" sz="2200" dirty="0" smtClean="0"/>
              <a:t>sur cas réel – Occupation </a:t>
            </a:r>
            <a:r>
              <a:rPr lang="fr-FR" sz="2200" dirty="0"/>
              <a:t>différentié Jour-Nuit</a:t>
            </a:r>
          </a:p>
          <a:p>
            <a:pPr marL="514350" indent="-514350">
              <a:buFont typeface="+mj-lt"/>
              <a:buAutoNum type="arabicPeriod"/>
            </a:pPr>
            <a:r>
              <a:rPr lang="fr-FR" sz="2200" dirty="0" smtClean="0"/>
              <a:t>Indicateurs </a:t>
            </a:r>
            <a:r>
              <a:rPr lang="fr-FR" sz="2200" dirty="0"/>
              <a:t>d’inconfort d’été DH sur cas réels </a:t>
            </a:r>
            <a:r>
              <a:rPr lang="fr-FR" sz="2200" dirty="0" smtClean="0"/>
              <a:t>– Occupation </a:t>
            </a:r>
            <a:r>
              <a:rPr lang="fr-FR" sz="2200" dirty="0"/>
              <a:t>réaliste</a:t>
            </a:r>
            <a:endParaRPr lang="fr-FR" sz="2200" dirty="0" smtClean="0"/>
          </a:p>
          <a:p>
            <a:pPr marL="514350" indent="-514350">
              <a:buFont typeface="+mj-lt"/>
              <a:buAutoNum type="arabicPeriod"/>
            </a:pPr>
            <a:r>
              <a:rPr lang="fr-FR" sz="2200" dirty="0" smtClean="0"/>
              <a:t>Modèle RC de calibration &amp; résultats hydraulique</a:t>
            </a:r>
          </a:p>
          <a:p>
            <a:pPr marL="514350" indent="-514350">
              <a:buFont typeface="+mj-lt"/>
              <a:buAutoNum type="arabicPeriod"/>
            </a:pPr>
            <a:r>
              <a:rPr lang="fr-FR" sz="2200" dirty="0" smtClean="0"/>
              <a:t>Conclusions &amp; </a:t>
            </a:r>
            <a:r>
              <a:rPr lang="fr-FR" sz="2200" dirty="0"/>
              <a:t>Perspectives</a:t>
            </a:r>
          </a:p>
          <a:p>
            <a:pPr marL="514350" indent="-514350">
              <a:buFont typeface="+mj-lt"/>
              <a:buAutoNum type="arabicPeriod"/>
            </a:pPr>
            <a:endParaRPr lang="fr-FR" sz="2200" dirty="0" smtClean="0"/>
          </a:p>
        </p:txBody>
      </p:sp>
      <p:sp>
        <p:nvSpPr>
          <p:cNvPr id="3" name="Espace réservé du pied de page 2"/>
          <p:cNvSpPr>
            <a:spLocks noGrp="1"/>
          </p:cNvSpPr>
          <p:nvPr>
            <p:ph type="ftr" sz="quarter" idx="4294967295"/>
          </p:nvPr>
        </p:nvSpPr>
        <p:spPr>
          <a:xfrm>
            <a:off x="0" y="6492875"/>
            <a:ext cx="5842000" cy="365125"/>
          </a:xfrm>
        </p:spPr>
        <p:txBody>
          <a:bodyPr/>
          <a:lstStyle/>
          <a:p>
            <a:r>
              <a:rPr lang="en-US" smtClean="0"/>
              <a:t>       </a:t>
            </a:r>
            <a:endParaRPr lang="en-US" dirty="0"/>
          </a:p>
        </p:txBody>
      </p:sp>
    </p:spTree>
    <p:extLst>
      <p:ext uri="{BB962C8B-B14F-4D97-AF65-F5344CB8AC3E}">
        <p14:creationId xmlns:p14="http://schemas.microsoft.com/office/powerpoint/2010/main" val="358404325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texte 2"/>
          <p:cNvSpPr>
            <a:spLocks noGrp="1"/>
          </p:cNvSpPr>
          <p:nvPr>
            <p:ph type="body" sz="quarter" idx="20"/>
          </p:nvPr>
        </p:nvSpPr>
        <p:spPr/>
        <p:txBody>
          <a:bodyPr>
            <a:normAutofit fontScale="92500" lnSpcReduction="10000"/>
          </a:bodyPr>
          <a:lstStyle/>
          <a:p>
            <a:pPr marL="0" indent="0">
              <a:buNone/>
            </a:pPr>
            <a:r>
              <a:rPr lang="fr-FR" sz="3300" dirty="0" smtClean="0"/>
              <a:t>Introduction</a:t>
            </a:r>
          </a:p>
          <a:p>
            <a:pPr marL="0" indent="0">
              <a:buNone/>
            </a:pPr>
            <a:r>
              <a:rPr lang="en-US" sz="2400" dirty="0" err="1" smtClean="0"/>
              <a:t>Résilience</a:t>
            </a:r>
            <a:r>
              <a:rPr lang="en-US" sz="2400" dirty="0" smtClean="0"/>
              <a:t> des </a:t>
            </a:r>
            <a:r>
              <a:rPr lang="en-US" sz="2400" dirty="0" err="1" smtClean="0"/>
              <a:t>bâtiments</a:t>
            </a:r>
            <a:r>
              <a:rPr lang="en-US" sz="2400" dirty="0" smtClean="0"/>
              <a:t> aux </a:t>
            </a:r>
            <a:r>
              <a:rPr lang="en-US" sz="2400" dirty="0" err="1" smtClean="0"/>
              <a:t>canicules</a:t>
            </a:r>
            <a:r>
              <a:rPr lang="en-US" sz="2400" dirty="0" smtClean="0"/>
              <a:t> du </a:t>
            </a:r>
            <a:r>
              <a:rPr lang="en-US" sz="2400" dirty="0" err="1" smtClean="0"/>
              <a:t>futur</a:t>
            </a:r>
            <a:r>
              <a:rPr lang="en-US" sz="2400" dirty="0" smtClean="0"/>
              <a:t> </a:t>
            </a:r>
            <a:r>
              <a:rPr lang="en-US" sz="2400" dirty="0" err="1" smtClean="0"/>
              <a:t>proche</a:t>
            </a:r>
            <a:r>
              <a:rPr lang="en-US" sz="2400" dirty="0" smtClean="0"/>
              <a:t> </a:t>
            </a:r>
            <a:r>
              <a:rPr lang="en-US" sz="2400" dirty="0" err="1" smtClean="0"/>
              <a:t>ou</a:t>
            </a:r>
            <a:r>
              <a:rPr lang="en-US" sz="2400" dirty="0" smtClean="0"/>
              <a:t> </a:t>
            </a:r>
            <a:r>
              <a:rPr lang="en-US" sz="2400" dirty="0" err="1" smtClean="0"/>
              <a:t>lointain</a:t>
            </a:r>
            <a:endParaRPr lang="fr-FR" sz="3300" dirty="0" smtClean="0"/>
          </a:p>
        </p:txBody>
      </p:sp>
      <p:sp>
        <p:nvSpPr>
          <p:cNvPr id="10" name="Espace réservé du numéro de diapositive 9"/>
          <p:cNvSpPr>
            <a:spLocks noGrp="1"/>
          </p:cNvSpPr>
          <p:nvPr>
            <p:ph type="sldNum" sz="quarter" idx="4"/>
          </p:nvPr>
        </p:nvSpPr>
        <p:spPr/>
        <p:txBody>
          <a:bodyPr/>
          <a:lstStyle/>
          <a:p>
            <a:fld id="{9EA69498-1A32-45A5-BBD1-43F41232CC87}" type="slidenum">
              <a:rPr lang="en-US" smtClean="0"/>
              <a:t>2</a:t>
            </a:fld>
            <a:endParaRPr lang="en-US" dirty="0"/>
          </a:p>
        </p:txBody>
      </p:sp>
      <p:sp>
        <p:nvSpPr>
          <p:cNvPr id="30" name="Espace réservé du contenu 16"/>
          <p:cNvSpPr>
            <a:spLocks noGrp="1"/>
          </p:cNvSpPr>
          <p:nvPr>
            <p:ph sz="quarter" idx="18"/>
          </p:nvPr>
        </p:nvSpPr>
        <p:spPr>
          <a:xfrm>
            <a:off x="479001" y="1257300"/>
            <a:ext cx="11232000" cy="4908004"/>
          </a:xfrm>
          <a:prstGeom prst="rect">
            <a:avLst/>
          </a:prstGeom>
        </p:spPr>
        <p:txBody>
          <a:bodyPr lIns="0" tIns="0" rIns="0" bIns="0">
            <a:normAutofit/>
          </a:bodyPr>
          <a:lstStyle>
            <a:lvl1pPr marL="342900" indent="-342900">
              <a:buClr>
                <a:schemeClr val="accent2"/>
              </a:buClr>
              <a:buSzPct val="125000"/>
              <a:buFont typeface="Arial" pitchFamily="34" charset="0"/>
              <a:buChar char="•"/>
              <a:defRPr sz="2000">
                <a:solidFill>
                  <a:schemeClr val="accent5"/>
                </a:solidFill>
              </a:defRPr>
            </a:lvl1pPr>
            <a:lvl2pPr marL="801688" indent="-360363">
              <a:buClr>
                <a:schemeClr val="accent5"/>
              </a:buClr>
              <a:buSzPct val="125000"/>
              <a:buFont typeface="Arial" panose="020B0604020202020204" pitchFamily="34" charset="0"/>
              <a:buChar char="•"/>
              <a:defRPr sz="1800"/>
            </a:lvl2pPr>
            <a:lvl3pPr marL="1171575" indent="-285750">
              <a:buClr>
                <a:schemeClr val="accent2"/>
              </a:buClr>
              <a:buSzPct val="125000"/>
              <a:buFont typeface="Arial" panose="020B0604020202020204" pitchFamily="34" charset="0"/>
              <a:buChar char="•"/>
              <a:defRPr sz="1600"/>
            </a:lvl3pPr>
            <a:lvl4pPr marL="1704975" indent="-287338">
              <a:buClr>
                <a:schemeClr val="accent6"/>
              </a:buClr>
              <a:buSzPct val="125000"/>
              <a:buFont typeface="Arial" pitchFamily="34" charset="0"/>
              <a:buChar char="•"/>
              <a:defRPr sz="1400">
                <a:solidFill>
                  <a:schemeClr val="accent5"/>
                </a:solidFill>
              </a:defRPr>
            </a:lvl4pPr>
            <a:lvl5pPr marL="2152650" indent="-114300">
              <a:buSzPct val="125000"/>
              <a:buFont typeface="Arial" panose="020B0604020202020204" pitchFamily="34" charset="0"/>
              <a:buChar char="•"/>
              <a:defRPr sz="1200" baseline="0"/>
            </a:lvl5pPr>
            <a:lvl6pPr>
              <a:defRPr/>
            </a:lvl6pPr>
          </a:lstStyle>
          <a:p>
            <a:pPr lvl="0"/>
            <a:r>
              <a:rPr lang="fr-FR" dirty="0" smtClean="0"/>
              <a:t>Projet RESILIANCE (soutenu par l’ADEME) : Adaptation des bâtiments au changement climatique</a:t>
            </a:r>
          </a:p>
          <a:p>
            <a:pPr lvl="1"/>
            <a:endParaRPr lang="fr-FR" dirty="0" smtClean="0"/>
          </a:p>
          <a:p>
            <a:pPr lvl="1"/>
            <a:r>
              <a:rPr lang="fr-FR" dirty="0" smtClean="0"/>
              <a:t>État de l’art des systèmes de rafraîchissement passifs et actifs</a:t>
            </a:r>
          </a:p>
          <a:p>
            <a:pPr lvl="1"/>
            <a:endParaRPr lang="fr-FR" dirty="0" smtClean="0"/>
          </a:p>
          <a:p>
            <a:pPr lvl="1"/>
            <a:r>
              <a:rPr lang="fr-FR" dirty="0" smtClean="0"/>
              <a:t>Evaluer le confort d’été dans les bâtiments d’habitation et tertiaires</a:t>
            </a:r>
          </a:p>
          <a:p>
            <a:pPr lvl="1"/>
            <a:endParaRPr lang="fr-FR" dirty="0"/>
          </a:p>
          <a:p>
            <a:pPr lvl="1"/>
            <a:r>
              <a:rPr lang="fr-FR" dirty="0" smtClean="0"/>
              <a:t>Élaborer des données climatiques pour des futurs proche (2050) et lointain (2100)</a:t>
            </a:r>
          </a:p>
          <a:p>
            <a:pPr lvl="1"/>
            <a:endParaRPr lang="fr-FR" dirty="0"/>
          </a:p>
          <a:p>
            <a:pPr lvl="1"/>
            <a:r>
              <a:rPr lang="fr-FR" dirty="0" smtClean="0"/>
              <a:t>Simuler le comportement thermo-aéraulique des bâtiments sous les canicules du futur</a:t>
            </a:r>
          </a:p>
          <a:p>
            <a:pPr lvl="1"/>
            <a:endParaRPr lang="fr-FR" dirty="0"/>
          </a:p>
          <a:p>
            <a:pPr lvl="1"/>
            <a:r>
              <a:rPr lang="fr-FR" dirty="0" smtClean="0"/>
              <a:t>Étude ACV des solutions passives et/ou actives proposées</a:t>
            </a:r>
          </a:p>
          <a:p>
            <a:pPr lvl="1"/>
            <a:endParaRPr lang="fr-FR" dirty="0"/>
          </a:p>
          <a:p>
            <a:pPr lvl="1"/>
            <a:endParaRPr lang="fr-FR" dirty="0"/>
          </a:p>
          <a:p>
            <a:pPr lvl="0"/>
            <a:endParaRPr lang="fr-FR" dirty="0" smtClean="0"/>
          </a:p>
        </p:txBody>
      </p:sp>
      <mc:AlternateContent xmlns:mc="http://schemas.openxmlformats.org/markup-compatibility/2006" xmlns:p14="http://schemas.microsoft.com/office/powerpoint/2010/main">
        <mc:Choice Requires="p14">
          <p:contentPart p14:bwMode="auto" r:id="rId2">
            <p14:nvContentPartPr>
              <p14:cNvPr id="4" name="Encre 3"/>
              <p14:cNvContentPartPr/>
              <p14:nvPr/>
            </p14:nvContentPartPr>
            <p14:xfrm>
              <a:off x="997200" y="2462400"/>
              <a:ext cx="6707160" cy="427680"/>
            </p14:xfrm>
          </p:contentPart>
        </mc:Choice>
        <mc:Fallback xmlns="">
          <p:pic>
            <p:nvPicPr>
              <p:cNvPr id="4" name="Encre 3"/>
              <p:cNvPicPr/>
              <p:nvPr/>
            </p:nvPicPr>
            <p:blipFill>
              <a:blip r:embed="rId3"/>
              <a:stretch>
                <a:fillRect/>
              </a:stretch>
            </p:blipFill>
            <p:spPr>
              <a:xfrm>
                <a:off x="981360" y="2398680"/>
                <a:ext cx="6738840" cy="554760"/>
              </a:xfrm>
              <a:prstGeom prst="rect">
                <a:avLst/>
              </a:prstGeom>
            </p:spPr>
          </p:pic>
        </mc:Fallback>
      </mc:AlternateContent>
    </p:spTree>
    <p:extLst>
      <p:ext uri="{BB962C8B-B14F-4D97-AF65-F5344CB8AC3E}">
        <p14:creationId xmlns:p14="http://schemas.microsoft.com/office/powerpoint/2010/main" val="4409408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75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sz="quarter" idx="18"/>
          </p:nvPr>
        </p:nvSpPr>
        <p:spPr>
          <a:xfrm>
            <a:off x="479001" y="1257299"/>
            <a:ext cx="7001206" cy="4946649"/>
          </a:xfrm>
        </p:spPr>
        <p:txBody>
          <a:bodyPr>
            <a:normAutofit/>
          </a:bodyPr>
          <a:lstStyle/>
          <a:p>
            <a:r>
              <a:rPr lang="fr-FR" dirty="0" smtClean="0"/>
              <a:t>Contexte normatif et réglementaire</a:t>
            </a:r>
          </a:p>
          <a:p>
            <a:pPr lvl="1"/>
            <a:endParaRPr lang="fr-FR" dirty="0" smtClean="0"/>
          </a:p>
          <a:p>
            <a:pPr lvl="1"/>
            <a:r>
              <a:rPr lang="fr-FR" dirty="0" smtClean="0"/>
              <a:t>NF EN 16798-1 (Mai 2019) : Performance énergétique des bâtiments – Ventilation des bâtiments – Partie 1 : Données d’entrées d’ambiance intérieure pour la conception et l’évaluation de la performance énergétique des bâtiments couvrant la qualité de l’air intérieur, l’ambiance thermique, l’éclairage et l’acoustique</a:t>
            </a:r>
          </a:p>
          <a:p>
            <a:pPr lvl="1"/>
            <a:endParaRPr lang="fr-FR" dirty="0"/>
          </a:p>
          <a:p>
            <a:pPr lvl="1"/>
            <a:r>
              <a:rPr lang="fr-FR" dirty="0" smtClean="0"/>
              <a:t>Arrêté du 4 août 2021 relatif aux exigences de performance énergétique et environnementale des constructions de bâtiments en France métropolitaine et portant approbation de la méthode de calcul prévue à l’article R. 172-6 du code de la construction et de l’habitation (et décret n°2021-1004 du 29 juillet 2021 associé).</a:t>
            </a:r>
          </a:p>
          <a:p>
            <a:pPr lvl="2"/>
            <a:r>
              <a:rPr lang="fr-FR" dirty="0" smtClean="0"/>
              <a:t>Méthode de calcul Th-BCE 2020, détaillant les règles de calcul de la performance énergétique et son chapitre 13.5 </a:t>
            </a:r>
            <a:r>
              <a:rPr lang="fr-FR" dirty="0" err="1" smtClean="0"/>
              <a:t>C_BAT_Confort_d’été</a:t>
            </a:r>
            <a:r>
              <a:rPr lang="fr-FR" dirty="0" smtClean="0"/>
              <a:t> (mode de calcul Th-D)</a:t>
            </a:r>
          </a:p>
          <a:p>
            <a:pPr lvl="2"/>
            <a:r>
              <a:rPr lang="fr-FR" dirty="0" smtClean="0"/>
              <a:t>Référence la norme NF EN 16798-1, EN ISO 7726, EN ISO 7730</a:t>
            </a:r>
          </a:p>
        </p:txBody>
      </p:sp>
      <p:sp>
        <p:nvSpPr>
          <p:cNvPr id="3" name="Espace réservé du texte 2"/>
          <p:cNvSpPr>
            <a:spLocks noGrp="1"/>
          </p:cNvSpPr>
          <p:nvPr>
            <p:ph type="body" sz="quarter" idx="20"/>
          </p:nvPr>
        </p:nvSpPr>
        <p:spPr/>
        <p:txBody>
          <a:bodyPr/>
          <a:lstStyle/>
          <a:p>
            <a:pPr marL="0" indent="0">
              <a:buNone/>
            </a:pPr>
            <a:r>
              <a:rPr lang="fr-FR" dirty="0" smtClean="0"/>
              <a:t>Quels indicateurs de confort chaud sur des cas réels ?</a:t>
            </a:r>
            <a:endParaRPr lang="fr-FR" dirty="0"/>
          </a:p>
        </p:txBody>
      </p:sp>
      <p:sp>
        <p:nvSpPr>
          <p:cNvPr id="4" name="Espace réservé du numéro de diapositive 3"/>
          <p:cNvSpPr>
            <a:spLocks noGrp="1"/>
          </p:cNvSpPr>
          <p:nvPr>
            <p:ph type="sldNum" sz="quarter" idx="4"/>
          </p:nvPr>
        </p:nvSpPr>
        <p:spPr/>
        <p:txBody>
          <a:bodyPr/>
          <a:lstStyle/>
          <a:p>
            <a:fld id="{9EA69498-1A32-45A5-BBD1-43F41232CC87}" type="slidenum">
              <a:rPr lang="en-US" smtClean="0"/>
              <a:t>3</a:t>
            </a:fld>
            <a:endParaRPr lang="en-US" dirty="0"/>
          </a:p>
        </p:txBody>
      </p:sp>
      <p:sp>
        <p:nvSpPr>
          <p:cNvPr id="8" name="ZoneTexte 7"/>
          <p:cNvSpPr txBox="1"/>
          <p:nvPr/>
        </p:nvSpPr>
        <p:spPr>
          <a:xfrm>
            <a:off x="7480207" y="1662062"/>
            <a:ext cx="3759482" cy="369332"/>
          </a:xfrm>
          <a:prstGeom prst="rect">
            <a:avLst/>
          </a:prstGeom>
          <a:noFill/>
        </p:spPr>
        <p:txBody>
          <a:bodyPr wrap="square" rtlCol="0">
            <a:spAutoFit/>
          </a:bodyPr>
          <a:lstStyle/>
          <a:p>
            <a:r>
              <a:rPr lang="fr-FR" i="1" dirty="0" smtClean="0">
                <a:solidFill>
                  <a:schemeClr val="bg1">
                    <a:lumMod val="50000"/>
                  </a:schemeClr>
                </a:solidFill>
              </a:rPr>
              <a:t>Bâtiments refroidis mécaniquement</a:t>
            </a:r>
            <a:endParaRPr lang="fr-FR" i="1" dirty="0">
              <a:solidFill>
                <a:schemeClr val="bg1">
                  <a:lumMod val="50000"/>
                </a:schemeClr>
              </a:solidFill>
            </a:endParaRPr>
          </a:p>
        </p:txBody>
      </p:sp>
      <p:sp>
        <p:nvSpPr>
          <p:cNvPr id="10" name="Rectangle à coins arrondis 9"/>
          <p:cNvSpPr/>
          <p:nvPr/>
        </p:nvSpPr>
        <p:spPr>
          <a:xfrm>
            <a:off x="4544346" y="1061637"/>
            <a:ext cx="2259725" cy="654263"/>
          </a:xfrm>
          <a:prstGeom prst="roundRect">
            <a:avLst/>
          </a:prstGeom>
          <a:solidFill>
            <a:schemeClr val="accent4">
              <a:lumMod val="60000"/>
              <a:lumOff val="40000"/>
            </a:schemeClr>
          </a:solidFill>
        </p:spPr>
        <p:style>
          <a:lnRef idx="3">
            <a:schemeClr val="lt1"/>
          </a:lnRef>
          <a:fillRef idx="1">
            <a:schemeClr val="accent4"/>
          </a:fillRef>
          <a:effectRef idx="1">
            <a:schemeClr val="accent4"/>
          </a:effectRef>
          <a:fontRef idx="minor">
            <a:schemeClr val="lt1"/>
          </a:fontRef>
        </p:style>
        <p:txBody>
          <a:bodyPr rtlCol="0" anchor="ctr"/>
          <a:lstStyle/>
          <a:p>
            <a:pPr algn="ctr"/>
            <a:r>
              <a:rPr lang="fr-FR" dirty="0" smtClean="0">
                <a:solidFill>
                  <a:schemeClr val="tx1"/>
                </a:solidFill>
              </a:rPr>
              <a:t>Confort adaptatif</a:t>
            </a:r>
            <a:endParaRPr lang="fr-FR" dirty="0">
              <a:solidFill>
                <a:schemeClr val="tx1"/>
              </a:solidFill>
            </a:endParaRPr>
          </a:p>
        </p:txBody>
      </p:sp>
      <p:sp>
        <p:nvSpPr>
          <p:cNvPr id="11" name="Rectangle à coins arrondis 10"/>
          <p:cNvSpPr/>
          <p:nvPr/>
        </p:nvSpPr>
        <p:spPr>
          <a:xfrm>
            <a:off x="7480207" y="1979034"/>
            <a:ext cx="4385973" cy="2751403"/>
          </a:xfrm>
          <a:prstGeom prst="roundRect">
            <a:avLst>
              <a:gd name="adj" fmla="val 3589"/>
            </a:avLst>
          </a:prstGeom>
          <a:solidFill>
            <a:schemeClr val="accent1">
              <a:alpha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lvl="1"/>
            <a:r>
              <a:rPr lang="fr-FR" sz="1600" dirty="0">
                <a:solidFill>
                  <a:schemeClr val="bg1">
                    <a:lumMod val="50000"/>
                  </a:schemeClr>
                </a:solidFill>
              </a:rPr>
              <a:t>EN ISO 7726 (Juillet 2001) : Ergonomie des ambiances thermiques – Appareils de mesure des grandeurs physiques. La norme spécifie aussi les méthodes de mesure des grandeurs physiques de cette ambiance</a:t>
            </a:r>
            <a:r>
              <a:rPr lang="fr-FR" sz="1600" dirty="0" smtClean="0">
                <a:solidFill>
                  <a:schemeClr val="bg1">
                    <a:lumMod val="50000"/>
                  </a:schemeClr>
                </a:solidFill>
              </a:rPr>
              <a:t>.</a:t>
            </a:r>
          </a:p>
          <a:p>
            <a:pPr marL="0" lvl="1"/>
            <a:endParaRPr lang="fr-FR" sz="1600" dirty="0">
              <a:solidFill>
                <a:schemeClr val="bg1">
                  <a:lumMod val="50000"/>
                </a:schemeClr>
              </a:solidFill>
            </a:endParaRPr>
          </a:p>
          <a:p>
            <a:pPr marL="0" lvl="1"/>
            <a:r>
              <a:rPr lang="fr-FR" sz="1600" dirty="0">
                <a:solidFill>
                  <a:schemeClr val="bg1">
                    <a:lumMod val="50000"/>
                  </a:schemeClr>
                </a:solidFill>
              </a:rPr>
              <a:t>EN ISO 7730 (Mars 2006) : Ergonomie des ambiances thermiques – Détermination analytique et interprétation du confort thermique par le calcul des indices PMV et PPD et par des critères de confort thermique local.</a:t>
            </a:r>
          </a:p>
        </p:txBody>
      </p:sp>
      <p:sp>
        <p:nvSpPr>
          <p:cNvPr id="12" name="Flèche vers le haut 11"/>
          <p:cNvSpPr/>
          <p:nvPr/>
        </p:nvSpPr>
        <p:spPr>
          <a:xfrm rot="5400000">
            <a:off x="7506041" y="4881320"/>
            <a:ext cx="365760" cy="585620"/>
          </a:xfrm>
          <a:prstGeom prst="upArrow">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3" name="Rectangle à coins arrondis 12"/>
          <p:cNvSpPr/>
          <p:nvPr/>
        </p:nvSpPr>
        <p:spPr>
          <a:xfrm>
            <a:off x="7981731" y="4814626"/>
            <a:ext cx="3729270" cy="1389322"/>
          </a:xfrm>
          <a:prstGeom prst="roundRect">
            <a:avLst/>
          </a:prstGeom>
          <a:solidFill>
            <a:schemeClr val="accent4">
              <a:lumMod val="60000"/>
              <a:lumOff val="40000"/>
            </a:schemeClr>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r>
              <a:rPr lang="fr-FR" sz="2000" dirty="0" smtClean="0">
                <a:solidFill>
                  <a:schemeClr val="tx1"/>
                </a:solidFill>
              </a:rPr>
              <a:t>Degrés-Heures (DH)</a:t>
            </a:r>
          </a:p>
          <a:p>
            <a:endParaRPr lang="fr-FR" sz="2000" dirty="0" smtClean="0">
              <a:solidFill>
                <a:schemeClr val="tx1"/>
              </a:solidFill>
            </a:endParaRPr>
          </a:p>
          <a:p>
            <a:endParaRPr lang="fr-FR" sz="2000" dirty="0">
              <a:solidFill>
                <a:schemeClr val="tx1"/>
              </a:solidFill>
            </a:endParaRPr>
          </a:p>
          <a:p>
            <a:r>
              <a:rPr lang="fr-FR" sz="2000" dirty="0" err="1" smtClean="0">
                <a:solidFill>
                  <a:schemeClr val="tx1"/>
                </a:solidFill>
              </a:rPr>
              <a:t>Nbre</a:t>
            </a:r>
            <a:r>
              <a:rPr lang="fr-FR" sz="2000" dirty="0" smtClean="0">
                <a:solidFill>
                  <a:schemeClr val="tx1"/>
                </a:solidFill>
              </a:rPr>
              <a:t> d’heures d’inconfort</a:t>
            </a:r>
            <a:endParaRPr lang="fr-FR" sz="2000" dirty="0">
              <a:solidFill>
                <a:schemeClr val="tx1"/>
              </a:solidFill>
            </a:endParaRPr>
          </a:p>
        </p:txBody>
      </p:sp>
      <p:sp>
        <p:nvSpPr>
          <p:cNvPr id="15" name="Double flèche horizontale 14"/>
          <p:cNvSpPr/>
          <p:nvPr/>
        </p:nvSpPr>
        <p:spPr>
          <a:xfrm>
            <a:off x="6716110" y="1911563"/>
            <a:ext cx="764097" cy="392105"/>
          </a:xfrm>
          <a:prstGeom prst="leftRightArrow">
            <a:avLst/>
          </a:pr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6" name="Rectangle à coins arrondis 15"/>
          <p:cNvSpPr/>
          <p:nvPr/>
        </p:nvSpPr>
        <p:spPr>
          <a:xfrm>
            <a:off x="882869" y="1715900"/>
            <a:ext cx="11067393" cy="3098726"/>
          </a:xfrm>
          <a:prstGeom prst="roundRect">
            <a:avLst>
              <a:gd name="adj" fmla="val 567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800" dirty="0" smtClean="0">
                <a:solidFill>
                  <a:schemeClr val="tx1"/>
                </a:solidFill>
              </a:rPr>
              <a:t>Un exercice de style…</a:t>
            </a:r>
          </a:p>
          <a:p>
            <a:endParaRPr lang="fr-FR" sz="2800" dirty="0" smtClean="0">
              <a:solidFill>
                <a:schemeClr val="tx1"/>
              </a:solidFill>
            </a:endParaRPr>
          </a:p>
          <a:p>
            <a:pPr marL="452438" indent="-452438"/>
            <a:r>
              <a:rPr lang="fr-FR" sz="2800" dirty="0" smtClean="0">
                <a:solidFill>
                  <a:schemeClr val="tx1"/>
                </a:solidFill>
                <a:sym typeface="Wingdings" panose="05000000000000000000" pitchFamily="2" charset="2"/>
              </a:rPr>
              <a:t>	</a:t>
            </a:r>
            <a:r>
              <a:rPr lang="fr-FR" sz="2800" dirty="0" smtClean="0">
                <a:solidFill>
                  <a:schemeClr val="tx1"/>
                </a:solidFill>
              </a:rPr>
              <a:t>Appliquer les calculs réglementaires destinés à la conception des bâtiments par simulation aux mesures enregistrées sur des bâtiments réels, habitations ou tertiaires occupés.</a:t>
            </a:r>
            <a:endParaRPr lang="fr-FR" sz="2800" dirty="0">
              <a:solidFill>
                <a:schemeClr val="tx1"/>
              </a:solidFill>
            </a:endParaRPr>
          </a:p>
        </p:txBody>
      </p:sp>
      <mc:AlternateContent xmlns:mc="http://schemas.openxmlformats.org/markup-compatibility/2006" xmlns:p14="http://schemas.microsoft.com/office/powerpoint/2010/main">
        <mc:Choice Requires="p14">
          <p:contentPart p14:bwMode="auto" r:id="rId2">
            <p14:nvContentPartPr>
              <p14:cNvPr id="17" name="Encre 16"/>
              <p14:cNvContentPartPr/>
              <p14:nvPr/>
            </p14:nvContentPartPr>
            <p14:xfrm>
              <a:off x="915840" y="2248560"/>
              <a:ext cx="3420000" cy="295560"/>
            </p14:xfrm>
          </p:contentPart>
        </mc:Choice>
        <mc:Fallback xmlns="">
          <p:pic>
            <p:nvPicPr>
              <p:cNvPr id="17" name="Encre 16"/>
              <p:cNvPicPr/>
              <p:nvPr/>
            </p:nvPicPr>
            <p:blipFill>
              <a:blip r:embed="rId3"/>
              <a:stretch>
                <a:fillRect/>
              </a:stretch>
            </p:blipFill>
            <p:spPr>
              <a:xfrm>
                <a:off x="900000" y="2185200"/>
                <a:ext cx="3451680" cy="422280"/>
              </a:xfrm>
              <a:prstGeom prst="rect">
                <a:avLst/>
              </a:prstGeom>
            </p:spPr>
          </p:pic>
        </mc:Fallback>
      </mc:AlternateContent>
      <p:sp>
        <p:nvSpPr>
          <p:cNvPr id="5" name="ZoneTexte 4"/>
          <p:cNvSpPr txBox="1"/>
          <p:nvPr/>
        </p:nvSpPr>
        <p:spPr>
          <a:xfrm>
            <a:off x="8056783" y="5134299"/>
            <a:ext cx="3725317" cy="810478"/>
          </a:xfrm>
          <a:prstGeom prst="rect">
            <a:avLst/>
          </a:prstGeom>
          <a:noFill/>
        </p:spPr>
        <p:txBody>
          <a:bodyPr wrap="square" rtlCol="0">
            <a:spAutoFit/>
          </a:bodyPr>
          <a:lstStyle/>
          <a:p>
            <a:pPr>
              <a:lnSpc>
                <a:spcPts val="1400"/>
              </a:lnSpc>
            </a:pPr>
            <a:r>
              <a:rPr lang="fr-FR" sz="1600" dirty="0" smtClean="0"/>
              <a:t>Les valeurs </a:t>
            </a:r>
            <a:r>
              <a:rPr lang="fr-FR" sz="1600" dirty="0" err="1" smtClean="0"/>
              <a:t>DH_maxcat</a:t>
            </a:r>
            <a:r>
              <a:rPr lang="fr-FR" sz="1600" dirty="0" smtClean="0"/>
              <a:t> sont fonction de la catégorie de contraintes extérieures et de la zone climatique du bâtiment </a:t>
            </a:r>
            <a:r>
              <a:rPr lang="fr-FR" sz="1600" dirty="0"/>
              <a:t>(cf. Décret n°2021-1004</a:t>
            </a:r>
            <a:r>
              <a:rPr lang="fr-FR" sz="1600" dirty="0" smtClean="0"/>
              <a:t>)</a:t>
            </a:r>
            <a:endParaRPr lang="fr-FR" sz="1600" dirty="0"/>
          </a:p>
        </p:txBody>
      </p:sp>
    </p:spTree>
    <p:extLst>
      <p:ext uri="{BB962C8B-B14F-4D97-AF65-F5344CB8AC3E}">
        <p14:creationId xmlns:p14="http://schemas.microsoft.com/office/powerpoint/2010/main" val="31807683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left)">
                                      <p:cBhvr>
                                        <p:cTn id="7" dur="250"/>
                                        <p:tgtEl>
                                          <p:spTgt spid="12"/>
                                        </p:tgtEl>
                                      </p:cBhvr>
                                    </p:animEffect>
                                  </p:childTnLst>
                                </p:cTn>
                              </p:par>
                            </p:childTnLst>
                          </p:cTn>
                        </p:par>
                        <p:par>
                          <p:cTn id="8" fill="hold">
                            <p:stCondLst>
                              <p:cond delay="250"/>
                            </p:stCondLst>
                            <p:childTnLst>
                              <p:par>
                                <p:cTn id="9" presetID="22" presetClass="entr" presetSubtype="8" fill="hold" grpId="0"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wipe(left)">
                                      <p:cBhvr>
                                        <p:cTn id="11" dur="750"/>
                                        <p:tgtEl>
                                          <p:spTgt spid="13"/>
                                        </p:tgtEl>
                                      </p:cBhvr>
                                    </p:animEffect>
                                  </p:childTnLst>
                                </p:cTn>
                              </p:par>
                              <p:par>
                                <p:cTn id="12" presetID="22" presetClass="entr" presetSubtype="8" fill="hold" grpId="0" nodeType="with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wipe(left)">
                                      <p:cBhvr>
                                        <p:cTn id="14" dur="750"/>
                                        <p:tgtEl>
                                          <p:spTgt spid="5"/>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fade">
                                      <p:cBhvr>
                                        <p:cTn id="19" dur="500"/>
                                        <p:tgtEl>
                                          <p:spTgt spid="15"/>
                                        </p:tgtEl>
                                      </p:cBhvr>
                                    </p:animEffect>
                                  </p:childTnLst>
                                </p:cTn>
                              </p:par>
                            </p:childTnLst>
                          </p:cTn>
                        </p:par>
                        <p:par>
                          <p:cTn id="20" fill="hold">
                            <p:stCondLst>
                              <p:cond delay="500"/>
                            </p:stCondLst>
                            <p:childTnLst>
                              <p:par>
                                <p:cTn id="21" presetID="32" presetClass="emph" presetSubtype="0" fill="hold" grpId="1" nodeType="afterEffect">
                                  <p:stCondLst>
                                    <p:cond delay="0"/>
                                  </p:stCondLst>
                                  <p:childTnLst>
                                    <p:animRot by="120000">
                                      <p:cBhvr>
                                        <p:cTn id="22" dur="100" fill="hold">
                                          <p:stCondLst>
                                            <p:cond delay="0"/>
                                          </p:stCondLst>
                                        </p:cTn>
                                        <p:tgtEl>
                                          <p:spTgt spid="15"/>
                                        </p:tgtEl>
                                        <p:attrNameLst>
                                          <p:attrName>r</p:attrName>
                                        </p:attrNameLst>
                                      </p:cBhvr>
                                    </p:animRot>
                                    <p:animRot by="-240000">
                                      <p:cBhvr>
                                        <p:cTn id="23" dur="200" fill="hold">
                                          <p:stCondLst>
                                            <p:cond delay="200"/>
                                          </p:stCondLst>
                                        </p:cTn>
                                        <p:tgtEl>
                                          <p:spTgt spid="15"/>
                                        </p:tgtEl>
                                        <p:attrNameLst>
                                          <p:attrName>r</p:attrName>
                                        </p:attrNameLst>
                                      </p:cBhvr>
                                    </p:animRot>
                                    <p:animRot by="240000">
                                      <p:cBhvr>
                                        <p:cTn id="24" dur="200" fill="hold">
                                          <p:stCondLst>
                                            <p:cond delay="400"/>
                                          </p:stCondLst>
                                        </p:cTn>
                                        <p:tgtEl>
                                          <p:spTgt spid="15"/>
                                        </p:tgtEl>
                                        <p:attrNameLst>
                                          <p:attrName>r</p:attrName>
                                        </p:attrNameLst>
                                      </p:cBhvr>
                                    </p:animRot>
                                    <p:animRot by="-240000">
                                      <p:cBhvr>
                                        <p:cTn id="25" dur="200" fill="hold">
                                          <p:stCondLst>
                                            <p:cond delay="600"/>
                                          </p:stCondLst>
                                        </p:cTn>
                                        <p:tgtEl>
                                          <p:spTgt spid="15"/>
                                        </p:tgtEl>
                                        <p:attrNameLst>
                                          <p:attrName>r</p:attrName>
                                        </p:attrNameLst>
                                      </p:cBhvr>
                                    </p:animRot>
                                    <p:animRot by="120000">
                                      <p:cBhvr>
                                        <p:cTn id="26" dur="200" fill="hold">
                                          <p:stCondLst>
                                            <p:cond delay="800"/>
                                          </p:stCondLst>
                                        </p:cTn>
                                        <p:tgtEl>
                                          <p:spTgt spid="15"/>
                                        </p:tgtEl>
                                        <p:attrNameLst>
                                          <p:attrName>r</p:attrName>
                                        </p:attrNameLst>
                                      </p:cBhvr>
                                    </p:animRot>
                                  </p:childTnLst>
                                </p:cTn>
                              </p:par>
                              <p:par>
                                <p:cTn id="27" presetID="10" presetClass="entr" presetSubtype="0" fill="hold" grpId="0" nodeType="withEffect">
                                  <p:stCondLst>
                                    <p:cond delay="0"/>
                                  </p:stCondLst>
                                  <p:childTnLst>
                                    <p:set>
                                      <p:cBhvr>
                                        <p:cTn id="28" dur="1" fill="hold">
                                          <p:stCondLst>
                                            <p:cond delay="0"/>
                                          </p:stCondLst>
                                        </p:cTn>
                                        <p:tgtEl>
                                          <p:spTgt spid="8"/>
                                        </p:tgtEl>
                                        <p:attrNameLst>
                                          <p:attrName>style.visibility</p:attrName>
                                        </p:attrNameLst>
                                      </p:cBhvr>
                                      <p:to>
                                        <p:strVal val="visible"/>
                                      </p:to>
                                    </p:set>
                                    <p:animEffect transition="in" filter="fade">
                                      <p:cBhvr>
                                        <p:cTn id="29" dur="500"/>
                                        <p:tgtEl>
                                          <p:spTgt spid="8"/>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fade">
                                      <p:cBhvr>
                                        <p:cTn id="32" dur="500"/>
                                        <p:tgtEl>
                                          <p:spTgt spid="11"/>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16"/>
                                        </p:tgtEl>
                                        <p:attrNameLst>
                                          <p:attrName>style.visibility</p:attrName>
                                        </p:attrNameLst>
                                      </p:cBhvr>
                                      <p:to>
                                        <p:strVal val="visible"/>
                                      </p:to>
                                    </p:set>
                                    <p:animEffect transition="in" filter="fade">
                                      <p:cBhvr>
                                        <p:cTn id="37" dur="500"/>
                                        <p:tgtEl>
                                          <p:spTgt spid="16"/>
                                        </p:tgtEl>
                                      </p:cBhvr>
                                    </p:animEffect>
                                  </p:childTnLst>
                                </p:cTn>
                              </p:par>
                              <p:par>
                                <p:cTn id="38" presetID="22" presetClass="entr" presetSubtype="8" fill="hold" nodeType="withEffect">
                                  <p:stCondLst>
                                    <p:cond delay="0"/>
                                  </p:stCondLst>
                                  <p:childTnLst>
                                    <p:set>
                                      <p:cBhvr>
                                        <p:cTn id="39" dur="1" fill="hold">
                                          <p:stCondLst>
                                            <p:cond delay="0"/>
                                          </p:stCondLst>
                                        </p:cTn>
                                        <p:tgtEl>
                                          <p:spTgt spid="17"/>
                                        </p:tgtEl>
                                        <p:attrNameLst>
                                          <p:attrName>style.visibility</p:attrName>
                                        </p:attrNameLst>
                                      </p:cBhvr>
                                      <p:to>
                                        <p:strVal val="visible"/>
                                      </p:to>
                                    </p:set>
                                    <p:animEffect transition="in" filter="wipe(left)">
                                      <p:cBhvr>
                                        <p:cTn id="40" dur="75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1" grpId="0" animBg="1"/>
      <p:bldP spid="12" grpId="0" animBg="1"/>
      <p:bldP spid="13" grpId="0" animBg="1"/>
      <p:bldP spid="15" grpId="0" animBg="1"/>
      <p:bldP spid="15" grpId="1" animBg="1"/>
      <p:bldP spid="16" grpId="0" animBg="1"/>
      <p:bldP spid="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sz="quarter" idx="18"/>
          </p:nvPr>
        </p:nvSpPr>
        <p:spPr>
          <a:xfrm>
            <a:off x="479001" y="1257300"/>
            <a:ext cx="7056527" cy="4908004"/>
          </a:xfrm>
        </p:spPr>
        <p:txBody>
          <a:bodyPr/>
          <a:lstStyle/>
          <a:p>
            <a:r>
              <a:rPr lang="fr-FR" dirty="0" smtClean="0"/>
              <a:t>Maisons et bâtiments instrumentés (COMEPOS, HELIOS…)</a:t>
            </a:r>
          </a:p>
          <a:p>
            <a:pPr lvl="1"/>
            <a:r>
              <a:rPr lang="fr-FR" dirty="0"/>
              <a:t>Maisons COMEPOS, de conception récente : a minima RT2012, forte inertie et bonne isolation</a:t>
            </a:r>
          </a:p>
          <a:p>
            <a:pPr lvl="1"/>
            <a:r>
              <a:rPr lang="fr-FR" dirty="0" smtClean="0"/>
              <a:t>Instrumentation : </a:t>
            </a:r>
            <a:r>
              <a:rPr lang="fr-FR" dirty="0" err="1" smtClean="0"/>
              <a:t>Deltadore</a:t>
            </a:r>
            <a:r>
              <a:rPr lang="fr-FR" dirty="0" smtClean="0"/>
              <a:t> </a:t>
            </a:r>
            <a:r>
              <a:rPr lang="fr-FR" dirty="0" err="1" smtClean="0"/>
              <a:t>Tybox</a:t>
            </a:r>
            <a:r>
              <a:rPr lang="fr-FR" dirty="0" smtClean="0"/>
              <a:t> 5101, </a:t>
            </a:r>
            <a:r>
              <a:rPr lang="fr-FR" dirty="0" err="1" smtClean="0"/>
              <a:t>NanoSense</a:t>
            </a:r>
            <a:r>
              <a:rPr lang="fr-FR" dirty="0" smtClean="0"/>
              <a:t> E4000-NG</a:t>
            </a:r>
          </a:p>
          <a:p>
            <a:endParaRPr lang="fr-FR" dirty="0" smtClean="0"/>
          </a:p>
          <a:p>
            <a:endParaRPr lang="fr-FR" dirty="0"/>
          </a:p>
        </p:txBody>
      </p:sp>
      <p:sp>
        <p:nvSpPr>
          <p:cNvPr id="3" name="Espace réservé du texte 2"/>
          <p:cNvSpPr>
            <a:spLocks noGrp="1"/>
          </p:cNvSpPr>
          <p:nvPr>
            <p:ph type="body" sz="quarter" idx="20"/>
          </p:nvPr>
        </p:nvSpPr>
        <p:spPr/>
        <p:txBody>
          <a:bodyPr/>
          <a:lstStyle/>
          <a:p>
            <a:pPr marL="0" indent="0">
              <a:buNone/>
            </a:pPr>
            <a:r>
              <a:rPr lang="fr-FR" dirty="0" smtClean="0"/>
              <a:t>Quels indicateurs d’inconfort chaud sur des cas réels ?</a:t>
            </a:r>
            <a:endParaRPr lang="fr-FR" dirty="0"/>
          </a:p>
        </p:txBody>
      </p:sp>
      <p:sp>
        <p:nvSpPr>
          <p:cNvPr id="4" name="Espace réservé du numéro de diapositive 3"/>
          <p:cNvSpPr>
            <a:spLocks noGrp="1"/>
          </p:cNvSpPr>
          <p:nvPr>
            <p:ph type="sldNum" sz="quarter" idx="4"/>
          </p:nvPr>
        </p:nvSpPr>
        <p:spPr/>
        <p:txBody>
          <a:bodyPr/>
          <a:lstStyle/>
          <a:p>
            <a:fld id="{9EA69498-1A32-45A5-BBD1-43F41232CC87}" type="slidenum">
              <a:rPr lang="en-US" smtClean="0"/>
              <a:t>4</a:t>
            </a:fld>
            <a:endParaRPr lang="en-US" dirty="0"/>
          </a:p>
        </p:txBody>
      </p:sp>
      <p:pic>
        <p:nvPicPr>
          <p:cNvPr id="9" name="Image 8"/>
          <p:cNvPicPr>
            <a:picLocks noChangeAspect="1"/>
          </p:cNvPicPr>
          <p:nvPr/>
        </p:nvPicPr>
        <p:blipFill>
          <a:blip r:embed="rId2"/>
          <a:stretch>
            <a:fillRect/>
          </a:stretch>
        </p:blipFill>
        <p:spPr>
          <a:xfrm>
            <a:off x="436961" y="2644475"/>
            <a:ext cx="3946855" cy="2215877"/>
          </a:xfrm>
          <a:prstGeom prst="rect">
            <a:avLst/>
          </a:prstGeom>
        </p:spPr>
      </p:pic>
      <p:pic>
        <p:nvPicPr>
          <p:cNvPr id="10" name="Image 9"/>
          <p:cNvPicPr>
            <a:picLocks noChangeAspect="1"/>
          </p:cNvPicPr>
          <p:nvPr/>
        </p:nvPicPr>
        <p:blipFill>
          <a:blip r:embed="rId3"/>
          <a:stretch>
            <a:fillRect/>
          </a:stretch>
        </p:blipFill>
        <p:spPr>
          <a:xfrm>
            <a:off x="7676891" y="4089738"/>
            <a:ext cx="3830598" cy="2156079"/>
          </a:xfrm>
          <a:prstGeom prst="rect">
            <a:avLst/>
          </a:prstGeom>
        </p:spPr>
      </p:pic>
      <p:pic>
        <p:nvPicPr>
          <p:cNvPr id="8" name="Image 7"/>
          <p:cNvPicPr>
            <a:picLocks noChangeAspect="1"/>
          </p:cNvPicPr>
          <p:nvPr/>
        </p:nvPicPr>
        <p:blipFill>
          <a:blip r:embed="rId4"/>
          <a:stretch>
            <a:fillRect/>
          </a:stretch>
        </p:blipFill>
        <p:spPr>
          <a:xfrm>
            <a:off x="3588673" y="3041007"/>
            <a:ext cx="4298318" cy="2849171"/>
          </a:xfrm>
          <a:prstGeom prst="rect">
            <a:avLst/>
          </a:prstGeom>
        </p:spPr>
      </p:pic>
      <p:pic>
        <p:nvPicPr>
          <p:cNvPr id="11" name="Image 10"/>
          <p:cNvPicPr>
            <a:picLocks noChangeAspect="1"/>
          </p:cNvPicPr>
          <p:nvPr/>
        </p:nvPicPr>
        <p:blipFill>
          <a:blip r:embed="rId5"/>
          <a:stretch>
            <a:fillRect/>
          </a:stretch>
        </p:blipFill>
        <p:spPr>
          <a:xfrm>
            <a:off x="7449065" y="980728"/>
            <a:ext cx="4286250" cy="2857500"/>
          </a:xfrm>
          <a:prstGeom prst="rect">
            <a:avLst/>
          </a:prstGeom>
        </p:spPr>
      </p:pic>
    </p:spTree>
    <p:extLst>
      <p:ext uri="{BB962C8B-B14F-4D97-AF65-F5344CB8AC3E}">
        <p14:creationId xmlns:p14="http://schemas.microsoft.com/office/powerpoint/2010/main" val="283385421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sz="quarter" idx="18"/>
          </p:nvPr>
        </p:nvSpPr>
        <p:spPr/>
        <p:txBody>
          <a:bodyPr/>
          <a:lstStyle/>
          <a:p>
            <a:r>
              <a:rPr lang="fr-FR" dirty="0" smtClean="0"/>
              <a:t>Température opérative (EN ISO 7726)</a:t>
            </a:r>
          </a:p>
          <a:p>
            <a:pPr lvl="1"/>
            <a:endParaRPr lang="fr-FR" dirty="0" smtClean="0"/>
          </a:p>
          <a:p>
            <a:pPr lvl="1"/>
            <a:r>
              <a:rPr lang="fr-FR" dirty="0" smtClean="0"/>
              <a:t>La norme EN ISO 7726 définit la température opérative</a:t>
            </a:r>
            <a:endParaRPr lang="fr-FR" dirty="0"/>
          </a:p>
          <a:p>
            <a:endParaRPr lang="fr-FR" dirty="0" smtClean="0"/>
          </a:p>
          <a:p>
            <a:endParaRPr lang="fr-FR" dirty="0"/>
          </a:p>
          <a:p>
            <a:endParaRPr lang="fr-FR" dirty="0" smtClean="0"/>
          </a:p>
          <a:p>
            <a:endParaRPr lang="fr-FR" dirty="0"/>
          </a:p>
          <a:p>
            <a:endParaRPr lang="fr-FR" dirty="0"/>
          </a:p>
        </p:txBody>
      </p:sp>
      <p:sp>
        <p:nvSpPr>
          <p:cNvPr id="3" name="Espace réservé du texte 2"/>
          <p:cNvSpPr>
            <a:spLocks noGrp="1"/>
          </p:cNvSpPr>
          <p:nvPr>
            <p:ph type="body" sz="quarter" idx="20"/>
          </p:nvPr>
        </p:nvSpPr>
        <p:spPr/>
        <p:txBody>
          <a:bodyPr/>
          <a:lstStyle/>
          <a:p>
            <a:pPr marL="0" indent="0">
              <a:buNone/>
            </a:pPr>
            <a:r>
              <a:rPr lang="fr-FR" dirty="0" smtClean="0"/>
              <a:t>Indicateurs d’inconfort chaud DH RE2020 sur cas réels – Méthodologie de calcul </a:t>
            </a:r>
            <a:endParaRPr lang="fr-FR" dirty="0"/>
          </a:p>
        </p:txBody>
      </p:sp>
      <p:sp>
        <p:nvSpPr>
          <p:cNvPr id="4" name="Espace réservé du numéro de diapositive 3"/>
          <p:cNvSpPr>
            <a:spLocks noGrp="1"/>
          </p:cNvSpPr>
          <p:nvPr>
            <p:ph type="sldNum" sz="quarter" idx="4"/>
          </p:nvPr>
        </p:nvSpPr>
        <p:spPr/>
        <p:txBody>
          <a:bodyPr/>
          <a:lstStyle/>
          <a:p>
            <a:fld id="{9EA69498-1A32-45A5-BBD1-43F41232CC87}" type="slidenum">
              <a:rPr lang="en-US" smtClean="0"/>
              <a:t>5</a:t>
            </a:fld>
            <a:endParaRPr lang="en-US" dirty="0"/>
          </a:p>
        </p:txBody>
      </p:sp>
      <p:sp>
        <p:nvSpPr>
          <p:cNvPr id="5" name="ZoneTexte 4"/>
          <p:cNvSpPr txBox="1"/>
          <p:nvPr/>
        </p:nvSpPr>
        <p:spPr>
          <a:xfrm>
            <a:off x="939369" y="2258568"/>
            <a:ext cx="10771632" cy="923330"/>
          </a:xfrm>
          <a:prstGeom prst="rect">
            <a:avLst/>
          </a:prstGeom>
          <a:noFill/>
        </p:spPr>
        <p:txBody>
          <a:bodyPr wrap="square" rtlCol="0">
            <a:spAutoFit/>
          </a:bodyPr>
          <a:lstStyle/>
          <a:p>
            <a:pPr algn="just"/>
            <a:r>
              <a:rPr lang="fr-FR" b="1" dirty="0"/>
              <a:t>La température opérative </a:t>
            </a:r>
            <a:r>
              <a:rPr lang="fr-FR" dirty="0"/>
              <a:t>(</a:t>
            </a:r>
            <a:r>
              <a:rPr lang="fr-FR" i="1" dirty="0"/>
              <a:t>t</a:t>
            </a:r>
            <a:r>
              <a:rPr lang="fr-FR" baseline="-25000" dirty="0"/>
              <a:t>o</a:t>
            </a:r>
            <a:r>
              <a:rPr lang="fr-FR" dirty="0"/>
              <a:t>) est définie comme la température uniforme d'une enceinte dont </a:t>
            </a:r>
            <a:r>
              <a:rPr lang="fr-FR" dirty="0" smtClean="0"/>
              <a:t>l'occupant échangerait </a:t>
            </a:r>
            <a:r>
              <a:rPr lang="fr-FR" dirty="0"/>
              <a:t>la même quantité de chaleur par rayonnement et par convection que dans l'ambiance non </a:t>
            </a:r>
            <a:r>
              <a:rPr lang="fr-FR" dirty="0" smtClean="0"/>
              <a:t>uniforme réelle</a:t>
            </a:r>
            <a:r>
              <a:rPr lang="fr-FR" dirty="0"/>
              <a:t>.</a:t>
            </a:r>
          </a:p>
        </p:txBody>
      </p:sp>
      <p:sp>
        <p:nvSpPr>
          <p:cNvPr id="6" name="ZoneTexte 5"/>
          <p:cNvSpPr txBox="1"/>
          <p:nvPr/>
        </p:nvSpPr>
        <p:spPr>
          <a:xfrm>
            <a:off x="939369" y="3199972"/>
            <a:ext cx="10771632" cy="646331"/>
          </a:xfrm>
          <a:prstGeom prst="rect">
            <a:avLst/>
          </a:prstGeom>
          <a:noFill/>
        </p:spPr>
        <p:txBody>
          <a:bodyPr wrap="square" rtlCol="0">
            <a:spAutoFit/>
          </a:bodyPr>
          <a:lstStyle/>
          <a:p>
            <a:pPr algn="just"/>
            <a:r>
              <a:rPr lang="fr-FR" dirty="0" smtClean="0"/>
              <a:t>La température opérative dépend entre autres, de la température </a:t>
            </a:r>
            <a:r>
              <a:rPr lang="fr-FR" dirty="0"/>
              <a:t>moyenne de </a:t>
            </a:r>
            <a:r>
              <a:rPr lang="fr-FR" dirty="0" smtClean="0"/>
              <a:t>rayonnement (t</a:t>
            </a:r>
            <a:r>
              <a:rPr lang="fr-FR" baseline="-25000" dirty="0" smtClean="0"/>
              <a:t>r</a:t>
            </a:r>
            <a:r>
              <a:rPr lang="fr-FR" dirty="0" smtClean="0"/>
              <a:t>) et de la température de l’air ambiant intérieur (t</a:t>
            </a:r>
            <a:r>
              <a:rPr lang="fr-FR" baseline="-25000" dirty="0" smtClean="0"/>
              <a:t>a</a:t>
            </a:r>
            <a:r>
              <a:rPr lang="fr-FR" dirty="0" smtClean="0"/>
              <a:t>).</a:t>
            </a:r>
            <a:endParaRPr lang="fr-FR" dirty="0"/>
          </a:p>
        </p:txBody>
      </p:sp>
      <p:sp>
        <p:nvSpPr>
          <p:cNvPr id="8" name="Espace réservé du contenu 1"/>
          <p:cNvSpPr txBox="1">
            <a:spLocks/>
          </p:cNvSpPr>
          <p:nvPr/>
        </p:nvSpPr>
        <p:spPr>
          <a:xfrm>
            <a:off x="2806262" y="4306105"/>
            <a:ext cx="8904739" cy="2318333"/>
          </a:xfrm>
          <a:prstGeom prst="rect">
            <a:avLst/>
          </a:prstGeom>
        </p:spPr>
        <p:txBody>
          <a:bodyPr vert="horz" lIns="0" tIns="0" rIns="0" bIns="0" rtlCol="0">
            <a:normAutofit/>
          </a:bodyPr>
          <a:lstStyle>
            <a:lvl1pPr marL="342900" indent="-342900" algn="l" defTabSz="914400" rtl="0" eaLnBrk="1" latinLnBrk="0" hangingPunct="1">
              <a:lnSpc>
                <a:spcPct val="90000"/>
              </a:lnSpc>
              <a:spcBef>
                <a:spcPts val="1000"/>
              </a:spcBef>
              <a:buClr>
                <a:schemeClr val="accent2"/>
              </a:buClr>
              <a:buSzPct val="125000"/>
              <a:buFont typeface="Arial" pitchFamily="34" charset="0"/>
              <a:buChar char="•"/>
              <a:defRPr sz="2000" kern="1200">
                <a:solidFill>
                  <a:schemeClr val="accent5"/>
                </a:solidFill>
                <a:latin typeface="+mn-lt"/>
                <a:ea typeface="+mn-ea"/>
                <a:cs typeface="+mn-cs"/>
              </a:defRPr>
            </a:lvl1pPr>
            <a:lvl2pPr marL="801688" indent="-360363" algn="l" defTabSz="914400" rtl="0" eaLnBrk="1" latinLnBrk="0" hangingPunct="1">
              <a:lnSpc>
                <a:spcPct val="90000"/>
              </a:lnSpc>
              <a:spcBef>
                <a:spcPts val="500"/>
              </a:spcBef>
              <a:buClr>
                <a:schemeClr val="accent5"/>
              </a:buClr>
              <a:buSzPct val="125000"/>
              <a:buFont typeface="Arial" panose="020B0604020202020204" pitchFamily="34" charset="0"/>
              <a:buChar char="•"/>
              <a:defRPr sz="1800" kern="1200">
                <a:solidFill>
                  <a:schemeClr val="tx1"/>
                </a:solidFill>
                <a:latin typeface="+mn-lt"/>
                <a:ea typeface="+mn-ea"/>
                <a:cs typeface="+mn-cs"/>
              </a:defRPr>
            </a:lvl2pPr>
            <a:lvl3pPr marL="1171575" indent="-285750" algn="l" defTabSz="914400" rtl="0" eaLnBrk="1" latinLnBrk="0" hangingPunct="1">
              <a:lnSpc>
                <a:spcPct val="90000"/>
              </a:lnSpc>
              <a:spcBef>
                <a:spcPts val="500"/>
              </a:spcBef>
              <a:buClr>
                <a:schemeClr val="accent2"/>
              </a:buClr>
              <a:buSzPct val="125000"/>
              <a:buFont typeface="Arial" panose="020B0604020202020204" pitchFamily="34" charset="0"/>
              <a:buChar char="•"/>
              <a:defRPr sz="1600" kern="1200">
                <a:solidFill>
                  <a:schemeClr val="tx1"/>
                </a:solidFill>
                <a:latin typeface="+mn-lt"/>
                <a:ea typeface="+mn-ea"/>
                <a:cs typeface="+mn-cs"/>
              </a:defRPr>
            </a:lvl3pPr>
            <a:lvl4pPr marL="1704975" indent="-287338" algn="l" defTabSz="914400" rtl="0" eaLnBrk="1" latinLnBrk="0" hangingPunct="1">
              <a:lnSpc>
                <a:spcPct val="90000"/>
              </a:lnSpc>
              <a:spcBef>
                <a:spcPts val="500"/>
              </a:spcBef>
              <a:buClr>
                <a:schemeClr val="accent6"/>
              </a:buClr>
              <a:buSzPct val="125000"/>
              <a:buFont typeface="Arial" pitchFamily="34" charset="0"/>
              <a:buChar char="•"/>
              <a:defRPr sz="1400" kern="1200">
                <a:solidFill>
                  <a:schemeClr val="accent5"/>
                </a:solidFill>
                <a:latin typeface="+mn-lt"/>
                <a:ea typeface="+mn-ea"/>
                <a:cs typeface="+mn-cs"/>
              </a:defRPr>
            </a:lvl4pPr>
            <a:lvl5pPr marL="2152650" indent="-114300" algn="l" defTabSz="914400" rtl="0" eaLnBrk="1" latinLnBrk="0" hangingPunct="1">
              <a:lnSpc>
                <a:spcPct val="90000"/>
              </a:lnSpc>
              <a:spcBef>
                <a:spcPts val="500"/>
              </a:spcBef>
              <a:buSzPct val="125000"/>
              <a:buFont typeface="Arial" panose="020B0604020202020204" pitchFamily="34" charset="0"/>
              <a:buChar char="•"/>
              <a:defRPr sz="1200" kern="1200" baseline="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buFont typeface="Wingdings" panose="05000000000000000000" pitchFamily="2" charset="2"/>
              <a:buChar char="à"/>
            </a:pPr>
            <a:r>
              <a:rPr lang="fr-FR" dirty="0" smtClean="0"/>
              <a:t>Nous avons substitué la température d’air ambiant intérieur à la température opérative en considérant les conditions suivantes :</a:t>
            </a:r>
          </a:p>
          <a:p>
            <a:pPr lvl="1" algn="just"/>
            <a:r>
              <a:rPr lang="fr-FR" dirty="0" smtClean="0"/>
              <a:t>Absence de capteur de contact fixés sur les parois intérieures ou de globe noir</a:t>
            </a:r>
          </a:p>
          <a:p>
            <a:pPr lvl="1" algn="just"/>
            <a:r>
              <a:rPr lang="fr-FR" dirty="0" smtClean="0"/>
              <a:t>La mesure de température d’air ambiant n’est pas placée à proximité d’une fenêtre ou d’une paroi rayonnante</a:t>
            </a:r>
          </a:p>
          <a:p>
            <a:pPr lvl="1" algn="just"/>
            <a:r>
              <a:rPr lang="fr-FR" dirty="0" smtClean="0"/>
              <a:t>Le bâtiment est doté d’une forte inertie et d’une bonne isolation</a:t>
            </a:r>
          </a:p>
          <a:p>
            <a:pPr lvl="1"/>
            <a:endParaRPr lang="fr-FR" dirty="0" smtClean="0"/>
          </a:p>
          <a:p>
            <a:pPr lvl="1"/>
            <a:endParaRPr lang="fr-FR" dirty="0" smtClean="0"/>
          </a:p>
          <a:p>
            <a:endParaRPr lang="fr-FR" dirty="0" smtClean="0"/>
          </a:p>
          <a:p>
            <a:endParaRPr lang="fr-FR" dirty="0" smtClean="0"/>
          </a:p>
          <a:p>
            <a:endParaRPr lang="fr-FR" dirty="0" smtClean="0"/>
          </a:p>
          <a:p>
            <a:endParaRPr lang="fr-FR" dirty="0" smtClean="0"/>
          </a:p>
          <a:p>
            <a:endParaRPr lang="fr-FR" dirty="0"/>
          </a:p>
        </p:txBody>
      </p:sp>
      <mc:AlternateContent xmlns:mc="http://schemas.openxmlformats.org/markup-compatibility/2006" xmlns:p14="http://schemas.microsoft.com/office/powerpoint/2010/main">
        <mc:Choice Requires="p14">
          <p:contentPart p14:bwMode="auto" r:id="rId2">
            <p14:nvContentPartPr>
              <p14:cNvPr id="9" name="Encre 8"/>
              <p14:cNvContentPartPr/>
              <p14:nvPr/>
            </p14:nvContentPartPr>
            <p14:xfrm>
              <a:off x="3032640" y="4303800"/>
              <a:ext cx="8884800" cy="234720"/>
            </p14:xfrm>
          </p:contentPart>
        </mc:Choice>
        <mc:Fallback xmlns="">
          <p:pic>
            <p:nvPicPr>
              <p:cNvPr id="9" name="Encre 8"/>
              <p:cNvPicPr/>
              <p:nvPr/>
            </p:nvPicPr>
            <p:blipFill>
              <a:blip r:embed="rId3"/>
              <a:stretch>
                <a:fillRect/>
              </a:stretch>
            </p:blipFill>
            <p:spPr>
              <a:xfrm>
                <a:off x="3016800" y="4240440"/>
                <a:ext cx="8916480" cy="361440"/>
              </a:xfrm>
              <a:prstGeom prst="rect">
                <a:avLst/>
              </a:prstGeom>
            </p:spPr>
          </p:pic>
        </mc:Fallback>
      </mc:AlternateContent>
      <mc:AlternateContent xmlns:mc="http://schemas.openxmlformats.org/markup-compatibility/2006" xmlns:p14="http://schemas.microsoft.com/office/powerpoint/2010/main">
        <mc:Choice Requires="p14">
          <p:contentPart p14:bwMode="auto" r:id="rId4">
            <p14:nvContentPartPr>
              <p14:cNvPr id="7" name="Encre 6"/>
              <p14:cNvContentPartPr/>
              <p14:nvPr/>
            </p14:nvContentPartPr>
            <p14:xfrm>
              <a:off x="3144600" y="4680360"/>
              <a:ext cx="997920" cy="112320"/>
            </p14:xfrm>
          </p:contentPart>
        </mc:Choice>
        <mc:Fallback xmlns="">
          <p:pic>
            <p:nvPicPr>
              <p:cNvPr id="7" name="Encre 6"/>
              <p:cNvPicPr/>
              <p:nvPr/>
            </p:nvPicPr>
            <p:blipFill>
              <a:blip r:embed="rId5"/>
              <a:stretch>
                <a:fillRect/>
              </a:stretch>
            </p:blipFill>
            <p:spPr>
              <a:xfrm>
                <a:off x="3128760" y="4617000"/>
                <a:ext cx="1029600" cy="239400"/>
              </a:xfrm>
              <a:prstGeom prst="rect">
                <a:avLst/>
              </a:prstGeom>
            </p:spPr>
          </p:pic>
        </mc:Fallback>
      </mc:AlternateContent>
    </p:spTree>
    <p:extLst>
      <p:ext uri="{BB962C8B-B14F-4D97-AF65-F5344CB8AC3E}">
        <p14:creationId xmlns:p14="http://schemas.microsoft.com/office/powerpoint/2010/main" val="35730657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1000"/>
                                        <p:tgtEl>
                                          <p:spTgt spid="9"/>
                                        </p:tgtEl>
                                      </p:cBhvr>
                                    </p:animEffect>
                                  </p:childTnLst>
                                </p:cTn>
                              </p:par>
                            </p:childTnLst>
                          </p:cTn>
                        </p:par>
                        <p:par>
                          <p:cTn id="8" fill="hold">
                            <p:stCondLst>
                              <p:cond delay="1000"/>
                            </p:stCondLst>
                            <p:childTnLst>
                              <p:par>
                                <p:cTn id="9" presetID="22" presetClass="entr" presetSubtype="8"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wipe(left)">
                                      <p:cBhvr>
                                        <p:cTn id="11"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sz="quarter" idx="18"/>
          </p:nvPr>
        </p:nvSpPr>
        <p:spPr>
          <a:xfrm>
            <a:off x="479001" y="1147572"/>
            <a:ext cx="11232000" cy="4841748"/>
          </a:xfrm>
        </p:spPr>
        <p:txBody>
          <a:bodyPr>
            <a:normAutofit fontScale="92500" lnSpcReduction="10000"/>
          </a:bodyPr>
          <a:lstStyle/>
          <a:p>
            <a:r>
              <a:rPr lang="fr-FR" dirty="0"/>
              <a:t>Les calculs ont été réalisés à partir des données enregistrées sur un ensemble de huit maisons COMEPOS réparties sur toute la France métropolitaine et un bâtiment de bureau HELIOS, sur les plages annuelles 2018, 2019 et 2020</a:t>
            </a:r>
            <a:r>
              <a:rPr lang="fr-FR" dirty="0" smtClean="0"/>
              <a:t>.</a:t>
            </a:r>
          </a:p>
          <a:p>
            <a:r>
              <a:rPr lang="fr-FR" dirty="0"/>
              <a:t>Les calculs ont été réalisés sur la période de confort adaptatif définie dans la RE2020 à partir de la température extérieure moyenne journalière glissante (norme NF EN 16798-1).</a:t>
            </a:r>
          </a:p>
          <a:p>
            <a:pPr lvl="1"/>
            <a:r>
              <a:rPr lang="fr-FR" dirty="0"/>
              <a:t>Compte tenu des erreurs ou des trous de données constatées sur les mesures de température extérieure locales, la température extérieure a été reconstruite à partir du serveur MERRA (</a:t>
            </a:r>
            <a:r>
              <a:rPr lang="fr-FR" dirty="0">
                <a:hlinkClick r:id="rId2"/>
              </a:rPr>
              <a:t>www.soda-pro.com</a:t>
            </a:r>
            <a:r>
              <a:rPr lang="fr-FR" dirty="0"/>
              <a:t>) pour chacun des sites instrumentés.</a:t>
            </a:r>
          </a:p>
          <a:p>
            <a:r>
              <a:rPr lang="fr-FR" dirty="0"/>
              <a:t>Les calculs ont été effectués pour une catégorie d’ambiance C1 </a:t>
            </a:r>
            <a:r>
              <a:rPr lang="fr-FR" dirty="0" smtClean="0"/>
              <a:t>comme </a:t>
            </a:r>
            <a:r>
              <a:rPr lang="fr-FR" dirty="0"/>
              <a:t>le stipule la RE2020 </a:t>
            </a:r>
            <a:r>
              <a:rPr lang="fr-FR" dirty="0" smtClean="0"/>
              <a:t>et NF EN 16798-1 puis </a:t>
            </a:r>
            <a:r>
              <a:rPr lang="fr-FR" dirty="0"/>
              <a:t>pour des catégories moins exigeantes, en fonction du public occupant (C2). Des calculs ont été effectués avec ou sans adjonction d’un système d’amélioration du confort d’été (brassage, brumisation</a:t>
            </a:r>
            <a:r>
              <a:rPr lang="fr-FR" dirty="0" smtClean="0"/>
              <a:t>…).</a:t>
            </a:r>
            <a:endParaRPr lang="fr-FR" dirty="0"/>
          </a:p>
          <a:p>
            <a:r>
              <a:rPr lang="fr-FR" dirty="0" smtClean="0"/>
              <a:t>L’ensemble des pièces instrumentées de chacun des bâtiments étudiés a fait l’objet d’un calcul des degrés-heures d’inconfort d’été (DH) tel que défini dans la RE2020 et la NF EN 16798-1 en considérant l’absence de système de refroidissement mécanique.</a:t>
            </a:r>
          </a:p>
          <a:p>
            <a:pPr lvl="1"/>
            <a:r>
              <a:rPr lang="fr-FR" dirty="0" smtClean="0"/>
              <a:t>Seules, deux maisons se sont avérées être équipées d’un système de climatisation, mais sans que ces systèmes ne soient activés en permanence et/ou avec des consignes variables comme le ferait un occupant responsable qui chercherait à en limiter l’usage.</a:t>
            </a:r>
          </a:p>
          <a:p>
            <a:pPr lvl="1"/>
            <a:r>
              <a:rPr lang="fr-FR" dirty="0" smtClean="0"/>
              <a:t>Ce type de bâtiment avec un système de climatisation à usage ponctuel se rapproche donc du système d’amélioration du confort d’été (brasseurs d’air, humidification directe…) évoqué dans la méthode Th-D RE2020 (§13.5.2 et §13.5.3)</a:t>
            </a:r>
          </a:p>
          <a:p>
            <a:pPr lvl="1"/>
            <a:endParaRPr lang="fr-FR" dirty="0" smtClean="0"/>
          </a:p>
          <a:p>
            <a:endParaRPr lang="fr-FR" dirty="0"/>
          </a:p>
          <a:p>
            <a:endParaRPr lang="fr-FR" dirty="0"/>
          </a:p>
        </p:txBody>
      </p:sp>
      <p:sp>
        <p:nvSpPr>
          <p:cNvPr id="3" name="Espace réservé du texte 2"/>
          <p:cNvSpPr>
            <a:spLocks noGrp="1"/>
          </p:cNvSpPr>
          <p:nvPr>
            <p:ph type="body" sz="quarter" idx="20"/>
          </p:nvPr>
        </p:nvSpPr>
        <p:spPr/>
        <p:txBody>
          <a:bodyPr/>
          <a:lstStyle/>
          <a:p>
            <a:pPr marL="0" indent="0">
              <a:buNone/>
            </a:pPr>
            <a:r>
              <a:rPr lang="fr-FR" dirty="0"/>
              <a:t>Indicateurs d’inconfort chaud DH RE2020 sur cas réels – Méthodologie de calcul </a:t>
            </a:r>
          </a:p>
        </p:txBody>
      </p:sp>
      <p:sp>
        <p:nvSpPr>
          <p:cNvPr id="4" name="Espace réservé du numéro de diapositive 3"/>
          <p:cNvSpPr>
            <a:spLocks noGrp="1"/>
          </p:cNvSpPr>
          <p:nvPr>
            <p:ph type="sldNum" sz="quarter" idx="4"/>
          </p:nvPr>
        </p:nvSpPr>
        <p:spPr/>
        <p:txBody>
          <a:bodyPr/>
          <a:lstStyle/>
          <a:p>
            <a:fld id="{9EA69498-1A32-45A5-BBD1-43F41232CC87}" type="slidenum">
              <a:rPr lang="en-US" smtClean="0"/>
              <a:t>6</a:t>
            </a:fld>
            <a:endParaRPr lang="en-US" dirty="0"/>
          </a:p>
        </p:txBody>
      </p:sp>
      <mc:AlternateContent xmlns:mc="http://schemas.openxmlformats.org/markup-compatibility/2006" xmlns:p14="http://schemas.microsoft.com/office/powerpoint/2010/main">
        <mc:Choice Requires="p14">
          <p:contentPart p14:bwMode="auto" r:id="rId3">
            <p14:nvContentPartPr>
              <p14:cNvPr id="6" name="Encre 5"/>
              <p14:cNvContentPartPr/>
              <p14:nvPr/>
            </p14:nvContentPartPr>
            <p14:xfrm>
              <a:off x="9210240" y="1365552"/>
              <a:ext cx="2167920" cy="203760"/>
            </p14:xfrm>
          </p:contentPart>
        </mc:Choice>
        <mc:Fallback xmlns="">
          <p:pic>
            <p:nvPicPr>
              <p:cNvPr id="6" name="Encre 5"/>
              <p:cNvPicPr/>
              <p:nvPr/>
            </p:nvPicPr>
            <p:blipFill>
              <a:blip r:embed="rId4"/>
              <a:stretch>
                <a:fillRect/>
              </a:stretch>
            </p:blipFill>
            <p:spPr>
              <a:xfrm>
                <a:off x="9194400" y="1302192"/>
                <a:ext cx="2199600" cy="330480"/>
              </a:xfrm>
              <a:prstGeom prst="rect">
                <a:avLst/>
              </a:prstGeom>
            </p:spPr>
          </p:pic>
        </mc:Fallback>
      </mc:AlternateContent>
      <mc:AlternateContent xmlns:mc="http://schemas.openxmlformats.org/markup-compatibility/2006" xmlns:p14="http://schemas.microsoft.com/office/powerpoint/2010/main">
        <mc:Choice Requires="p14">
          <p:contentPart p14:bwMode="auto" r:id="rId5">
            <p14:nvContentPartPr>
              <p14:cNvPr id="7" name="Encre 6"/>
              <p14:cNvContentPartPr/>
              <p14:nvPr/>
            </p14:nvContentPartPr>
            <p14:xfrm>
              <a:off x="722520" y="1660752"/>
              <a:ext cx="1486080" cy="132480"/>
            </p14:xfrm>
          </p:contentPart>
        </mc:Choice>
        <mc:Fallback xmlns="">
          <p:pic>
            <p:nvPicPr>
              <p:cNvPr id="7" name="Encre 6"/>
              <p:cNvPicPr/>
              <p:nvPr/>
            </p:nvPicPr>
            <p:blipFill>
              <a:blip r:embed="rId6"/>
              <a:stretch>
                <a:fillRect/>
              </a:stretch>
            </p:blipFill>
            <p:spPr>
              <a:xfrm>
                <a:off x="706680" y="1597392"/>
                <a:ext cx="1517760" cy="259200"/>
              </a:xfrm>
              <a:prstGeom prst="rect">
                <a:avLst/>
              </a:prstGeom>
            </p:spPr>
          </p:pic>
        </mc:Fallback>
      </mc:AlternateContent>
      <mc:AlternateContent xmlns:mc="http://schemas.openxmlformats.org/markup-compatibility/2006" xmlns:p14="http://schemas.microsoft.com/office/powerpoint/2010/main">
        <mc:Choice Requires="p14">
          <p:contentPart p14:bwMode="auto" r:id="rId7">
            <p14:nvContentPartPr>
              <p14:cNvPr id="10" name="Encre 9"/>
              <p14:cNvContentPartPr/>
              <p14:nvPr/>
            </p14:nvContentPartPr>
            <p14:xfrm>
              <a:off x="3979080" y="1894752"/>
              <a:ext cx="2890800" cy="254520"/>
            </p14:xfrm>
          </p:contentPart>
        </mc:Choice>
        <mc:Fallback xmlns="">
          <p:pic>
            <p:nvPicPr>
              <p:cNvPr id="10" name="Encre 9"/>
              <p:cNvPicPr/>
              <p:nvPr/>
            </p:nvPicPr>
            <p:blipFill>
              <a:blip r:embed="rId8"/>
              <a:stretch>
                <a:fillRect/>
              </a:stretch>
            </p:blipFill>
            <p:spPr>
              <a:xfrm>
                <a:off x="3963240" y="1831032"/>
                <a:ext cx="2922480" cy="381960"/>
              </a:xfrm>
              <a:prstGeom prst="rect">
                <a:avLst/>
              </a:prstGeom>
            </p:spPr>
          </p:pic>
        </mc:Fallback>
      </mc:AlternateContent>
      <mc:AlternateContent xmlns:mc="http://schemas.openxmlformats.org/markup-compatibility/2006" xmlns:p14="http://schemas.microsoft.com/office/powerpoint/2010/main">
        <mc:Choice Requires="p14">
          <p:contentPart p14:bwMode="auto" r:id="rId9">
            <p14:nvContentPartPr>
              <p14:cNvPr id="11" name="Encre 10"/>
              <p14:cNvContentPartPr/>
              <p14:nvPr/>
            </p14:nvContentPartPr>
            <p14:xfrm>
              <a:off x="4538880" y="3255840"/>
              <a:ext cx="2432520" cy="163440"/>
            </p14:xfrm>
          </p:contentPart>
        </mc:Choice>
        <mc:Fallback xmlns="">
          <p:pic>
            <p:nvPicPr>
              <p:cNvPr id="11" name="Encre 10"/>
              <p:cNvPicPr/>
              <p:nvPr/>
            </p:nvPicPr>
            <p:blipFill>
              <a:blip r:embed="rId10"/>
              <a:stretch>
                <a:fillRect/>
              </a:stretch>
            </p:blipFill>
            <p:spPr>
              <a:xfrm>
                <a:off x="4523040" y="3192480"/>
                <a:ext cx="2464560" cy="290160"/>
              </a:xfrm>
              <a:prstGeom prst="rect">
                <a:avLst/>
              </a:prstGeom>
            </p:spPr>
          </p:pic>
        </mc:Fallback>
      </mc:AlternateContent>
      <mc:AlternateContent xmlns:mc="http://schemas.openxmlformats.org/markup-compatibility/2006" xmlns:p14="http://schemas.microsoft.com/office/powerpoint/2010/main">
        <mc:Choice Requires="p14">
          <p:contentPart p14:bwMode="auto" r:id="rId11">
            <p14:nvContentPartPr>
              <p14:cNvPr id="12" name="Encre 11"/>
              <p14:cNvContentPartPr/>
              <p14:nvPr/>
            </p14:nvContentPartPr>
            <p14:xfrm>
              <a:off x="600480" y="4080240"/>
              <a:ext cx="3898080" cy="153000"/>
            </p14:xfrm>
          </p:contentPart>
        </mc:Choice>
        <mc:Fallback xmlns="">
          <p:pic>
            <p:nvPicPr>
              <p:cNvPr id="12" name="Encre 11"/>
              <p:cNvPicPr/>
              <p:nvPr/>
            </p:nvPicPr>
            <p:blipFill>
              <a:blip r:embed="rId12"/>
              <a:stretch>
                <a:fillRect/>
              </a:stretch>
            </p:blipFill>
            <p:spPr>
              <a:xfrm>
                <a:off x="584640" y="4016520"/>
                <a:ext cx="3929760" cy="280080"/>
              </a:xfrm>
              <a:prstGeom prst="rect">
                <a:avLst/>
              </a:prstGeom>
            </p:spPr>
          </p:pic>
        </mc:Fallback>
      </mc:AlternateContent>
      <mc:AlternateContent xmlns:mc="http://schemas.openxmlformats.org/markup-compatibility/2006" xmlns:p14="http://schemas.microsoft.com/office/powerpoint/2010/main">
        <mc:Choice Requires="p14">
          <p:contentPart p14:bwMode="auto" r:id="rId13">
            <p14:nvContentPartPr>
              <p14:cNvPr id="13" name="Encre 12"/>
              <p14:cNvContentPartPr/>
              <p14:nvPr/>
            </p14:nvContentPartPr>
            <p14:xfrm>
              <a:off x="10146600" y="1994400"/>
              <a:ext cx="1577520" cy="163080"/>
            </p14:xfrm>
          </p:contentPart>
        </mc:Choice>
        <mc:Fallback xmlns="">
          <p:pic>
            <p:nvPicPr>
              <p:cNvPr id="13" name="Encre 12"/>
              <p:cNvPicPr/>
              <p:nvPr/>
            </p:nvPicPr>
            <p:blipFill>
              <a:blip r:embed="rId14"/>
              <a:stretch>
                <a:fillRect/>
              </a:stretch>
            </p:blipFill>
            <p:spPr>
              <a:xfrm>
                <a:off x="10130400" y="1930680"/>
                <a:ext cx="1609560" cy="290160"/>
              </a:xfrm>
              <a:prstGeom prst="rect">
                <a:avLst/>
              </a:prstGeom>
            </p:spPr>
          </p:pic>
        </mc:Fallback>
      </mc:AlternateContent>
      <mc:AlternateContent xmlns:mc="http://schemas.openxmlformats.org/markup-compatibility/2006" xmlns:p14="http://schemas.microsoft.com/office/powerpoint/2010/main">
        <mc:Choice Requires="p14">
          <p:contentPart p14:bwMode="auto" r:id="rId15">
            <p14:nvContentPartPr>
              <p14:cNvPr id="14" name="Encre 13"/>
              <p14:cNvContentPartPr/>
              <p14:nvPr/>
            </p14:nvContentPartPr>
            <p14:xfrm>
              <a:off x="814320" y="2228400"/>
              <a:ext cx="4050720" cy="153000"/>
            </p14:xfrm>
          </p:contentPart>
        </mc:Choice>
        <mc:Fallback xmlns="">
          <p:pic>
            <p:nvPicPr>
              <p:cNvPr id="14" name="Encre 13"/>
              <p:cNvPicPr/>
              <p:nvPr/>
            </p:nvPicPr>
            <p:blipFill>
              <a:blip r:embed="rId16"/>
              <a:stretch>
                <a:fillRect/>
              </a:stretch>
            </p:blipFill>
            <p:spPr>
              <a:xfrm>
                <a:off x="798120" y="2164680"/>
                <a:ext cx="4082760" cy="280080"/>
              </a:xfrm>
              <a:prstGeom prst="rect">
                <a:avLst/>
              </a:prstGeom>
            </p:spPr>
          </p:pic>
        </mc:Fallback>
      </mc:AlternateContent>
    </p:spTree>
    <p:extLst>
      <p:ext uri="{BB962C8B-B14F-4D97-AF65-F5344CB8AC3E}">
        <p14:creationId xmlns:p14="http://schemas.microsoft.com/office/powerpoint/2010/main" val="41281886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wipe(left)">
                                      <p:cBhvr>
                                        <p:cTn id="11" dur="250"/>
                                        <p:tgtEl>
                                          <p:spTgt spid="7"/>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8" fill="hold" nodeType="click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wipe(left)">
                                      <p:cBhvr>
                                        <p:cTn id="16" dur="750"/>
                                        <p:tgtEl>
                                          <p:spTgt spid="10"/>
                                        </p:tgtEl>
                                      </p:cBhvr>
                                    </p:animEffect>
                                  </p:childTnLst>
                                </p:cTn>
                              </p:par>
                            </p:childTnLst>
                          </p:cTn>
                        </p:par>
                        <p:par>
                          <p:cTn id="17" fill="hold">
                            <p:stCondLst>
                              <p:cond delay="750"/>
                            </p:stCondLst>
                            <p:childTnLst>
                              <p:par>
                                <p:cTn id="18" presetID="22" presetClass="entr" presetSubtype="8" fill="hold" nodeType="afterEffect">
                                  <p:stCondLst>
                                    <p:cond delay="0"/>
                                  </p:stCondLst>
                                  <p:childTnLst>
                                    <p:set>
                                      <p:cBhvr>
                                        <p:cTn id="19" dur="1" fill="hold">
                                          <p:stCondLst>
                                            <p:cond delay="0"/>
                                          </p:stCondLst>
                                        </p:cTn>
                                        <p:tgtEl>
                                          <p:spTgt spid="13"/>
                                        </p:tgtEl>
                                        <p:attrNameLst>
                                          <p:attrName>style.visibility</p:attrName>
                                        </p:attrNameLst>
                                      </p:cBhvr>
                                      <p:to>
                                        <p:strVal val="visible"/>
                                      </p:to>
                                    </p:set>
                                    <p:animEffect transition="in" filter="wipe(left)">
                                      <p:cBhvr>
                                        <p:cTn id="20" dur="500"/>
                                        <p:tgtEl>
                                          <p:spTgt spid="13"/>
                                        </p:tgtEl>
                                      </p:cBhvr>
                                    </p:animEffect>
                                  </p:childTnLst>
                                </p:cTn>
                              </p:par>
                            </p:childTnLst>
                          </p:cTn>
                        </p:par>
                        <p:par>
                          <p:cTn id="21" fill="hold">
                            <p:stCondLst>
                              <p:cond delay="1250"/>
                            </p:stCondLst>
                            <p:childTnLst>
                              <p:par>
                                <p:cTn id="22" presetID="22" presetClass="entr" presetSubtype="8" fill="hold" nodeType="afterEffect">
                                  <p:stCondLst>
                                    <p:cond delay="0"/>
                                  </p:stCondLst>
                                  <p:childTnLst>
                                    <p:set>
                                      <p:cBhvr>
                                        <p:cTn id="23" dur="1" fill="hold">
                                          <p:stCondLst>
                                            <p:cond delay="0"/>
                                          </p:stCondLst>
                                        </p:cTn>
                                        <p:tgtEl>
                                          <p:spTgt spid="14"/>
                                        </p:tgtEl>
                                        <p:attrNameLst>
                                          <p:attrName>style.visibility</p:attrName>
                                        </p:attrNameLst>
                                      </p:cBhvr>
                                      <p:to>
                                        <p:strVal val="visible"/>
                                      </p:to>
                                    </p:set>
                                    <p:animEffect transition="in" filter="wipe(left)">
                                      <p:cBhvr>
                                        <p:cTn id="24" dur="750"/>
                                        <p:tgtEl>
                                          <p:spTgt spid="14"/>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8" fill="hold" nodeType="clickEffect">
                                  <p:stCondLst>
                                    <p:cond delay="0"/>
                                  </p:stCondLst>
                                  <p:childTnLst>
                                    <p:set>
                                      <p:cBhvr>
                                        <p:cTn id="28" dur="1" fill="hold">
                                          <p:stCondLst>
                                            <p:cond delay="0"/>
                                          </p:stCondLst>
                                        </p:cTn>
                                        <p:tgtEl>
                                          <p:spTgt spid="11"/>
                                        </p:tgtEl>
                                        <p:attrNameLst>
                                          <p:attrName>style.visibility</p:attrName>
                                        </p:attrNameLst>
                                      </p:cBhvr>
                                      <p:to>
                                        <p:strVal val="visible"/>
                                      </p:to>
                                    </p:set>
                                    <p:animEffect transition="in" filter="wipe(left)">
                                      <p:cBhvr>
                                        <p:cTn id="29" dur="500"/>
                                        <p:tgtEl>
                                          <p:spTgt spid="11"/>
                                        </p:tgtEl>
                                      </p:cBhvr>
                                    </p:animEffect>
                                  </p:childTnLst>
                                </p:cTn>
                              </p:par>
                            </p:childTnLst>
                          </p:cTn>
                        </p:par>
                      </p:childTnLst>
                    </p:cTn>
                  </p:par>
                  <p:par>
                    <p:cTn id="30" fill="hold">
                      <p:stCondLst>
                        <p:cond delay="indefinite"/>
                      </p:stCondLst>
                      <p:childTnLst>
                        <p:par>
                          <p:cTn id="31" fill="hold">
                            <p:stCondLst>
                              <p:cond delay="0"/>
                            </p:stCondLst>
                            <p:childTnLst>
                              <p:par>
                                <p:cTn id="32" presetID="22" presetClass="entr" presetSubtype="8" fill="hold" nodeType="clickEffect">
                                  <p:stCondLst>
                                    <p:cond delay="0"/>
                                  </p:stCondLst>
                                  <p:childTnLst>
                                    <p:set>
                                      <p:cBhvr>
                                        <p:cTn id="33" dur="1" fill="hold">
                                          <p:stCondLst>
                                            <p:cond delay="0"/>
                                          </p:stCondLst>
                                        </p:cTn>
                                        <p:tgtEl>
                                          <p:spTgt spid="12"/>
                                        </p:tgtEl>
                                        <p:attrNameLst>
                                          <p:attrName>style.visibility</p:attrName>
                                        </p:attrNameLst>
                                      </p:cBhvr>
                                      <p:to>
                                        <p:strVal val="visible"/>
                                      </p:to>
                                    </p:set>
                                    <p:animEffect transition="in" filter="wipe(left)">
                                      <p:cBhvr>
                                        <p:cTn id="34" dur="75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sz="quarter" idx="18"/>
          </p:nvPr>
        </p:nvSpPr>
        <p:spPr/>
        <p:txBody>
          <a:bodyPr>
            <a:normAutofit/>
          </a:bodyPr>
          <a:lstStyle/>
          <a:p>
            <a:r>
              <a:rPr lang="fr-FR" dirty="0" smtClean="0"/>
              <a:t>La température limite de confort chaud dépend de la température extérieure moyenne journalière glissante et de la catégorie d’ambiance représentant la sensibilité du public occupant (NF EN 16798-1)</a:t>
            </a:r>
          </a:p>
          <a:p>
            <a:pPr lvl="1"/>
            <a:r>
              <a:rPr lang="fr-FR" dirty="0" smtClean="0"/>
              <a:t>En l’absence de valeur clairement précisée dans la RE2020 (AM 04/08/2021), nous avons choisi la température de consigne de refroidissement à partir du tableau B.2.4 de la norme NF EN 16798-1 précisant les températures intérieures et les plages de température pour le calcul horaire des énergies (Th-C).</a:t>
            </a:r>
          </a:p>
          <a:p>
            <a:pPr lvl="1"/>
            <a:r>
              <a:rPr lang="fr-FR" dirty="0" smtClean="0"/>
              <a:t>En particulier, pour les trois catégories d’ambiance C1 / C2 / C3, les températures de consigne de refroidissement suivantes ont été retenues, respectivement, 25,5°C / 26°C / 27°C (pour une vêture de 0,5 </a:t>
            </a:r>
            <a:r>
              <a:rPr lang="fr-FR" dirty="0" err="1" smtClean="0"/>
              <a:t>clo</a:t>
            </a:r>
            <a:r>
              <a:rPr lang="fr-FR" dirty="0" smtClean="0"/>
              <a:t>).</a:t>
            </a:r>
            <a:endParaRPr lang="fr-FR" dirty="0"/>
          </a:p>
          <a:p>
            <a:r>
              <a:rPr lang="fr-FR" dirty="0" smtClean="0"/>
              <a:t>Disponibilité </a:t>
            </a:r>
            <a:r>
              <a:rPr lang="fr-FR" dirty="0"/>
              <a:t>des </a:t>
            </a:r>
            <a:r>
              <a:rPr lang="fr-FR" dirty="0" smtClean="0"/>
              <a:t>mesures, reconstruction…</a:t>
            </a:r>
            <a:endParaRPr lang="fr-FR" dirty="0"/>
          </a:p>
          <a:p>
            <a:pPr lvl="1"/>
            <a:r>
              <a:rPr lang="fr-FR" dirty="0"/>
              <a:t>L’instrumentation sur site distant et l’enregistrement des données souffre toujours de trous de données.</a:t>
            </a:r>
          </a:p>
          <a:p>
            <a:pPr lvl="1"/>
            <a:r>
              <a:rPr lang="fr-FR" dirty="0"/>
              <a:t>Nous avons dû procédé à différentes corrections, valeurs </a:t>
            </a:r>
            <a:r>
              <a:rPr lang="fr-FR" dirty="0" smtClean="0"/>
              <a:t>aberrantes </a:t>
            </a:r>
            <a:r>
              <a:rPr lang="fr-FR" dirty="0"/>
              <a:t>hautes ou basses, valeurs répétitives…</a:t>
            </a:r>
          </a:p>
          <a:p>
            <a:pPr lvl="1"/>
            <a:r>
              <a:rPr lang="fr-FR" dirty="0"/>
              <a:t>Après filtrage et réparation des données, et afin de calculer les degrés-heures (DH), nous avons retenu les bâtiments et les années pour lesquels le taux de disponibilité des données de température au pas de temps horaire est supérieur à 80% sur toute la période de confort adaptatif et sur les mois de juillet et août compte tenu de leur poids dans l’apparition des épisodes de fortes chaleurs au regard du reste de l’année.</a:t>
            </a:r>
          </a:p>
          <a:p>
            <a:pPr lvl="1"/>
            <a:r>
              <a:rPr lang="fr-FR" dirty="0"/>
              <a:t>Les taux de disponibilité ont été abaissés à 70% pour les données mesurées de CO</a:t>
            </a:r>
            <a:r>
              <a:rPr lang="fr-FR" sz="1600" baseline="-25000" dirty="0"/>
              <a:t>2</a:t>
            </a:r>
            <a:r>
              <a:rPr lang="fr-FR" dirty="0"/>
              <a:t> ambiant.</a:t>
            </a:r>
          </a:p>
          <a:p>
            <a:endParaRPr lang="fr-FR" dirty="0" smtClean="0"/>
          </a:p>
        </p:txBody>
      </p:sp>
      <p:sp>
        <p:nvSpPr>
          <p:cNvPr id="3" name="Espace réservé du texte 2"/>
          <p:cNvSpPr>
            <a:spLocks noGrp="1"/>
          </p:cNvSpPr>
          <p:nvPr>
            <p:ph type="body" sz="quarter" idx="20"/>
          </p:nvPr>
        </p:nvSpPr>
        <p:spPr/>
        <p:txBody>
          <a:bodyPr/>
          <a:lstStyle/>
          <a:p>
            <a:r>
              <a:rPr lang="fr-FR" dirty="0"/>
              <a:t>Indicateurs d’inconfort chaud DH RE2020 sur cas réels – Méthodologie de calcul </a:t>
            </a:r>
          </a:p>
        </p:txBody>
      </p:sp>
      <p:sp>
        <p:nvSpPr>
          <p:cNvPr id="4" name="Espace réservé du numéro de diapositive 3"/>
          <p:cNvSpPr>
            <a:spLocks noGrp="1"/>
          </p:cNvSpPr>
          <p:nvPr>
            <p:ph type="sldNum" sz="quarter" idx="4"/>
          </p:nvPr>
        </p:nvSpPr>
        <p:spPr/>
        <p:txBody>
          <a:bodyPr/>
          <a:lstStyle/>
          <a:p>
            <a:fld id="{9EA69498-1A32-45A5-BBD1-43F41232CC87}" type="slidenum">
              <a:rPr lang="en-US" smtClean="0"/>
              <a:t>7</a:t>
            </a:fld>
            <a:endParaRPr lang="en-US" dirty="0"/>
          </a:p>
        </p:txBody>
      </p:sp>
      <mc:AlternateContent xmlns:mc="http://schemas.openxmlformats.org/markup-compatibility/2006" xmlns:p14="http://schemas.microsoft.com/office/powerpoint/2010/main">
        <mc:Choice Requires="p14">
          <p:contentPart p14:bwMode="auto" r:id="rId2">
            <p14:nvContentPartPr>
              <p14:cNvPr id="5" name="Encre 4"/>
              <p14:cNvContentPartPr/>
              <p14:nvPr/>
            </p14:nvContentPartPr>
            <p14:xfrm>
              <a:off x="803880" y="1322640"/>
              <a:ext cx="4111920" cy="153000"/>
            </p14:xfrm>
          </p:contentPart>
        </mc:Choice>
        <mc:Fallback xmlns="">
          <p:pic>
            <p:nvPicPr>
              <p:cNvPr id="5" name="Encre 4"/>
              <p:cNvPicPr/>
              <p:nvPr/>
            </p:nvPicPr>
            <p:blipFill>
              <a:blip r:embed="rId3"/>
              <a:stretch>
                <a:fillRect/>
              </a:stretch>
            </p:blipFill>
            <p:spPr>
              <a:xfrm>
                <a:off x="788040" y="1259280"/>
                <a:ext cx="4143600" cy="279720"/>
              </a:xfrm>
              <a:prstGeom prst="rect">
                <a:avLst/>
              </a:prstGeom>
            </p:spPr>
          </p:pic>
        </mc:Fallback>
      </mc:AlternateContent>
      <mc:AlternateContent xmlns:mc="http://schemas.openxmlformats.org/markup-compatibility/2006" xmlns:p14="http://schemas.microsoft.com/office/powerpoint/2010/main">
        <mc:Choice Requires="p14">
          <p:contentPart p14:bwMode="auto" r:id="rId4">
            <p14:nvContentPartPr>
              <p14:cNvPr id="6" name="Encre 5"/>
              <p14:cNvContentPartPr/>
              <p14:nvPr/>
            </p14:nvContentPartPr>
            <p14:xfrm>
              <a:off x="824400" y="3337200"/>
              <a:ext cx="2778480" cy="122760"/>
            </p14:xfrm>
          </p:contentPart>
        </mc:Choice>
        <mc:Fallback xmlns="">
          <p:pic>
            <p:nvPicPr>
              <p:cNvPr id="6" name="Encre 5"/>
              <p:cNvPicPr/>
              <p:nvPr/>
            </p:nvPicPr>
            <p:blipFill>
              <a:blip r:embed="rId5"/>
              <a:stretch>
                <a:fillRect/>
              </a:stretch>
            </p:blipFill>
            <p:spPr>
              <a:xfrm>
                <a:off x="808560" y="3273840"/>
                <a:ext cx="2810160" cy="249480"/>
              </a:xfrm>
              <a:prstGeom prst="rect">
                <a:avLst/>
              </a:prstGeom>
            </p:spPr>
          </p:pic>
        </mc:Fallback>
      </mc:AlternateContent>
    </p:spTree>
    <p:extLst>
      <p:ext uri="{BB962C8B-B14F-4D97-AF65-F5344CB8AC3E}">
        <p14:creationId xmlns:p14="http://schemas.microsoft.com/office/powerpoint/2010/main" val="31846167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75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left)">
                                      <p:cBhvr>
                                        <p:cTn id="1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sz="quarter" idx="18"/>
          </p:nvPr>
        </p:nvSpPr>
        <p:spPr>
          <a:xfrm>
            <a:off x="479000" y="1257300"/>
            <a:ext cx="4302645" cy="4908004"/>
          </a:xfrm>
        </p:spPr>
        <p:txBody>
          <a:bodyPr/>
          <a:lstStyle/>
          <a:p>
            <a:r>
              <a:rPr lang="fr-FR" dirty="0" smtClean="0"/>
              <a:t>Région PACA, année 2019</a:t>
            </a:r>
          </a:p>
          <a:p>
            <a:endParaRPr lang="fr-FR" dirty="0"/>
          </a:p>
          <a:p>
            <a:r>
              <a:rPr lang="fr-FR" dirty="0" smtClean="0"/>
              <a:t>Séjour orienté SO</a:t>
            </a:r>
          </a:p>
          <a:p>
            <a:endParaRPr lang="fr-FR" dirty="0"/>
          </a:p>
          <a:p>
            <a:r>
              <a:rPr lang="fr-FR" dirty="0" smtClean="0"/>
              <a:t>Température d’air intérieure en fonction de la température extérieure</a:t>
            </a:r>
          </a:p>
          <a:p>
            <a:endParaRPr lang="fr-FR" dirty="0"/>
          </a:p>
          <a:p>
            <a:r>
              <a:rPr lang="fr-FR" dirty="0" smtClean="0"/>
              <a:t>La courbe en rouge représente la limite de confort adaptatif : température limite d’inconfort chaud en fonction de la température moyenne journalière glissante</a:t>
            </a:r>
            <a:endParaRPr lang="fr-FR" dirty="0"/>
          </a:p>
        </p:txBody>
      </p:sp>
      <p:sp>
        <p:nvSpPr>
          <p:cNvPr id="3" name="Espace réservé du texte 2"/>
          <p:cNvSpPr>
            <a:spLocks noGrp="1"/>
          </p:cNvSpPr>
          <p:nvPr>
            <p:ph type="body" sz="quarter" idx="20"/>
          </p:nvPr>
        </p:nvSpPr>
        <p:spPr/>
        <p:txBody>
          <a:bodyPr/>
          <a:lstStyle/>
          <a:p>
            <a:r>
              <a:rPr lang="fr-FR" dirty="0" smtClean="0"/>
              <a:t>Indicateurs d’inconfort d’été DH RE2020 sur cas réels – Résultats</a:t>
            </a:r>
            <a:endParaRPr lang="fr-FR" dirty="0"/>
          </a:p>
        </p:txBody>
      </p:sp>
      <p:sp>
        <p:nvSpPr>
          <p:cNvPr id="4" name="Espace réservé du numéro de diapositive 3"/>
          <p:cNvSpPr>
            <a:spLocks noGrp="1"/>
          </p:cNvSpPr>
          <p:nvPr>
            <p:ph type="sldNum" sz="quarter" idx="4"/>
          </p:nvPr>
        </p:nvSpPr>
        <p:spPr/>
        <p:txBody>
          <a:bodyPr/>
          <a:lstStyle/>
          <a:p>
            <a:fld id="{9EA69498-1A32-45A5-BBD1-43F41232CC87}" type="slidenum">
              <a:rPr lang="en-US" smtClean="0"/>
              <a:t>8</a:t>
            </a:fld>
            <a:endParaRPr lang="en-US" dirty="0"/>
          </a:p>
        </p:txBody>
      </p:sp>
      <p:pic>
        <p:nvPicPr>
          <p:cNvPr id="7" name="Image 6"/>
          <p:cNvPicPr>
            <a:picLocks noChangeAspect="1"/>
          </p:cNvPicPr>
          <p:nvPr/>
        </p:nvPicPr>
        <p:blipFill>
          <a:blip r:embed="rId2"/>
          <a:stretch>
            <a:fillRect/>
          </a:stretch>
        </p:blipFill>
        <p:spPr>
          <a:xfrm>
            <a:off x="4781645" y="980728"/>
            <a:ext cx="6929356" cy="5197018"/>
          </a:xfrm>
          <a:prstGeom prst="rect">
            <a:avLst/>
          </a:prstGeom>
        </p:spPr>
      </p:pic>
      <p:pic>
        <p:nvPicPr>
          <p:cNvPr id="8" name="Image 7"/>
          <p:cNvPicPr>
            <a:picLocks noChangeAspect="1"/>
          </p:cNvPicPr>
          <p:nvPr/>
        </p:nvPicPr>
        <p:blipFill>
          <a:blip r:embed="rId3"/>
          <a:stretch>
            <a:fillRect/>
          </a:stretch>
        </p:blipFill>
        <p:spPr>
          <a:xfrm>
            <a:off x="4781643" y="980728"/>
            <a:ext cx="6929357" cy="5197018"/>
          </a:xfrm>
          <a:prstGeom prst="rect">
            <a:avLst/>
          </a:prstGeom>
        </p:spPr>
      </p:pic>
      <p:sp>
        <p:nvSpPr>
          <p:cNvPr id="9" name="Espace réservé du contenu 1"/>
          <p:cNvSpPr txBox="1">
            <a:spLocks/>
          </p:cNvSpPr>
          <p:nvPr/>
        </p:nvSpPr>
        <p:spPr>
          <a:xfrm>
            <a:off x="478997" y="1257300"/>
            <a:ext cx="4302645" cy="4908004"/>
          </a:xfrm>
          <a:prstGeom prst="rect">
            <a:avLst/>
          </a:prstGeom>
        </p:spPr>
        <p:txBody>
          <a:bodyPr vert="horz" lIns="0" tIns="0" rIns="0" bIns="0" rtlCol="0">
            <a:normAutofit/>
          </a:bodyPr>
          <a:lstStyle>
            <a:lvl1pPr marL="342900" indent="-342900" algn="l" defTabSz="914400" rtl="0" eaLnBrk="1" latinLnBrk="0" hangingPunct="1">
              <a:lnSpc>
                <a:spcPct val="90000"/>
              </a:lnSpc>
              <a:spcBef>
                <a:spcPts val="1000"/>
              </a:spcBef>
              <a:buClr>
                <a:schemeClr val="accent2"/>
              </a:buClr>
              <a:buSzPct val="125000"/>
              <a:buFont typeface="Arial" pitchFamily="34" charset="0"/>
              <a:buChar char="•"/>
              <a:defRPr sz="2000" kern="1200">
                <a:solidFill>
                  <a:schemeClr val="accent5"/>
                </a:solidFill>
                <a:latin typeface="+mn-lt"/>
                <a:ea typeface="+mn-ea"/>
                <a:cs typeface="+mn-cs"/>
              </a:defRPr>
            </a:lvl1pPr>
            <a:lvl2pPr marL="801688" indent="-360363" algn="l" defTabSz="914400" rtl="0" eaLnBrk="1" latinLnBrk="0" hangingPunct="1">
              <a:lnSpc>
                <a:spcPct val="90000"/>
              </a:lnSpc>
              <a:spcBef>
                <a:spcPts val="500"/>
              </a:spcBef>
              <a:buClr>
                <a:schemeClr val="accent5"/>
              </a:buClr>
              <a:buSzPct val="125000"/>
              <a:buFont typeface="Arial" panose="020B0604020202020204" pitchFamily="34" charset="0"/>
              <a:buChar char="•"/>
              <a:defRPr sz="1800" kern="1200">
                <a:solidFill>
                  <a:schemeClr val="tx1"/>
                </a:solidFill>
                <a:latin typeface="+mn-lt"/>
                <a:ea typeface="+mn-ea"/>
                <a:cs typeface="+mn-cs"/>
              </a:defRPr>
            </a:lvl2pPr>
            <a:lvl3pPr marL="1171575" indent="-285750" algn="l" defTabSz="914400" rtl="0" eaLnBrk="1" latinLnBrk="0" hangingPunct="1">
              <a:lnSpc>
                <a:spcPct val="90000"/>
              </a:lnSpc>
              <a:spcBef>
                <a:spcPts val="500"/>
              </a:spcBef>
              <a:buClr>
                <a:schemeClr val="accent2"/>
              </a:buClr>
              <a:buSzPct val="125000"/>
              <a:buFont typeface="Arial" panose="020B0604020202020204" pitchFamily="34" charset="0"/>
              <a:buChar char="•"/>
              <a:defRPr sz="1600" kern="1200">
                <a:solidFill>
                  <a:schemeClr val="tx1"/>
                </a:solidFill>
                <a:latin typeface="+mn-lt"/>
                <a:ea typeface="+mn-ea"/>
                <a:cs typeface="+mn-cs"/>
              </a:defRPr>
            </a:lvl3pPr>
            <a:lvl4pPr marL="1704975" indent="-287338" algn="l" defTabSz="914400" rtl="0" eaLnBrk="1" latinLnBrk="0" hangingPunct="1">
              <a:lnSpc>
                <a:spcPct val="90000"/>
              </a:lnSpc>
              <a:spcBef>
                <a:spcPts val="500"/>
              </a:spcBef>
              <a:buClr>
                <a:schemeClr val="accent6"/>
              </a:buClr>
              <a:buSzPct val="125000"/>
              <a:buFont typeface="Arial" pitchFamily="34" charset="0"/>
              <a:buChar char="•"/>
              <a:defRPr sz="1400" kern="1200">
                <a:solidFill>
                  <a:schemeClr val="accent5"/>
                </a:solidFill>
                <a:latin typeface="+mn-lt"/>
                <a:ea typeface="+mn-ea"/>
                <a:cs typeface="+mn-cs"/>
              </a:defRPr>
            </a:lvl4pPr>
            <a:lvl5pPr marL="2152650" indent="-114300" algn="l" defTabSz="914400" rtl="0" eaLnBrk="1" latinLnBrk="0" hangingPunct="1">
              <a:lnSpc>
                <a:spcPct val="90000"/>
              </a:lnSpc>
              <a:spcBef>
                <a:spcPts val="500"/>
              </a:spcBef>
              <a:buSzPct val="125000"/>
              <a:buFont typeface="Arial" panose="020B0604020202020204" pitchFamily="34" charset="0"/>
              <a:buChar char="•"/>
              <a:defRPr sz="1200" kern="1200" baseline="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FR" dirty="0" smtClean="0"/>
              <a:t>Région Grand-Est, année 2018</a:t>
            </a:r>
          </a:p>
          <a:p>
            <a:endParaRPr lang="fr-FR" dirty="0" smtClean="0"/>
          </a:p>
          <a:p>
            <a:r>
              <a:rPr lang="fr-FR" dirty="0" smtClean="0"/>
              <a:t>Chambre orientée NO</a:t>
            </a:r>
          </a:p>
          <a:p>
            <a:endParaRPr lang="fr-FR" dirty="0" smtClean="0"/>
          </a:p>
          <a:p>
            <a:r>
              <a:rPr lang="fr-FR" dirty="0" smtClean="0"/>
              <a:t>Température d’air intérieure en fonction de la température extérieure</a:t>
            </a:r>
          </a:p>
          <a:p>
            <a:endParaRPr lang="fr-FR" dirty="0" smtClean="0"/>
          </a:p>
          <a:p>
            <a:r>
              <a:rPr lang="fr-FR" dirty="0" smtClean="0"/>
              <a:t>La courbe en rouge représente la limite de confort adaptatif : température limite d’inconfort chaud en fonction de la température moyenne journalière glissante</a:t>
            </a:r>
            <a:endParaRPr lang="fr-FR" dirty="0"/>
          </a:p>
        </p:txBody>
      </p:sp>
    </p:spTree>
    <p:extLst>
      <p:ext uri="{BB962C8B-B14F-4D97-AF65-F5344CB8AC3E}">
        <p14:creationId xmlns:p14="http://schemas.microsoft.com/office/powerpoint/2010/main" val="1299892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nodeType="clickEffect">
                                  <p:stCondLst>
                                    <p:cond delay="0"/>
                                  </p:stCondLst>
                                  <p:childTnLst>
                                    <p:set>
                                      <p:cBhvr>
                                        <p:cTn id="6" dur="1" fill="hold">
                                          <p:stCondLst>
                                            <p:cond delay="0"/>
                                          </p:stCondLst>
                                        </p:cTn>
                                        <p:tgtEl>
                                          <p:spTgt spid="7"/>
                                        </p:tgtEl>
                                        <p:attrNameLst>
                                          <p:attrName>style.visibility</p:attrName>
                                        </p:attrNameLst>
                                      </p:cBhvr>
                                      <p:to>
                                        <p:strVal val="hidden"/>
                                      </p:to>
                                    </p:set>
                                  </p:childTnLst>
                                </p:cTn>
                              </p:par>
                              <p:par>
                                <p:cTn id="7" presetID="1" presetClass="entr" presetSubtype="0" fill="hold"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par>
                                <p:cTn id="9" presetID="1" presetClass="exit" presetSubtype="0" fill="hold" grpId="0" nodeType="withEffect">
                                  <p:stCondLst>
                                    <p:cond delay="0"/>
                                  </p:stCondLst>
                                  <p:childTnLst>
                                    <p:set>
                                      <p:cBhvr>
                                        <p:cTn id="10" dur="1" fill="hold">
                                          <p:stCondLst>
                                            <p:cond delay="0"/>
                                          </p:stCondLst>
                                        </p:cTn>
                                        <p:tgtEl>
                                          <p:spTgt spid="2">
                                            <p:txEl>
                                              <p:pRg st="0" end="0"/>
                                            </p:txEl>
                                          </p:spTgt>
                                        </p:tgtEl>
                                        <p:attrNameLst>
                                          <p:attrName>style.visibility</p:attrName>
                                        </p:attrNameLst>
                                      </p:cBhvr>
                                      <p:to>
                                        <p:strVal val="hidden"/>
                                      </p:to>
                                    </p:set>
                                  </p:childTnLst>
                                </p:cTn>
                              </p:par>
                              <p:par>
                                <p:cTn id="11" presetID="1" presetClass="exit" presetSubtype="0" fill="hold" grpId="0" nodeType="withEffect">
                                  <p:stCondLst>
                                    <p:cond delay="0"/>
                                  </p:stCondLst>
                                  <p:childTnLst>
                                    <p:set>
                                      <p:cBhvr>
                                        <p:cTn id="12" dur="1" fill="hold">
                                          <p:stCondLst>
                                            <p:cond delay="0"/>
                                          </p:stCondLst>
                                        </p:cTn>
                                        <p:tgtEl>
                                          <p:spTgt spid="2">
                                            <p:txEl>
                                              <p:pRg st="2" end="2"/>
                                            </p:txEl>
                                          </p:spTgt>
                                        </p:tgtEl>
                                        <p:attrNameLst>
                                          <p:attrName>style.visibility</p:attrName>
                                        </p:attrNameLst>
                                      </p:cBhvr>
                                      <p:to>
                                        <p:strVal val="hidden"/>
                                      </p:to>
                                    </p:set>
                                  </p:childTnLst>
                                </p:cTn>
                              </p:par>
                              <p:par>
                                <p:cTn id="13" presetID="1" presetClass="exit" presetSubtype="0" fill="hold" grpId="0" nodeType="withEffect">
                                  <p:stCondLst>
                                    <p:cond delay="0"/>
                                  </p:stCondLst>
                                  <p:childTnLst>
                                    <p:set>
                                      <p:cBhvr>
                                        <p:cTn id="14" dur="1" fill="hold">
                                          <p:stCondLst>
                                            <p:cond delay="0"/>
                                          </p:stCondLst>
                                        </p:cTn>
                                        <p:tgtEl>
                                          <p:spTgt spid="2">
                                            <p:txEl>
                                              <p:pRg st="4" end="4"/>
                                            </p:txEl>
                                          </p:spTgt>
                                        </p:tgtEl>
                                        <p:attrNameLst>
                                          <p:attrName>style.visibility</p:attrName>
                                        </p:attrNameLst>
                                      </p:cBhvr>
                                      <p:to>
                                        <p:strVal val="hidden"/>
                                      </p:to>
                                    </p:set>
                                  </p:childTnLst>
                                </p:cTn>
                              </p:par>
                              <p:par>
                                <p:cTn id="15" presetID="1" presetClass="exit" presetSubtype="0" fill="hold" grpId="0" nodeType="withEffect">
                                  <p:stCondLst>
                                    <p:cond delay="0"/>
                                  </p:stCondLst>
                                  <p:childTnLst>
                                    <p:set>
                                      <p:cBhvr>
                                        <p:cTn id="16" dur="1" fill="hold">
                                          <p:stCondLst>
                                            <p:cond delay="0"/>
                                          </p:stCondLst>
                                        </p:cTn>
                                        <p:tgtEl>
                                          <p:spTgt spid="2">
                                            <p:txEl>
                                              <p:pRg st="6" end="6"/>
                                            </p:txEl>
                                          </p:spTgt>
                                        </p:tgtEl>
                                        <p:attrNameLst>
                                          <p:attrName>style.visibility</p:attrName>
                                        </p:attrNameLst>
                                      </p:cBhvr>
                                      <p:to>
                                        <p:strVal val="hidden"/>
                                      </p:to>
                                    </p:set>
                                  </p:childTnLst>
                                </p:cTn>
                              </p:par>
                              <p:par>
                                <p:cTn id="17" presetID="1" presetClass="entr" presetSubtype="0" fill="hold" grpId="0" nodeType="with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9"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sz="quarter" idx="18"/>
          </p:nvPr>
        </p:nvSpPr>
        <p:spPr/>
        <p:txBody>
          <a:bodyPr/>
          <a:lstStyle/>
          <a:p>
            <a:r>
              <a:rPr lang="fr-FR" dirty="0" smtClean="0"/>
              <a:t>Mesure des degrés-heures 2018 (DH) dans les pièces « bureau », « séjour » ou « cuisine » avec les scénarii d’occupation conventionnels définis par la RE2020.</a:t>
            </a:r>
            <a:endParaRPr lang="fr-FR" dirty="0"/>
          </a:p>
        </p:txBody>
      </p:sp>
      <p:sp>
        <p:nvSpPr>
          <p:cNvPr id="3" name="Espace réservé du texte 2"/>
          <p:cNvSpPr>
            <a:spLocks noGrp="1"/>
          </p:cNvSpPr>
          <p:nvPr>
            <p:ph type="body" sz="quarter" idx="20"/>
          </p:nvPr>
        </p:nvSpPr>
        <p:spPr/>
        <p:txBody>
          <a:bodyPr/>
          <a:lstStyle/>
          <a:p>
            <a:r>
              <a:rPr lang="fr-FR" dirty="0"/>
              <a:t>Indicateurs d’inconfort d’été DH RE2020 sur cas réels – </a:t>
            </a:r>
            <a:r>
              <a:rPr lang="fr-FR" dirty="0" smtClean="0"/>
              <a:t>Résultats</a:t>
            </a:r>
            <a:endParaRPr lang="fr-FR" dirty="0"/>
          </a:p>
        </p:txBody>
      </p:sp>
      <p:sp>
        <p:nvSpPr>
          <p:cNvPr id="4" name="Espace réservé du numéro de diapositive 3"/>
          <p:cNvSpPr>
            <a:spLocks noGrp="1"/>
          </p:cNvSpPr>
          <p:nvPr>
            <p:ph type="sldNum" sz="quarter" idx="4"/>
          </p:nvPr>
        </p:nvSpPr>
        <p:spPr/>
        <p:txBody>
          <a:bodyPr/>
          <a:lstStyle/>
          <a:p>
            <a:fld id="{9EA69498-1A32-45A5-BBD1-43F41232CC87}" type="slidenum">
              <a:rPr lang="en-US" smtClean="0"/>
              <a:t>9</a:t>
            </a:fld>
            <a:endParaRPr lang="en-US" dirty="0"/>
          </a:p>
        </p:txBody>
      </p:sp>
      <p:pic>
        <p:nvPicPr>
          <p:cNvPr id="7" name="Image 6"/>
          <p:cNvPicPr>
            <a:picLocks noChangeAspect="1"/>
          </p:cNvPicPr>
          <p:nvPr/>
        </p:nvPicPr>
        <p:blipFill>
          <a:blip r:embed="rId2"/>
          <a:stretch>
            <a:fillRect/>
          </a:stretch>
        </p:blipFill>
        <p:spPr>
          <a:xfrm>
            <a:off x="979250" y="2297927"/>
            <a:ext cx="10655894" cy="2548393"/>
          </a:xfrm>
          <a:prstGeom prst="rect">
            <a:avLst/>
          </a:prstGeom>
        </p:spPr>
      </p:pic>
    </p:spTree>
    <p:extLst>
      <p:ext uri="{BB962C8B-B14F-4D97-AF65-F5344CB8AC3E}">
        <p14:creationId xmlns:p14="http://schemas.microsoft.com/office/powerpoint/2010/main" val="2795191481"/>
      </p:ext>
    </p:extLst>
  </p:cSld>
  <p:clrMapOvr>
    <a:masterClrMapping/>
  </p:clrMapOvr>
  <p:timing>
    <p:tnLst>
      <p:par>
        <p:cTn id="1" dur="indefinite" restart="never" nodeType="tmRoot"/>
      </p:par>
    </p:tnLst>
  </p:timing>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Conception personnalisé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docProps/app.xml><?xml version="1.0" encoding="utf-8"?>
<Properties xmlns="http://schemas.openxmlformats.org/officeDocument/2006/extended-properties" xmlns:vt="http://schemas.openxmlformats.org/officeDocument/2006/docPropsVTypes">
  <Template/>
  <TotalTime>3228</TotalTime>
  <Words>1773</Words>
  <Application>Microsoft Office PowerPoint</Application>
  <PresentationFormat>Grand écran</PresentationFormat>
  <Paragraphs>160</Paragraphs>
  <Slides>16</Slides>
  <Notes>0</Notes>
  <HiddenSlides>0</HiddenSlides>
  <MMClips>0</MMClips>
  <ScaleCrop>false</ScaleCrop>
  <HeadingPairs>
    <vt:vector size="6" baseType="variant">
      <vt:variant>
        <vt:lpstr>Polices utilisées</vt:lpstr>
      </vt:variant>
      <vt:variant>
        <vt:i4>4</vt:i4>
      </vt:variant>
      <vt:variant>
        <vt:lpstr>Thème</vt:lpstr>
      </vt:variant>
      <vt:variant>
        <vt:i4>2</vt:i4>
      </vt:variant>
      <vt:variant>
        <vt:lpstr>Titres des diapositives</vt:lpstr>
      </vt:variant>
      <vt:variant>
        <vt:i4>16</vt:i4>
      </vt:variant>
    </vt:vector>
  </HeadingPairs>
  <TitlesOfParts>
    <vt:vector size="22" baseType="lpstr">
      <vt:lpstr>Arial</vt:lpstr>
      <vt:lpstr>Calibri</vt:lpstr>
      <vt:lpstr>Calibri Light</vt:lpstr>
      <vt:lpstr>Wingdings</vt:lpstr>
      <vt:lpstr>Thème Office</vt:lpstr>
      <vt:lpstr>Conception personnalisée</vt:lpstr>
      <vt:lpstr>Évaluation du confort d’été dans les bâtiments OPPORTUNITE d’un indicateur degrés-heures OCUPES</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MERCI pour VOTRE ATTENTION, </vt:lpstr>
      <vt:lpstr>Sommaire des diapositives</vt:lpstr>
    </vt:vector>
  </TitlesOfParts>
  <Company>CEA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Mesure de la performance thermique de l’enveloppe de bâtiments en période estivale</dc:title>
  <dc:creator>FARES Hafsa</dc:creator>
  <cp:lastModifiedBy>WURTZ Etienne 231767</cp:lastModifiedBy>
  <cp:revision>200</cp:revision>
  <dcterms:created xsi:type="dcterms:W3CDTF">2020-11-02T12:52:47Z</dcterms:created>
  <dcterms:modified xsi:type="dcterms:W3CDTF">2022-05-18T15:54:15Z</dcterms:modified>
</cp:coreProperties>
</file>