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27" r:id="rId4"/>
  </p:sldMasterIdLst>
  <p:notesMasterIdLst>
    <p:notesMasterId r:id="rId7"/>
  </p:notesMasterIdLst>
  <p:handoutMasterIdLst>
    <p:handoutMasterId r:id="rId8"/>
  </p:handoutMasterIdLst>
  <p:sldIdLst>
    <p:sldId id="288" r:id="rId5"/>
    <p:sldId id="289" r:id="rId6"/>
  </p:sldIdLst>
  <p:sldSz cx="9144000" cy="5143500" type="screen16x9"/>
  <p:notesSz cx="7099300" cy="10234613"/>
  <p:custDataLst>
    <p:tags r:id="rId9"/>
  </p:custDataLst>
  <p:defaultTextStyle>
    <a:defPPr>
      <a:defRPr lang="de-DE"/>
    </a:defPPr>
    <a:lvl1pPr marL="0" algn="l" defTabSz="81625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25" algn="l" defTabSz="81625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251" algn="l" defTabSz="81625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376" algn="l" defTabSz="81625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501" algn="l" defTabSz="81625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626" algn="l" defTabSz="81625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8752" algn="l" defTabSz="81625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6877" algn="l" defTabSz="81625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002" algn="l" defTabSz="81625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FF00"/>
    <a:srgbClr val="666699"/>
    <a:srgbClr val="B3B5B7"/>
    <a:srgbClr val="5F94AB"/>
    <a:srgbClr val="976F43"/>
    <a:srgbClr val="222221"/>
    <a:srgbClr val="B61A1D"/>
    <a:srgbClr val="8B6D4A"/>
    <a:srgbClr val="99B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32" autoAdjust="0"/>
    <p:restoredTop sz="94665" autoAdjust="0"/>
  </p:normalViewPr>
  <p:slideViewPr>
    <p:cSldViewPr snapToGrid="0">
      <p:cViewPr varScale="1">
        <p:scale>
          <a:sx n="106" d="100"/>
          <a:sy n="106" d="100"/>
        </p:scale>
        <p:origin x="1282" y="5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5" d="100"/>
          <a:sy n="75" d="100"/>
        </p:scale>
        <p:origin x="-3366" y="-90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D2F89C-5B9E-47D5-97EA-7E94A03F3BAD}" type="datetimeFigureOut">
              <a:rPr lang="en-US" smtClean="0"/>
              <a:pPr/>
              <a:t>5/19/2022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16AE0-9542-4D5B-AF70-A50F5AFBFBE0}" type="slidenum">
              <a:rPr lang="de-DE" smtClean="0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301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FB4FF29-EE9A-4D47-9F1A-289A80693C0F}" type="datetimeFigureOut">
              <a:rPr lang="fr-FR" smtClean="0"/>
              <a:pPr/>
              <a:t>19/05/2022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1E7D22E-2FCF-4181-8686-08BDCDF9406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2714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626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9252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8878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8503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8129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7D22E-2FCF-4181-8686-08BDCDF94062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47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7D22E-2FCF-4181-8686-08BDCDF94062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47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de gar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64" y="1192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4" y="1192"/>
                        <a:ext cx="1465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7" name="Straight Connector 46"/>
          <p:cNvCxnSpPr/>
          <p:nvPr userDrawn="1"/>
        </p:nvCxnSpPr>
        <p:spPr bwMode="gray">
          <a:xfrm flipH="1">
            <a:off x="2796916" y="306329"/>
            <a:ext cx="589086" cy="167521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-1" y="-1"/>
            <a:ext cx="9144001" cy="5143501"/>
            <a:chOff x="-1" y="-1"/>
            <a:chExt cx="9906001" cy="6858001"/>
          </a:xfrm>
        </p:grpSpPr>
        <p:sp>
          <p:nvSpPr>
            <p:cNvPr id="44" name="Rectangle 43"/>
            <p:cNvSpPr/>
            <p:nvPr userDrawn="1"/>
          </p:nvSpPr>
          <p:spPr bwMode="gray">
            <a:xfrm rot="16200000">
              <a:off x="4811683" y="-4811684"/>
              <a:ext cx="282633" cy="9906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46" name="Rectangle 45"/>
            <p:cNvSpPr/>
            <p:nvPr userDrawn="1"/>
          </p:nvSpPr>
          <p:spPr bwMode="gray">
            <a:xfrm rot="16200000">
              <a:off x="4811682" y="1763683"/>
              <a:ext cx="282633" cy="9906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48" name="Rectangle 47"/>
            <p:cNvSpPr/>
            <p:nvPr userDrawn="1"/>
          </p:nvSpPr>
          <p:spPr bwMode="gray">
            <a:xfrm>
              <a:off x="0" y="0"/>
              <a:ext cx="282633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49" name="Rectangle 48"/>
            <p:cNvSpPr/>
            <p:nvPr userDrawn="1"/>
          </p:nvSpPr>
          <p:spPr bwMode="gray">
            <a:xfrm>
              <a:off x="9623367" y="0"/>
              <a:ext cx="282633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de gar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64" y="1192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4" y="1192"/>
                        <a:ext cx="1465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 userDrawn="1"/>
        </p:nvSpPr>
        <p:spPr bwMode="gray">
          <a:xfrm>
            <a:off x="3660158" y="76200"/>
            <a:ext cx="5483842" cy="4991100"/>
          </a:xfrm>
          <a:prstGeom prst="rect">
            <a:avLst/>
          </a:prstGeom>
          <a:solidFill>
            <a:srgbClr val="5F9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lang="fr-FR"/>
          </a:p>
        </p:txBody>
      </p:sp>
      <p:cxnSp>
        <p:nvCxnSpPr>
          <p:cNvPr id="47" name="Straight Connector 46"/>
          <p:cNvCxnSpPr/>
          <p:nvPr userDrawn="1"/>
        </p:nvCxnSpPr>
        <p:spPr bwMode="gray">
          <a:xfrm flipH="1">
            <a:off x="4053254" y="1461294"/>
            <a:ext cx="797171" cy="219630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4997176" y="1635023"/>
            <a:ext cx="3733586" cy="1519657"/>
          </a:xfrm>
        </p:spPr>
        <p:txBody>
          <a:bodyPr lIns="0" tIns="0" rIns="0" bIns="0">
            <a:noAutofit/>
          </a:bodyPr>
          <a:lstStyle>
            <a:lvl1pPr algn="l">
              <a:lnSpc>
                <a:spcPct val="85000"/>
              </a:lnSpc>
              <a:defRPr sz="41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997176" y="3230386"/>
            <a:ext cx="3733586" cy="31965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900" b="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</a:t>
            </a:r>
            <a:r>
              <a:rPr lang="fr-FR" dirty="0" err="1"/>
              <a:t>subtitle</a:t>
            </a:r>
            <a:r>
              <a:rPr lang="fr-FR" dirty="0"/>
              <a:t> style</a:t>
            </a:r>
          </a:p>
        </p:txBody>
      </p:sp>
      <p:sp>
        <p:nvSpPr>
          <p:cNvPr id="37" name="Text Placeholder 38"/>
          <p:cNvSpPr>
            <a:spLocks noGrp="1"/>
          </p:cNvSpPr>
          <p:nvPr>
            <p:ph type="body" sz="quarter" idx="10"/>
          </p:nvPr>
        </p:nvSpPr>
        <p:spPr bwMode="gray">
          <a:xfrm>
            <a:off x="4997176" y="3599721"/>
            <a:ext cx="3733586" cy="193819"/>
          </a:xfrm>
        </p:spPr>
        <p:txBody>
          <a:bodyPr/>
          <a:lstStyle>
            <a:lvl1pPr>
              <a:defRPr sz="1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8" name="Picture Placeholder 37"/>
          <p:cNvSpPr>
            <a:spLocks noGrp="1"/>
          </p:cNvSpPr>
          <p:nvPr userDrawn="1">
            <p:ph type="pic" sz="quarter" idx="11"/>
          </p:nvPr>
        </p:nvSpPr>
        <p:spPr bwMode="gray">
          <a:xfrm>
            <a:off x="260892" y="211976"/>
            <a:ext cx="3399265" cy="4719549"/>
          </a:xfrm>
        </p:spPr>
        <p:txBody>
          <a:bodyPr anchor="ctr"/>
          <a:lstStyle>
            <a:lvl1pPr algn="ctr">
              <a:defRPr sz="1200"/>
            </a:lvl1pPr>
          </a:lstStyle>
          <a:p>
            <a:r>
              <a:rPr lang="fr-FR" dirty="0"/>
              <a:t>Cliquez sur l'icône pour ajouter une image</a:t>
            </a: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1" y="0"/>
            <a:ext cx="9144001" cy="5143501"/>
            <a:chOff x="-1" y="-1"/>
            <a:chExt cx="9906001" cy="6858001"/>
          </a:xfrm>
        </p:grpSpPr>
        <p:sp>
          <p:nvSpPr>
            <p:cNvPr id="44" name="Rectangle 43"/>
            <p:cNvSpPr/>
            <p:nvPr userDrawn="1"/>
          </p:nvSpPr>
          <p:spPr bwMode="gray">
            <a:xfrm rot="16200000">
              <a:off x="4811683" y="-4811684"/>
              <a:ext cx="282633" cy="9906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78908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57816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436724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915631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394539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873447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352355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31263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400" dirty="0"/>
            </a:p>
          </p:txBody>
        </p:sp>
        <p:sp>
          <p:nvSpPr>
            <p:cNvPr id="45" name="Rectangle 44"/>
            <p:cNvSpPr/>
            <p:nvPr userDrawn="1"/>
          </p:nvSpPr>
          <p:spPr bwMode="gray">
            <a:xfrm rot="16200000">
              <a:off x="4811682" y="1763683"/>
              <a:ext cx="282633" cy="9906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78908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57816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436724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915631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394539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873447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352355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31263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400" dirty="0"/>
            </a:p>
          </p:txBody>
        </p:sp>
        <p:sp>
          <p:nvSpPr>
            <p:cNvPr id="46" name="Rectangle 45"/>
            <p:cNvSpPr/>
            <p:nvPr userDrawn="1"/>
          </p:nvSpPr>
          <p:spPr bwMode="gray">
            <a:xfrm>
              <a:off x="0" y="0"/>
              <a:ext cx="282633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78908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57816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436724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915631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394539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873447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352355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31263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400" dirty="0"/>
            </a:p>
          </p:txBody>
        </p:sp>
        <p:sp>
          <p:nvSpPr>
            <p:cNvPr id="48" name="Rectangle 47"/>
            <p:cNvSpPr/>
            <p:nvPr userDrawn="1"/>
          </p:nvSpPr>
          <p:spPr bwMode="gray">
            <a:xfrm>
              <a:off x="9623367" y="0"/>
              <a:ext cx="282633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78908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57816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436724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915631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394539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873447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352355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31263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400" dirty="0"/>
            </a:p>
          </p:txBody>
        </p:sp>
      </p:grpSp>
      <p:grpSp>
        <p:nvGrpSpPr>
          <p:cNvPr id="128" name="Group 127"/>
          <p:cNvGrpSpPr/>
          <p:nvPr userDrawn="1"/>
        </p:nvGrpSpPr>
        <p:grpSpPr bwMode="gray">
          <a:xfrm>
            <a:off x="7315200" y="4259550"/>
            <a:ext cx="1301306" cy="481520"/>
            <a:chOff x="-4610101" y="1201738"/>
            <a:chExt cx="3951288" cy="1462088"/>
          </a:xfrm>
          <a:solidFill>
            <a:schemeClr val="bg1"/>
          </a:solidFill>
        </p:grpSpPr>
        <p:sp>
          <p:nvSpPr>
            <p:cNvPr id="129" name="Freeform 8"/>
            <p:cNvSpPr>
              <a:spLocks/>
            </p:cNvSpPr>
            <p:nvPr userDrawn="1"/>
          </p:nvSpPr>
          <p:spPr bwMode="gray">
            <a:xfrm>
              <a:off x="-4610101" y="1201738"/>
              <a:ext cx="965200" cy="1060450"/>
            </a:xfrm>
            <a:custGeom>
              <a:avLst/>
              <a:gdLst/>
              <a:ahLst/>
              <a:cxnLst>
                <a:cxn ang="0">
                  <a:pos x="394" y="375"/>
                </a:cxn>
                <a:cxn ang="0">
                  <a:pos x="392" y="370"/>
                </a:cxn>
                <a:cxn ang="0">
                  <a:pos x="387" y="372"/>
                </a:cxn>
                <a:cxn ang="0">
                  <a:pos x="380" y="375"/>
                </a:cxn>
                <a:cxn ang="0">
                  <a:pos x="299" y="389"/>
                </a:cxn>
                <a:cxn ang="0">
                  <a:pos x="141" y="237"/>
                </a:cxn>
                <a:cxn ang="0">
                  <a:pos x="298" y="83"/>
                </a:cxn>
                <a:cxn ang="0">
                  <a:pos x="380" y="98"/>
                </a:cxn>
                <a:cxn ang="0">
                  <a:pos x="387" y="101"/>
                </a:cxn>
                <a:cxn ang="0">
                  <a:pos x="392" y="103"/>
                </a:cxn>
                <a:cxn ang="0">
                  <a:pos x="395" y="98"/>
                </a:cxn>
                <a:cxn ang="0">
                  <a:pos x="429" y="38"/>
                </a:cxn>
                <a:cxn ang="0">
                  <a:pos x="432" y="32"/>
                </a:cxn>
                <a:cxn ang="0">
                  <a:pos x="426" y="29"/>
                </a:cxn>
                <a:cxn ang="0">
                  <a:pos x="418" y="26"/>
                </a:cxn>
                <a:cxn ang="0">
                  <a:pos x="276" y="0"/>
                </a:cxn>
                <a:cxn ang="0">
                  <a:pos x="0" y="238"/>
                </a:cxn>
                <a:cxn ang="0">
                  <a:pos x="277" y="475"/>
                </a:cxn>
                <a:cxn ang="0">
                  <a:pos x="418" y="449"/>
                </a:cxn>
                <a:cxn ang="0">
                  <a:pos x="426" y="445"/>
                </a:cxn>
                <a:cxn ang="0">
                  <a:pos x="432" y="443"/>
                </a:cxn>
                <a:cxn ang="0">
                  <a:pos x="429" y="437"/>
                </a:cxn>
                <a:cxn ang="0">
                  <a:pos x="394" y="375"/>
                </a:cxn>
              </a:cxnLst>
              <a:rect l="0" t="0" r="r" b="b"/>
              <a:pathLst>
                <a:path w="432" h="475">
                  <a:moveTo>
                    <a:pt x="394" y="375"/>
                  </a:moveTo>
                  <a:cubicBezTo>
                    <a:pt x="392" y="370"/>
                    <a:pt x="392" y="370"/>
                    <a:pt x="392" y="370"/>
                  </a:cubicBezTo>
                  <a:cubicBezTo>
                    <a:pt x="387" y="372"/>
                    <a:pt x="387" y="372"/>
                    <a:pt x="387" y="372"/>
                  </a:cubicBezTo>
                  <a:cubicBezTo>
                    <a:pt x="380" y="375"/>
                    <a:pt x="380" y="375"/>
                    <a:pt x="380" y="375"/>
                  </a:cubicBezTo>
                  <a:cubicBezTo>
                    <a:pt x="361" y="382"/>
                    <a:pt x="338" y="389"/>
                    <a:pt x="299" y="389"/>
                  </a:cubicBezTo>
                  <a:cubicBezTo>
                    <a:pt x="191" y="389"/>
                    <a:pt x="141" y="310"/>
                    <a:pt x="141" y="237"/>
                  </a:cubicBezTo>
                  <a:cubicBezTo>
                    <a:pt x="141" y="160"/>
                    <a:pt x="190" y="83"/>
                    <a:pt x="298" y="83"/>
                  </a:cubicBezTo>
                  <a:cubicBezTo>
                    <a:pt x="335" y="83"/>
                    <a:pt x="363" y="91"/>
                    <a:pt x="380" y="98"/>
                  </a:cubicBezTo>
                  <a:cubicBezTo>
                    <a:pt x="387" y="101"/>
                    <a:pt x="387" y="101"/>
                    <a:pt x="387" y="101"/>
                  </a:cubicBezTo>
                  <a:cubicBezTo>
                    <a:pt x="392" y="103"/>
                    <a:pt x="392" y="103"/>
                    <a:pt x="392" y="103"/>
                  </a:cubicBezTo>
                  <a:cubicBezTo>
                    <a:pt x="395" y="98"/>
                    <a:pt x="395" y="98"/>
                    <a:pt x="395" y="98"/>
                  </a:cubicBezTo>
                  <a:cubicBezTo>
                    <a:pt x="429" y="38"/>
                    <a:pt x="429" y="38"/>
                    <a:pt x="429" y="38"/>
                  </a:cubicBezTo>
                  <a:cubicBezTo>
                    <a:pt x="432" y="32"/>
                    <a:pt x="432" y="32"/>
                    <a:pt x="432" y="32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18" y="26"/>
                    <a:pt x="418" y="26"/>
                    <a:pt x="418" y="26"/>
                  </a:cubicBezTo>
                  <a:cubicBezTo>
                    <a:pt x="381" y="8"/>
                    <a:pt x="333" y="0"/>
                    <a:pt x="276" y="0"/>
                  </a:cubicBezTo>
                  <a:cubicBezTo>
                    <a:pt x="95" y="0"/>
                    <a:pt x="0" y="119"/>
                    <a:pt x="0" y="238"/>
                  </a:cubicBezTo>
                  <a:cubicBezTo>
                    <a:pt x="0" y="356"/>
                    <a:pt x="95" y="475"/>
                    <a:pt x="277" y="475"/>
                  </a:cubicBezTo>
                  <a:cubicBezTo>
                    <a:pt x="332" y="475"/>
                    <a:pt x="386" y="466"/>
                    <a:pt x="418" y="449"/>
                  </a:cubicBezTo>
                  <a:cubicBezTo>
                    <a:pt x="426" y="445"/>
                    <a:pt x="426" y="445"/>
                    <a:pt x="426" y="445"/>
                  </a:cubicBezTo>
                  <a:cubicBezTo>
                    <a:pt x="432" y="443"/>
                    <a:pt x="432" y="443"/>
                    <a:pt x="432" y="443"/>
                  </a:cubicBezTo>
                  <a:cubicBezTo>
                    <a:pt x="429" y="437"/>
                    <a:pt x="429" y="437"/>
                    <a:pt x="429" y="437"/>
                  </a:cubicBezTo>
                  <a:lnTo>
                    <a:pt x="394" y="3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9"/>
            <p:cNvSpPr>
              <a:spLocks/>
            </p:cNvSpPr>
            <p:nvPr userDrawn="1"/>
          </p:nvSpPr>
          <p:spPr bwMode="gray">
            <a:xfrm>
              <a:off x="-3632200" y="1201738"/>
              <a:ext cx="922338" cy="1060450"/>
            </a:xfrm>
            <a:custGeom>
              <a:avLst/>
              <a:gdLst/>
              <a:ahLst/>
              <a:cxnLst>
                <a:cxn ang="0">
                  <a:pos x="253" y="192"/>
                </a:cxn>
                <a:cxn ang="0">
                  <a:pos x="155" y="134"/>
                </a:cxn>
                <a:cxn ang="0">
                  <a:pos x="249" y="81"/>
                </a:cxn>
                <a:cxn ang="0">
                  <a:pos x="349" y="99"/>
                </a:cxn>
                <a:cxn ang="0">
                  <a:pos x="356" y="102"/>
                </a:cxn>
                <a:cxn ang="0">
                  <a:pos x="362" y="104"/>
                </a:cxn>
                <a:cxn ang="0">
                  <a:pos x="364" y="100"/>
                </a:cxn>
                <a:cxn ang="0">
                  <a:pos x="398" y="38"/>
                </a:cxn>
                <a:cxn ang="0">
                  <a:pos x="402" y="32"/>
                </a:cxn>
                <a:cxn ang="0">
                  <a:pos x="396" y="29"/>
                </a:cxn>
                <a:cxn ang="0">
                  <a:pos x="387" y="25"/>
                </a:cxn>
                <a:cxn ang="0">
                  <a:pos x="235" y="0"/>
                </a:cxn>
                <a:cxn ang="0">
                  <a:pos x="20" y="142"/>
                </a:cxn>
                <a:cxn ang="0">
                  <a:pos x="172" y="271"/>
                </a:cxn>
                <a:cxn ang="0">
                  <a:pos x="271" y="333"/>
                </a:cxn>
                <a:cxn ang="0">
                  <a:pos x="165" y="390"/>
                </a:cxn>
                <a:cxn ang="0">
                  <a:pos x="55" y="370"/>
                </a:cxn>
                <a:cxn ang="0">
                  <a:pos x="47" y="368"/>
                </a:cxn>
                <a:cxn ang="0">
                  <a:pos x="42" y="365"/>
                </a:cxn>
                <a:cxn ang="0">
                  <a:pos x="40" y="370"/>
                </a:cxn>
                <a:cxn ang="0">
                  <a:pos x="3" y="438"/>
                </a:cxn>
                <a:cxn ang="0">
                  <a:pos x="0" y="444"/>
                </a:cxn>
                <a:cxn ang="0">
                  <a:pos x="6" y="447"/>
                </a:cxn>
                <a:cxn ang="0">
                  <a:pos x="15" y="450"/>
                </a:cxn>
                <a:cxn ang="0">
                  <a:pos x="186" y="475"/>
                </a:cxn>
                <a:cxn ang="0">
                  <a:pos x="413" y="328"/>
                </a:cxn>
                <a:cxn ang="0">
                  <a:pos x="253" y="192"/>
                </a:cxn>
              </a:cxnLst>
              <a:rect l="0" t="0" r="r" b="b"/>
              <a:pathLst>
                <a:path w="413" h="475">
                  <a:moveTo>
                    <a:pt x="253" y="192"/>
                  </a:moveTo>
                  <a:cubicBezTo>
                    <a:pt x="200" y="177"/>
                    <a:pt x="155" y="164"/>
                    <a:pt x="155" y="134"/>
                  </a:cubicBezTo>
                  <a:cubicBezTo>
                    <a:pt x="155" y="102"/>
                    <a:pt x="193" y="81"/>
                    <a:pt x="249" y="81"/>
                  </a:cubicBezTo>
                  <a:cubicBezTo>
                    <a:pt x="288" y="81"/>
                    <a:pt x="328" y="90"/>
                    <a:pt x="349" y="99"/>
                  </a:cubicBezTo>
                  <a:cubicBezTo>
                    <a:pt x="356" y="102"/>
                    <a:pt x="356" y="102"/>
                    <a:pt x="356" y="102"/>
                  </a:cubicBezTo>
                  <a:cubicBezTo>
                    <a:pt x="362" y="104"/>
                    <a:pt x="362" y="104"/>
                    <a:pt x="362" y="104"/>
                  </a:cubicBezTo>
                  <a:cubicBezTo>
                    <a:pt x="364" y="100"/>
                    <a:pt x="364" y="100"/>
                    <a:pt x="364" y="100"/>
                  </a:cubicBezTo>
                  <a:cubicBezTo>
                    <a:pt x="398" y="38"/>
                    <a:pt x="398" y="38"/>
                    <a:pt x="398" y="38"/>
                  </a:cubicBezTo>
                  <a:cubicBezTo>
                    <a:pt x="402" y="32"/>
                    <a:pt x="402" y="32"/>
                    <a:pt x="402" y="32"/>
                  </a:cubicBezTo>
                  <a:cubicBezTo>
                    <a:pt x="396" y="29"/>
                    <a:pt x="396" y="29"/>
                    <a:pt x="396" y="29"/>
                  </a:cubicBezTo>
                  <a:cubicBezTo>
                    <a:pt x="387" y="25"/>
                    <a:pt x="387" y="25"/>
                    <a:pt x="387" y="25"/>
                  </a:cubicBezTo>
                  <a:cubicBezTo>
                    <a:pt x="372" y="19"/>
                    <a:pt x="319" y="0"/>
                    <a:pt x="235" y="0"/>
                  </a:cubicBezTo>
                  <a:cubicBezTo>
                    <a:pt x="94" y="0"/>
                    <a:pt x="20" y="71"/>
                    <a:pt x="20" y="142"/>
                  </a:cubicBezTo>
                  <a:cubicBezTo>
                    <a:pt x="20" y="225"/>
                    <a:pt x="101" y="250"/>
                    <a:pt x="172" y="271"/>
                  </a:cubicBezTo>
                  <a:cubicBezTo>
                    <a:pt x="225" y="287"/>
                    <a:pt x="271" y="301"/>
                    <a:pt x="271" y="333"/>
                  </a:cubicBezTo>
                  <a:cubicBezTo>
                    <a:pt x="271" y="366"/>
                    <a:pt x="228" y="390"/>
                    <a:pt x="165" y="390"/>
                  </a:cubicBezTo>
                  <a:cubicBezTo>
                    <a:pt x="122" y="390"/>
                    <a:pt x="78" y="380"/>
                    <a:pt x="55" y="370"/>
                  </a:cubicBezTo>
                  <a:cubicBezTo>
                    <a:pt x="47" y="368"/>
                    <a:pt x="47" y="368"/>
                    <a:pt x="47" y="368"/>
                  </a:cubicBezTo>
                  <a:cubicBezTo>
                    <a:pt x="42" y="365"/>
                    <a:pt x="42" y="365"/>
                    <a:pt x="42" y="365"/>
                  </a:cubicBezTo>
                  <a:cubicBezTo>
                    <a:pt x="40" y="370"/>
                    <a:pt x="40" y="370"/>
                    <a:pt x="40" y="370"/>
                  </a:cubicBezTo>
                  <a:cubicBezTo>
                    <a:pt x="3" y="438"/>
                    <a:pt x="3" y="438"/>
                    <a:pt x="3" y="438"/>
                  </a:cubicBezTo>
                  <a:cubicBezTo>
                    <a:pt x="0" y="444"/>
                    <a:pt x="0" y="444"/>
                    <a:pt x="0" y="444"/>
                  </a:cubicBezTo>
                  <a:cubicBezTo>
                    <a:pt x="6" y="447"/>
                    <a:pt x="6" y="447"/>
                    <a:pt x="6" y="447"/>
                  </a:cubicBezTo>
                  <a:cubicBezTo>
                    <a:pt x="15" y="450"/>
                    <a:pt x="15" y="450"/>
                    <a:pt x="15" y="450"/>
                  </a:cubicBezTo>
                  <a:cubicBezTo>
                    <a:pt x="55" y="466"/>
                    <a:pt x="119" y="475"/>
                    <a:pt x="186" y="475"/>
                  </a:cubicBezTo>
                  <a:cubicBezTo>
                    <a:pt x="317" y="475"/>
                    <a:pt x="413" y="413"/>
                    <a:pt x="413" y="328"/>
                  </a:cubicBezTo>
                  <a:cubicBezTo>
                    <a:pt x="413" y="238"/>
                    <a:pt x="328" y="213"/>
                    <a:pt x="253" y="19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0"/>
            <p:cNvSpPr>
              <a:spLocks/>
            </p:cNvSpPr>
            <p:nvPr userDrawn="1"/>
          </p:nvSpPr>
          <p:spPr bwMode="gray">
            <a:xfrm>
              <a:off x="-2695575" y="1220788"/>
              <a:ext cx="920750" cy="1023938"/>
            </a:xfrm>
            <a:custGeom>
              <a:avLst/>
              <a:gdLst/>
              <a:ahLst/>
              <a:cxnLst>
                <a:cxn ang="0">
                  <a:pos x="571" y="0"/>
                </a:cxn>
                <a:cxn ang="0">
                  <a:pos x="560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107"/>
                </a:cxn>
                <a:cxn ang="0">
                  <a:pos x="0" y="116"/>
                </a:cxn>
                <a:cxn ang="0">
                  <a:pos x="8" y="116"/>
                </a:cxn>
                <a:cxn ang="0">
                  <a:pos x="191" y="116"/>
                </a:cxn>
                <a:cxn ang="0">
                  <a:pos x="191" y="635"/>
                </a:cxn>
                <a:cxn ang="0">
                  <a:pos x="191" y="645"/>
                </a:cxn>
                <a:cxn ang="0">
                  <a:pos x="200" y="645"/>
                </a:cxn>
                <a:cxn ang="0">
                  <a:pos x="373" y="645"/>
                </a:cxn>
                <a:cxn ang="0">
                  <a:pos x="381" y="645"/>
                </a:cxn>
                <a:cxn ang="0">
                  <a:pos x="381" y="635"/>
                </a:cxn>
                <a:cxn ang="0">
                  <a:pos x="381" y="116"/>
                </a:cxn>
                <a:cxn ang="0">
                  <a:pos x="571" y="116"/>
                </a:cxn>
                <a:cxn ang="0">
                  <a:pos x="580" y="116"/>
                </a:cxn>
                <a:cxn ang="0">
                  <a:pos x="580" y="107"/>
                </a:cxn>
                <a:cxn ang="0">
                  <a:pos x="580" y="9"/>
                </a:cxn>
                <a:cxn ang="0">
                  <a:pos x="580" y="0"/>
                </a:cxn>
                <a:cxn ang="0">
                  <a:pos x="571" y="0"/>
                </a:cxn>
              </a:cxnLst>
              <a:rect l="0" t="0" r="r" b="b"/>
              <a:pathLst>
                <a:path w="580" h="645">
                  <a:moveTo>
                    <a:pt x="571" y="0"/>
                  </a:moveTo>
                  <a:lnTo>
                    <a:pt x="560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07"/>
                  </a:lnTo>
                  <a:lnTo>
                    <a:pt x="0" y="116"/>
                  </a:lnTo>
                  <a:lnTo>
                    <a:pt x="8" y="116"/>
                  </a:lnTo>
                  <a:lnTo>
                    <a:pt x="191" y="116"/>
                  </a:lnTo>
                  <a:lnTo>
                    <a:pt x="191" y="635"/>
                  </a:lnTo>
                  <a:lnTo>
                    <a:pt x="191" y="645"/>
                  </a:lnTo>
                  <a:lnTo>
                    <a:pt x="200" y="645"/>
                  </a:lnTo>
                  <a:lnTo>
                    <a:pt x="373" y="645"/>
                  </a:lnTo>
                  <a:lnTo>
                    <a:pt x="381" y="645"/>
                  </a:lnTo>
                  <a:lnTo>
                    <a:pt x="381" y="635"/>
                  </a:lnTo>
                  <a:lnTo>
                    <a:pt x="381" y="116"/>
                  </a:lnTo>
                  <a:lnTo>
                    <a:pt x="571" y="116"/>
                  </a:lnTo>
                  <a:lnTo>
                    <a:pt x="580" y="116"/>
                  </a:lnTo>
                  <a:lnTo>
                    <a:pt x="580" y="107"/>
                  </a:lnTo>
                  <a:lnTo>
                    <a:pt x="580" y="9"/>
                  </a:lnTo>
                  <a:lnTo>
                    <a:pt x="580" y="0"/>
                  </a:lnTo>
                  <a:lnTo>
                    <a:pt x="57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1"/>
            <p:cNvSpPr>
              <a:spLocks/>
            </p:cNvSpPr>
            <p:nvPr userDrawn="1"/>
          </p:nvSpPr>
          <p:spPr bwMode="gray">
            <a:xfrm>
              <a:off x="-2695575" y="1220788"/>
              <a:ext cx="920750" cy="1023938"/>
            </a:xfrm>
            <a:custGeom>
              <a:avLst/>
              <a:gdLst/>
              <a:ahLst/>
              <a:cxnLst>
                <a:cxn ang="0">
                  <a:pos x="571" y="0"/>
                </a:cxn>
                <a:cxn ang="0">
                  <a:pos x="560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107"/>
                </a:cxn>
                <a:cxn ang="0">
                  <a:pos x="0" y="116"/>
                </a:cxn>
                <a:cxn ang="0">
                  <a:pos x="8" y="116"/>
                </a:cxn>
                <a:cxn ang="0">
                  <a:pos x="191" y="116"/>
                </a:cxn>
                <a:cxn ang="0">
                  <a:pos x="191" y="635"/>
                </a:cxn>
                <a:cxn ang="0">
                  <a:pos x="191" y="645"/>
                </a:cxn>
                <a:cxn ang="0">
                  <a:pos x="200" y="645"/>
                </a:cxn>
                <a:cxn ang="0">
                  <a:pos x="373" y="645"/>
                </a:cxn>
                <a:cxn ang="0">
                  <a:pos x="381" y="645"/>
                </a:cxn>
                <a:cxn ang="0">
                  <a:pos x="381" y="635"/>
                </a:cxn>
                <a:cxn ang="0">
                  <a:pos x="381" y="116"/>
                </a:cxn>
                <a:cxn ang="0">
                  <a:pos x="571" y="116"/>
                </a:cxn>
                <a:cxn ang="0">
                  <a:pos x="580" y="116"/>
                </a:cxn>
                <a:cxn ang="0">
                  <a:pos x="580" y="107"/>
                </a:cxn>
                <a:cxn ang="0">
                  <a:pos x="580" y="9"/>
                </a:cxn>
                <a:cxn ang="0">
                  <a:pos x="580" y="0"/>
                </a:cxn>
              </a:cxnLst>
              <a:rect l="0" t="0" r="r" b="b"/>
              <a:pathLst>
                <a:path w="580" h="645">
                  <a:moveTo>
                    <a:pt x="571" y="0"/>
                  </a:moveTo>
                  <a:lnTo>
                    <a:pt x="560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07"/>
                  </a:lnTo>
                  <a:lnTo>
                    <a:pt x="0" y="116"/>
                  </a:lnTo>
                  <a:lnTo>
                    <a:pt x="8" y="116"/>
                  </a:lnTo>
                  <a:lnTo>
                    <a:pt x="191" y="116"/>
                  </a:lnTo>
                  <a:lnTo>
                    <a:pt x="191" y="635"/>
                  </a:lnTo>
                  <a:lnTo>
                    <a:pt x="191" y="645"/>
                  </a:lnTo>
                  <a:lnTo>
                    <a:pt x="200" y="645"/>
                  </a:lnTo>
                  <a:lnTo>
                    <a:pt x="373" y="645"/>
                  </a:lnTo>
                  <a:lnTo>
                    <a:pt x="381" y="645"/>
                  </a:lnTo>
                  <a:lnTo>
                    <a:pt x="381" y="635"/>
                  </a:lnTo>
                  <a:lnTo>
                    <a:pt x="381" y="116"/>
                  </a:lnTo>
                  <a:lnTo>
                    <a:pt x="571" y="116"/>
                  </a:lnTo>
                  <a:lnTo>
                    <a:pt x="580" y="116"/>
                  </a:lnTo>
                  <a:lnTo>
                    <a:pt x="580" y="107"/>
                  </a:lnTo>
                  <a:lnTo>
                    <a:pt x="580" y="9"/>
                  </a:lnTo>
                  <a:lnTo>
                    <a:pt x="580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2"/>
            <p:cNvSpPr>
              <a:spLocks noEditPoints="1"/>
            </p:cNvSpPr>
            <p:nvPr userDrawn="1"/>
          </p:nvSpPr>
          <p:spPr bwMode="gray">
            <a:xfrm>
              <a:off x="-1687513" y="1201738"/>
              <a:ext cx="1028700" cy="1060450"/>
            </a:xfrm>
            <a:custGeom>
              <a:avLst/>
              <a:gdLst/>
              <a:ahLst/>
              <a:cxnLst>
                <a:cxn ang="0">
                  <a:pos x="360" y="225"/>
                </a:cxn>
                <a:cxn ang="0">
                  <a:pos x="439" y="127"/>
                </a:cxn>
                <a:cxn ang="0">
                  <a:pos x="196" y="0"/>
                </a:cxn>
                <a:cxn ang="0">
                  <a:pos x="10" y="25"/>
                </a:cxn>
                <a:cxn ang="0">
                  <a:pos x="4" y="27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0" y="443"/>
                </a:cxn>
                <a:cxn ang="0">
                  <a:pos x="0" y="447"/>
                </a:cxn>
                <a:cxn ang="0">
                  <a:pos x="4" y="448"/>
                </a:cxn>
                <a:cxn ang="0">
                  <a:pos x="10" y="450"/>
                </a:cxn>
                <a:cxn ang="0">
                  <a:pos x="203" y="475"/>
                </a:cxn>
                <a:cxn ang="0">
                  <a:pos x="461" y="335"/>
                </a:cxn>
                <a:cxn ang="0">
                  <a:pos x="360" y="225"/>
                </a:cxn>
                <a:cxn ang="0">
                  <a:pos x="132" y="247"/>
                </a:cxn>
                <a:cxn ang="0">
                  <a:pos x="132" y="208"/>
                </a:cxn>
                <a:cxn ang="0">
                  <a:pos x="132" y="79"/>
                </a:cxn>
                <a:cxn ang="0">
                  <a:pos x="196" y="72"/>
                </a:cxn>
                <a:cxn ang="0">
                  <a:pos x="307" y="132"/>
                </a:cxn>
                <a:cxn ang="0">
                  <a:pos x="201" y="194"/>
                </a:cxn>
                <a:cxn ang="0">
                  <a:pos x="193" y="194"/>
                </a:cxn>
                <a:cxn ang="0">
                  <a:pos x="188" y="195"/>
                </a:cxn>
                <a:cxn ang="0">
                  <a:pos x="188" y="200"/>
                </a:cxn>
                <a:cxn ang="0">
                  <a:pos x="188" y="255"/>
                </a:cxn>
                <a:cxn ang="0">
                  <a:pos x="188" y="261"/>
                </a:cxn>
                <a:cxn ang="0">
                  <a:pos x="193" y="261"/>
                </a:cxn>
                <a:cxn ang="0">
                  <a:pos x="201" y="262"/>
                </a:cxn>
                <a:cxn ang="0">
                  <a:pos x="325" y="334"/>
                </a:cxn>
                <a:cxn ang="0">
                  <a:pos x="201" y="400"/>
                </a:cxn>
                <a:cxn ang="0">
                  <a:pos x="132" y="392"/>
                </a:cxn>
                <a:cxn ang="0">
                  <a:pos x="132" y="247"/>
                </a:cxn>
              </a:cxnLst>
              <a:rect l="0" t="0" r="r" b="b"/>
              <a:pathLst>
                <a:path w="461" h="475">
                  <a:moveTo>
                    <a:pt x="360" y="225"/>
                  </a:moveTo>
                  <a:cubicBezTo>
                    <a:pt x="395" y="211"/>
                    <a:pt x="439" y="183"/>
                    <a:pt x="439" y="127"/>
                  </a:cubicBezTo>
                  <a:cubicBezTo>
                    <a:pt x="439" y="48"/>
                    <a:pt x="348" y="0"/>
                    <a:pt x="196" y="0"/>
                  </a:cubicBezTo>
                  <a:cubicBezTo>
                    <a:pt x="126" y="0"/>
                    <a:pt x="56" y="9"/>
                    <a:pt x="10" y="25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4" y="448"/>
                    <a:pt x="4" y="448"/>
                    <a:pt x="4" y="448"/>
                  </a:cubicBezTo>
                  <a:cubicBezTo>
                    <a:pt x="10" y="450"/>
                    <a:pt x="10" y="450"/>
                    <a:pt x="10" y="450"/>
                  </a:cubicBezTo>
                  <a:cubicBezTo>
                    <a:pt x="57" y="466"/>
                    <a:pt x="127" y="475"/>
                    <a:pt x="203" y="475"/>
                  </a:cubicBezTo>
                  <a:cubicBezTo>
                    <a:pt x="369" y="475"/>
                    <a:pt x="461" y="426"/>
                    <a:pt x="461" y="335"/>
                  </a:cubicBezTo>
                  <a:cubicBezTo>
                    <a:pt x="461" y="272"/>
                    <a:pt x="396" y="239"/>
                    <a:pt x="360" y="225"/>
                  </a:cubicBezTo>
                  <a:moveTo>
                    <a:pt x="132" y="247"/>
                  </a:moveTo>
                  <a:cubicBezTo>
                    <a:pt x="132" y="208"/>
                    <a:pt x="132" y="208"/>
                    <a:pt x="132" y="208"/>
                  </a:cubicBezTo>
                  <a:cubicBezTo>
                    <a:pt x="132" y="208"/>
                    <a:pt x="132" y="103"/>
                    <a:pt x="132" y="79"/>
                  </a:cubicBezTo>
                  <a:cubicBezTo>
                    <a:pt x="153" y="75"/>
                    <a:pt x="174" y="72"/>
                    <a:pt x="196" y="72"/>
                  </a:cubicBezTo>
                  <a:cubicBezTo>
                    <a:pt x="269" y="72"/>
                    <a:pt x="307" y="92"/>
                    <a:pt x="307" y="132"/>
                  </a:cubicBezTo>
                  <a:cubicBezTo>
                    <a:pt x="307" y="150"/>
                    <a:pt x="307" y="187"/>
                    <a:pt x="201" y="194"/>
                  </a:cubicBezTo>
                  <a:cubicBezTo>
                    <a:pt x="193" y="194"/>
                    <a:pt x="193" y="194"/>
                    <a:pt x="193" y="194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88" y="200"/>
                    <a:pt x="188" y="200"/>
                    <a:pt x="188" y="200"/>
                  </a:cubicBezTo>
                  <a:cubicBezTo>
                    <a:pt x="188" y="255"/>
                    <a:pt x="188" y="255"/>
                    <a:pt x="188" y="255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93" y="261"/>
                    <a:pt x="193" y="261"/>
                    <a:pt x="193" y="261"/>
                  </a:cubicBezTo>
                  <a:cubicBezTo>
                    <a:pt x="201" y="262"/>
                    <a:pt x="201" y="262"/>
                    <a:pt x="201" y="262"/>
                  </a:cubicBezTo>
                  <a:cubicBezTo>
                    <a:pt x="310" y="268"/>
                    <a:pt x="325" y="302"/>
                    <a:pt x="325" y="334"/>
                  </a:cubicBezTo>
                  <a:cubicBezTo>
                    <a:pt x="325" y="389"/>
                    <a:pt x="257" y="400"/>
                    <a:pt x="201" y="400"/>
                  </a:cubicBezTo>
                  <a:cubicBezTo>
                    <a:pt x="176" y="400"/>
                    <a:pt x="153" y="397"/>
                    <a:pt x="132" y="392"/>
                  </a:cubicBezTo>
                  <a:lnTo>
                    <a:pt x="132" y="2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3"/>
            <p:cNvSpPr>
              <a:spLocks/>
            </p:cNvSpPr>
            <p:nvPr userDrawn="1"/>
          </p:nvSpPr>
          <p:spPr bwMode="gray">
            <a:xfrm>
              <a:off x="-4554538" y="2349500"/>
              <a:ext cx="79375" cy="309563"/>
            </a:xfrm>
            <a:custGeom>
              <a:avLst/>
              <a:gdLst/>
              <a:ahLst/>
              <a:cxnLst>
                <a:cxn ang="0">
                  <a:pos x="0" y="195"/>
                </a:cxn>
                <a:cxn ang="0">
                  <a:pos x="28" y="0"/>
                </a:cxn>
                <a:cxn ang="0">
                  <a:pos x="50" y="0"/>
                </a:cxn>
                <a:cxn ang="0">
                  <a:pos x="24" y="195"/>
                </a:cxn>
                <a:cxn ang="0">
                  <a:pos x="0" y="195"/>
                </a:cxn>
              </a:cxnLst>
              <a:rect l="0" t="0" r="r" b="b"/>
              <a:pathLst>
                <a:path w="50" h="195">
                  <a:moveTo>
                    <a:pt x="0" y="195"/>
                  </a:moveTo>
                  <a:lnTo>
                    <a:pt x="28" y="0"/>
                  </a:lnTo>
                  <a:lnTo>
                    <a:pt x="50" y="0"/>
                  </a:lnTo>
                  <a:lnTo>
                    <a:pt x="24" y="195"/>
                  </a:lnTo>
                  <a:lnTo>
                    <a:pt x="0" y="1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"/>
            <p:cNvSpPr>
              <a:spLocks noEditPoints="1"/>
            </p:cNvSpPr>
            <p:nvPr userDrawn="1"/>
          </p:nvSpPr>
          <p:spPr bwMode="gray">
            <a:xfrm>
              <a:off x="-4460875" y="2443163"/>
              <a:ext cx="196850" cy="220663"/>
            </a:xfrm>
            <a:custGeom>
              <a:avLst/>
              <a:gdLst/>
              <a:ahLst/>
              <a:cxnLst>
                <a:cxn ang="0">
                  <a:pos x="20" y="55"/>
                </a:cxn>
                <a:cxn ang="0">
                  <a:pos x="45" y="87"/>
                </a:cxn>
                <a:cxn ang="0">
                  <a:pos x="71" y="82"/>
                </a:cxn>
                <a:cxn ang="0">
                  <a:pos x="74" y="92"/>
                </a:cxn>
                <a:cxn ang="0">
                  <a:pos x="43" y="99"/>
                </a:cxn>
                <a:cxn ang="0">
                  <a:pos x="5" y="49"/>
                </a:cxn>
                <a:cxn ang="0">
                  <a:pos x="52" y="0"/>
                </a:cxn>
                <a:cxn ang="0">
                  <a:pos x="84" y="47"/>
                </a:cxn>
                <a:cxn ang="0">
                  <a:pos x="20" y="55"/>
                </a:cxn>
                <a:cxn ang="0">
                  <a:pos x="50" y="10"/>
                </a:cxn>
                <a:cxn ang="0">
                  <a:pos x="20" y="47"/>
                </a:cxn>
                <a:cxn ang="0">
                  <a:pos x="69" y="40"/>
                </a:cxn>
                <a:cxn ang="0">
                  <a:pos x="50" y="10"/>
                </a:cxn>
              </a:cxnLst>
              <a:rect l="0" t="0" r="r" b="b"/>
              <a:pathLst>
                <a:path w="88" h="99">
                  <a:moveTo>
                    <a:pt x="20" y="55"/>
                  </a:moveTo>
                  <a:cubicBezTo>
                    <a:pt x="18" y="77"/>
                    <a:pt x="28" y="87"/>
                    <a:pt x="45" y="87"/>
                  </a:cubicBezTo>
                  <a:cubicBezTo>
                    <a:pt x="57" y="87"/>
                    <a:pt x="65" y="85"/>
                    <a:pt x="71" y="82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67" y="96"/>
                    <a:pt x="56" y="99"/>
                    <a:pt x="43" y="99"/>
                  </a:cubicBezTo>
                  <a:cubicBezTo>
                    <a:pt x="16" y="99"/>
                    <a:pt x="0" y="83"/>
                    <a:pt x="5" y="49"/>
                  </a:cubicBezTo>
                  <a:cubicBezTo>
                    <a:pt x="10" y="17"/>
                    <a:pt x="29" y="0"/>
                    <a:pt x="52" y="0"/>
                  </a:cubicBezTo>
                  <a:cubicBezTo>
                    <a:pt x="76" y="0"/>
                    <a:pt x="88" y="15"/>
                    <a:pt x="84" y="47"/>
                  </a:cubicBezTo>
                  <a:lnTo>
                    <a:pt x="20" y="55"/>
                  </a:lnTo>
                  <a:close/>
                  <a:moveTo>
                    <a:pt x="50" y="10"/>
                  </a:moveTo>
                  <a:cubicBezTo>
                    <a:pt x="36" y="10"/>
                    <a:pt x="23" y="21"/>
                    <a:pt x="20" y="47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72" y="19"/>
                    <a:pt x="64" y="10"/>
                    <a:pt x="50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5"/>
            <p:cNvSpPr>
              <a:spLocks/>
            </p:cNvSpPr>
            <p:nvPr userDrawn="1"/>
          </p:nvSpPr>
          <p:spPr bwMode="gray">
            <a:xfrm>
              <a:off x="-4154488" y="2349500"/>
              <a:ext cx="117475" cy="309563"/>
            </a:xfrm>
            <a:custGeom>
              <a:avLst/>
              <a:gdLst/>
              <a:ahLst/>
              <a:cxnLst>
                <a:cxn ang="0">
                  <a:pos x="28" y="54"/>
                </a:cxn>
                <a:cxn ang="0">
                  <a:pos x="16" y="139"/>
                </a:cxn>
                <a:cxn ang="0">
                  <a:pos x="0" y="139"/>
                </a:cxn>
                <a:cxn ang="0">
                  <a:pos x="12" y="54"/>
                </a:cxn>
                <a:cxn ang="0">
                  <a:pos x="0" y="54"/>
                </a:cxn>
                <a:cxn ang="0">
                  <a:pos x="2" y="44"/>
                </a:cxn>
                <a:cxn ang="0">
                  <a:pos x="13" y="44"/>
                </a:cxn>
                <a:cxn ang="0">
                  <a:pos x="15" y="30"/>
                </a:cxn>
                <a:cxn ang="0">
                  <a:pos x="53" y="0"/>
                </a:cxn>
                <a:cxn ang="0">
                  <a:pos x="52" y="10"/>
                </a:cxn>
                <a:cxn ang="0">
                  <a:pos x="32" y="29"/>
                </a:cxn>
                <a:cxn ang="0">
                  <a:pos x="29" y="44"/>
                </a:cxn>
                <a:cxn ang="0">
                  <a:pos x="47" y="44"/>
                </a:cxn>
                <a:cxn ang="0">
                  <a:pos x="45" y="54"/>
                </a:cxn>
                <a:cxn ang="0">
                  <a:pos x="28" y="54"/>
                </a:cxn>
              </a:cxnLst>
              <a:rect l="0" t="0" r="r" b="b"/>
              <a:pathLst>
                <a:path w="53" h="139">
                  <a:moveTo>
                    <a:pt x="28" y="54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8" y="12"/>
                    <a:pt x="31" y="0"/>
                    <a:pt x="53" y="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42" y="11"/>
                    <a:pt x="34" y="15"/>
                    <a:pt x="32" y="29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5" y="54"/>
                    <a:pt x="45" y="54"/>
                    <a:pt x="45" y="54"/>
                  </a:cubicBezTo>
                  <a:lnTo>
                    <a:pt x="28" y="5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6"/>
            <p:cNvSpPr>
              <a:spLocks/>
            </p:cNvSpPr>
            <p:nvPr userDrawn="1"/>
          </p:nvSpPr>
          <p:spPr bwMode="gray">
            <a:xfrm>
              <a:off x="-4037013" y="2447925"/>
              <a:ext cx="184150" cy="215900"/>
            </a:xfrm>
            <a:custGeom>
              <a:avLst/>
              <a:gdLst/>
              <a:ahLst/>
              <a:cxnLst>
                <a:cxn ang="0">
                  <a:pos x="34" y="97"/>
                </a:cxn>
                <a:cxn ang="0">
                  <a:pos x="3" y="66"/>
                </a:cxn>
                <a:cxn ang="0">
                  <a:pos x="12" y="0"/>
                </a:cxn>
                <a:cxn ang="0">
                  <a:pos x="28" y="0"/>
                </a:cxn>
                <a:cxn ang="0">
                  <a:pos x="19" y="66"/>
                </a:cxn>
                <a:cxn ang="0">
                  <a:pos x="36" y="86"/>
                </a:cxn>
                <a:cxn ang="0">
                  <a:pos x="55" y="82"/>
                </a:cxn>
                <a:cxn ang="0">
                  <a:pos x="66" y="0"/>
                </a:cxn>
                <a:cxn ang="0">
                  <a:pos x="82" y="0"/>
                </a:cxn>
                <a:cxn ang="0">
                  <a:pos x="70" y="89"/>
                </a:cxn>
                <a:cxn ang="0">
                  <a:pos x="34" y="97"/>
                </a:cxn>
              </a:cxnLst>
              <a:rect l="0" t="0" r="r" b="b"/>
              <a:pathLst>
                <a:path w="82" h="97">
                  <a:moveTo>
                    <a:pt x="34" y="97"/>
                  </a:moveTo>
                  <a:cubicBezTo>
                    <a:pt x="9" y="97"/>
                    <a:pt x="0" y="85"/>
                    <a:pt x="3" y="6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7" y="77"/>
                    <a:pt x="22" y="86"/>
                    <a:pt x="36" y="86"/>
                  </a:cubicBezTo>
                  <a:cubicBezTo>
                    <a:pt x="44" y="86"/>
                    <a:pt x="50" y="85"/>
                    <a:pt x="55" y="82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62" y="93"/>
                    <a:pt x="50" y="97"/>
                    <a:pt x="34" y="9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7"/>
            <p:cNvSpPr>
              <a:spLocks/>
            </p:cNvSpPr>
            <p:nvPr userDrawn="1"/>
          </p:nvSpPr>
          <p:spPr bwMode="gray">
            <a:xfrm>
              <a:off x="-3811588" y="2387600"/>
              <a:ext cx="106363" cy="274638"/>
            </a:xfrm>
            <a:custGeom>
              <a:avLst/>
              <a:gdLst/>
              <a:ahLst/>
              <a:cxnLst>
                <a:cxn ang="0">
                  <a:pos x="24" y="123"/>
                </a:cxn>
                <a:cxn ang="0">
                  <a:pos x="3" y="9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2" y="27"/>
                </a:cxn>
                <a:cxn ang="0">
                  <a:pos x="13" y="27"/>
                </a:cxn>
                <a:cxn ang="0">
                  <a:pos x="16" y="5"/>
                </a:cxn>
                <a:cxn ang="0">
                  <a:pos x="33" y="0"/>
                </a:cxn>
                <a:cxn ang="0">
                  <a:pos x="29" y="27"/>
                </a:cxn>
                <a:cxn ang="0">
                  <a:pos x="47" y="27"/>
                </a:cxn>
                <a:cxn ang="0">
                  <a:pos x="45" y="37"/>
                </a:cxn>
                <a:cxn ang="0">
                  <a:pos x="28" y="37"/>
                </a:cxn>
                <a:cxn ang="0">
                  <a:pos x="19" y="99"/>
                </a:cxn>
                <a:cxn ang="0">
                  <a:pos x="30" y="112"/>
                </a:cxn>
                <a:cxn ang="0">
                  <a:pos x="35" y="111"/>
                </a:cxn>
                <a:cxn ang="0">
                  <a:pos x="34" y="121"/>
                </a:cxn>
                <a:cxn ang="0">
                  <a:pos x="24" y="123"/>
                </a:cxn>
              </a:cxnLst>
              <a:rect l="0" t="0" r="r" b="b"/>
              <a:pathLst>
                <a:path w="47" h="123">
                  <a:moveTo>
                    <a:pt x="24" y="123"/>
                  </a:moveTo>
                  <a:cubicBezTo>
                    <a:pt x="6" y="123"/>
                    <a:pt x="1" y="110"/>
                    <a:pt x="3" y="99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8" y="106"/>
                    <a:pt x="21" y="112"/>
                    <a:pt x="30" y="112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2" y="122"/>
                    <a:pt x="29" y="123"/>
                    <a:pt x="24" y="1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8"/>
            <p:cNvSpPr>
              <a:spLocks/>
            </p:cNvSpPr>
            <p:nvPr userDrawn="1"/>
          </p:nvSpPr>
          <p:spPr bwMode="gray">
            <a:xfrm>
              <a:off x="-3687763" y="2447925"/>
              <a:ext cx="182563" cy="215900"/>
            </a:xfrm>
            <a:custGeom>
              <a:avLst/>
              <a:gdLst/>
              <a:ahLst/>
              <a:cxnLst>
                <a:cxn ang="0">
                  <a:pos x="34" y="97"/>
                </a:cxn>
                <a:cxn ang="0">
                  <a:pos x="3" y="66"/>
                </a:cxn>
                <a:cxn ang="0">
                  <a:pos x="12" y="0"/>
                </a:cxn>
                <a:cxn ang="0">
                  <a:pos x="28" y="0"/>
                </a:cxn>
                <a:cxn ang="0">
                  <a:pos x="19" y="66"/>
                </a:cxn>
                <a:cxn ang="0">
                  <a:pos x="36" y="86"/>
                </a:cxn>
                <a:cxn ang="0">
                  <a:pos x="55" y="82"/>
                </a:cxn>
                <a:cxn ang="0">
                  <a:pos x="66" y="0"/>
                </a:cxn>
                <a:cxn ang="0">
                  <a:pos x="82" y="0"/>
                </a:cxn>
                <a:cxn ang="0">
                  <a:pos x="70" y="89"/>
                </a:cxn>
                <a:cxn ang="0">
                  <a:pos x="34" y="97"/>
                </a:cxn>
              </a:cxnLst>
              <a:rect l="0" t="0" r="r" b="b"/>
              <a:pathLst>
                <a:path w="82" h="97">
                  <a:moveTo>
                    <a:pt x="34" y="97"/>
                  </a:moveTo>
                  <a:cubicBezTo>
                    <a:pt x="9" y="97"/>
                    <a:pt x="0" y="85"/>
                    <a:pt x="3" y="6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7" y="77"/>
                    <a:pt x="23" y="86"/>
                    <a:pt x="36" y="86"/>
                  </a:cubicBezTo>
                  <a:cubicBezTo>
                    <a:pt x="44" y="86"/>
                    <a:pt x="50" y="85"/>
                    <a:pt x="55" y="82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62" y="93"/>
                    <a:pt x="50" y="97"/>
                    <a:pt x="34" y="9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9"/>
            <p:cNvSpPr>
              <a:spLocks/>
            </p:cNvSpPr>
            <p:nvPr userDrawn="1"/>
          </p:nvSpPr>
          <p:spPr bwMode="gray">
            <a:xfrm>
              <a:off x="-3475038" y="2443163"/>
              <a:ext cx="127000" cy="215900"/>
            </a:xfrm>
            <a:custGeom>
              <a:avLst/>
              <a:gdLst/>
              <a:ahLst/>
              <a:cxnLst>
                <a:cxn ang="0">
                  <a:pos x="51" y="12"/>
                </a:cxn>
                <a:cxn ang="0">
                  <a:pos x="28" y="14"/>
                </a:cxn>
                <a:cxn ang="0">
                  <a:pos x="17" y="97"/>
                </a:cxn>
                <a:cxn ang="0">
                  <a:pos x="0" y="97"/>
                </a:cxn>
                <a:cxn ang="0">
                  <a:pos x="13" y="7"/>
                </a:cxn>
                <a:cxn ang="0">
                  <a:pos x="57" y="0"/>
                </a:cxn>
                <a:cxn ang="0">
                  <a:pos x="51" y="12"/>
                </a:cxn>
              </a:cxnLst>
              <a:rect l="0" t="0" r="r" b="b"/>
              <a:pathLst>
                <a:path w="57" h="97">
                  <a:moveTo>
                    <a:pt x="51" y="12"/>
                  </a:moveTo>
                  <a:cubicBezTo>
                    <a:pt x="43" y="10"/>
                    <a:pt x="34" y="10"/>
                    <a:pt x="28" y="14"/>
                  </a:cubicBezTo>
                  <a:cubicBezTo>
                    <a:pt x="17" y="97"/>
                    <a:pt x="17" y="97"/>
                    <a:pt x="17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3" y="2"/>
                    <a:pt x="33" y="0"/>
                    <a:pt x="57" y="0"/>
                  </a:cubicBezTo>
                  <a:lnTo>
                    <a:pt x="51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20"/>
            <p:cNvSpPr>
              <a:spLocks noEditPoints="1"/>
            </p:cNvSpPr>
            <p:nvPr userDrawn="1"/>
          </p:nvSpPr>
          <p:spPr bwMode="gray">
            <a:xfrm>
              <a:off x="-3275013" y="2443163"/>
              <a:ext cx="196850" cy="220663"/>
            </a:xfrm>
            <a:custGeom>
              <a:avLst/>
              <a:gdLst/>
              <a:ahLst/>
              <a:cxnLst>
                <a:cxn ang="0">
                  <a:pos x="20" y="55"/>
                </a:cxn>
                <a:cxn ang="0">
                  <a:pos x="46" y="87"/>
                </a:cxn>
                <a:cxn ang="0">
                  <a:pos x="71" y="82"/>
                </a:cxn>
                <a:cxn ang="0">
                  <a:pos x="74" y="92"/>
                </a:cxn>
                <a:cxn ang="0">
                  <a:pos x="43" y="99"/>
                </a:cxn>
                <a:cxn ang="0">
                  <a:pos x="5" y="49"/>
                </a:cxn>
                <a:cxn ang="0">
                  <a:pos x="52" y="0"/>
                </a:cxn>
                <a:cxn ang="0">
                  <a:pos x="83" y="47"/>
                </a:cxn>
                <a:cxn ang="0">
                  <a:pos x="20" y="55"/>
                </a:cxn>
                <a:cxn ang="0">
                  <a:pos x="50" y="10"/>
                </a:cxn>
                <a:cxn ang="0">
                  <a:pos x="20" y="47"/>
                </a:cxn>
                <a:cxn ang="0">
                  <a:pos x="69" y="40"/>
                </a:cxn>
                <a:cxn ang="0">
                  <a:pos x="50" y="10"/>
                </a:cxn>
              </a:cxnLst>
              <a:rect l="0" t="0" r="r" b="b"/>
              <a:pathLst>
                <a:path w="88" h="99">
                  <a:moveTo>
                    <a:pt x="20" y="55"/>
                  </a:moveTo>
                  <a:cubicBezTo>
                    <a:pt x="19" y="77"/>
                    <a:pt x="27" y="87"/>
                    <a:pt x="46" y="87"/>
                  </a:cubicBezTo>
                  <a:cubicBezTo>
                    <a:pt x="57" y="87"/>
                    <a:pt x="65" y="85"/>
                    <a:pt x="71" y="82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67" y="96"/>
                    <a:pt x="56" y="99"/>
                    <a:pt x="43" y="99"/>
                  </a:cubicBezTo>
                  <a:cubicBezTo>
                    <a:pt x="16" y="99"/>
                    <a:pt x="0" y="83"/>
                    <a:pt x="5" y="49"/>
                  </a:cubicBezTo>
                  <a:cubicBezTo>
                    <a:pt x="10" y="17"/>
                    <a:pt x="29" y="0"/>
                    <a:pt x="52" y="0"/>
                  </a:cubicBezTo>
                  <a:cubicBezTo>
                    <a:pt x="76" y="0"/>
                    <a:pt x="88" y="15"/>
                    <a:pt x="83" y="47"/>
                  </a:cubicBezTo>
                  <a:lnTo>
                    <a:pt x="20" y="55"/>
                  </a:lnTo>
                  <a:close/>
                  <a:moveTo>
                    <a:pt x="50" y="10"/>
                  </a:moveTo>
                  <a:cubicBezTo>
                    <a:pt x="36" y="10"/>
                    <a:pt x="23" y="21"/>
                    <a:pt x="20" y="47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72" y="19"/>
                    <a:pt x="64" y="10"/>
                    <a:pt x="50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21"/>
            <p:cNvSpPr>
              <a:spLocks/>
            </p:cNvSpPr>
            <p:nvPr userDrawn="1"/>
          </p:nvSpPr>
          <p:spPr bwMode="gray">
            <a:xfrm>
              <a:off x="-3052763" y="2443163"/>
              <a:ext cx="187325" cy="215900"/>
            </a:xfrm>
            <a:custGeom>
              <a:avLst/>
              <a:gdLst/>
              <a:ahLst/>
              <a:cxnLst>
                <a:cxn ang="0">
                  <a:pos x="56" y="97"/>
                </a:cxn>
                <a:cxn ang="0">
                  <a:pos x="65" y="29"/>
                </a:cxn>
                <a:cxn ang="0">
                  <a:pos x="47" y="10"/>
                </a:cxn>
                <a:cxn ang="0">
                  <a:pos x="28" y="13"/>
                </a:cxn>
                <a:cxn ang="0">
                  <a:pos x="16" y="97"/>
                </a:cxn>
                <a:cxn ang="0">
                  <a:pos x="0" y="97"/>
                </a:cxn>
                <a:cxn ang="0">
                  <a:pos x="12" y="7"/>
                </a:cxn>
                <a:cxn ang="0">
                  <a:pos x="50" y="0"/>
                </a:cxn>
                <a:cxn ang="0">
                  <a:pos x="82" y="28"/>
                </a:cxn>
                <a:cxn ang="0">
                  <a:pos x="72" y="97"/>
                </a:cxn>
                <a:cxn ang="0">
                  <a:pos x="56" y="97"/>
                </a:cxn>
              </a:cxnLst>
              <a:rect l="0" t="0" r="r" b="b"/>
              <a:pathLst>
                <a:path w="84" h="97">
                  <a:moveTo>
                    <a:pt x="56" y="97"/>
                  </a:moveTo>
                  <a:cubicBezTo>
                    <a:pt x="65" y="29"/>
                    <a:pt x="65" y="29"/>
                    <a:pt x="65" y="29"/>
                  </a:cubicBezTo>
                  <a:cubicBezTo>
                    <a:pt x="67" y="20"/>
                    <a:pt x="64" y="10"/>
                    <a:pt x="47" y="10"/>
                  </a:cubicBezTo>
                  <a:cubicBezTo>
                    <a:pt x="38" y="10"/>
                    <a:pt x="33" y="11"/>
                    <a:pt x="28" y="13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22" y="3"/>
                    <a:pt x="34" y="0"/>
                    <a:pt x="50" y="0"/>
                  </a:cubicBezTo>
                  <a:cubicBezTo>
                    <a:pt x="78" y="0"/>
                    <a:pt x="84" y="15"/>
                    <a:pt x="82" y="28"/>
                  </a:cubicBezTo>
                  <a:cubicBezTo>
                    <a:pt x="72" y="97"/>
                    <a:pt x="72" y="97"/>
                    <a:pt x="72" y="97"/>
                  </a:cubicBezTo>
                  <a:lnTo>
                    <a:pt x="56" y="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22"/>
            <p:cNvSpPr>
              <a:spLocks/>
            </p:cNvSpPr>
            <p:nvPr userDrawn="1"/>
          </p:nvSpPr>
          <p:spPr bwMode="gray">
            <a:xfrm>
              <a:off x="-2765425" y="2443163"/>
              <a:ext cx="158750" cy="220663"/>
            </a:xfrm>
            <a:custGeom>
              <a:avLst/>
              <a:gdLst/>
              <a:ahLst/>
              <a:cxnLst>
                <a:cxn ang="0">
                  <a:pos x="36" y="99"/>
                </a:cxn>
                <a:cxn ang="0">
                  <a:pos x="5" y="49"/>
                </a:cxn>
                <a:cxn ang="0">
                  <a:pos x="50" y="0"/>
                </a:cxn>
                <a:cxn ang="0">
                  <a:pos x="71" y="7"/>
                </a:cxn>
                <a:cxn ang="0">
                  <a:pos x="66" y="15"/>
                </a:cxn>
                <a:cxn ang="0">
                  <a:pos x="52" y="11"/>
                </a:cxn>
                <a:cxn ang="0">
                  <a:pos x="21" y="49"/>
                </a:cxn>
                <a:cxn ang="0">
                  <a:pos x="40" y="87"/>
                </a:cxn>
                <a:cxn ang="0">
                  <a:pos x="56" y="83"/>
                </a:cxn>
                <a:cxn ang="0">
                  <a:pos x="59" y="92"/>
                </a:cxn>
                <a:cxn ang="0">
                  <a:pos x="36" y="99"/>
                </a:cxn>
              </a:cxnLst>
              <a:rect l="0" t="0" r="r" b="b"/>
              <a:pathLst>
                <a:path w="71" h="99">
                  <a:moveTo>
                    <a:pt x="36" y="99"/>
                  </a:moveTo>
                  <a:cubicBezTo>
                    <a:pt x="14" y="99"/>
                    <a:pt x="0" y="80"/>
                    <a:pt x="5" y="49"/>
                  </a:cubicBezTo>
                  <a:cubicBezTo>
                    <a:pt x="9" y="18"/>
                    <a:pt x="28" y="0"/>
                    <a:pt x="50" y="0"/>
                  </a:cubicBezTo>
                  <a:cubicBezTo>
                    <a:pt x="62" y="0"/>
                    <a:pt x="68" y="4"/>
                    <a:pt x="71" y="7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3" y="13"/>
                    <a:pt x="59" y="11"/>
                    <a:pt x="52" y="11"/>
                  </a:cubicBezTo>
                  <a:cubicBezTo>
                    <a:pt x="33" y="11"/>
                    <a:pt x="24" y="27"/>
                    <a:pt x="21" y="49"/>
                  </a:cubicBezTo>
                  <a:cubicBezTo>
                    <a:pt x="18" y="72"/>
                    <a:pt x="24" y="87"/>
                    <a:pt x="40" y="87"/>
                  </a:cubicBezTo>
                  <a:cubicBezTo>
                    <a:pt x="47" y="87"/>
                    <a:pt x="52" y="85"/>
                    <a:pt x="56" y="83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55" y="96"/>
                    <a:pt x="47" y="99"/>
                    <a:pt x="36" y="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23"/>
            <p:cNvSpPr>
              <a:spLocks noEditPoints="1"/>
            </p:cNvSpPr>
            <p:nvPr userDrawn="1"/>
          </p:nvSpPr>
          <p:spPr bwMode="gray">
            <a:xfrm>
              <a:off x="-2601913" y="2443163"/>
              <a:ext cx="192088" cy="220663"/>
            </a:xfrm>
            <a:custGeom>
              <a:avLst/>
              <a:gdLst/>
              <a:ahLst/>
              <a:cxnLst>
                <a:cxn ang="0">
                  <a:pos x="36" y="99"/>
                </a:cxn>
                <a:cxn ang="0">
                  <a:pos x="4" y="49"/>
                </a:cxn>
                <a:cxn ang="0">
                  <a:pos x="50" y="0"/>
                </a:cxn>
                <a:cxn ang="0">
                  <a:pos x="82" y="49"/>
                </a:cxn>
                <a:cxn ang="0">
                  <a:pos x="36" y="99"/>
                </a:cxn>
                <a:cxn ang="0">
                  <a:pos x="49" y="10"/>
                </a:cxn>
                <a:cxn ang="0">
                  <a:pos x="20" y="49"/>
                </a:cxn>
                <a:cxn ang="0">
                  <a:pos x="37" y="88"/>
                </a:cxn>
                <a:cxn ang="0">
                  <a:pos x="65" y="49"/>
                </a:cxn>
                <a:cxn ang="0">
                  <a:pos x="49" y="10"/>
                </a:cxn>
              </a:cxnLst>
              <a:rect l="0" t="0" r="r" b="b"/>
              <a:pathLst>
                <a:path w="86" h="99">
                  <a:moveTo>
                    <a:pt x="36" y="99"/>
                  </a:moveTo>
                  <a:cubicBezTo>
                    <a:pt x="9" y="99"/>
                    <a:pt x="0" y="77"/>
                    <a:pt x="4" y="49"/>
                  </a:cubicBezTo>
                  <a:cubicBezTo>
                    <a:pt x="8" y="21"/>
                    <a:pt x="23" y="0"/>
                    <a:pt x="50" y="0"/>
                  </a:cubicBezTo>
                  <a:cubicBezTo>
                    <a:pt x="77" y="0"/>
                    <a:pt x="86" y="21"/>
                    <a:pt x="82" y="49"/>
                  </a:cubicBezTo>
                  <a:cubicBezTo>
                    <a:pt x="78" y="77"/>
                    <a:pt x="63" y="99"/>
                    <a:pt x="36" y="99"/>
                  </a:cubicBezTo>
                  <a:moveTo>
                    <a:pt x="49" y="10"/>
                  </a:moveTo>
                  <a:cubicBezTo>
                    <a:pt x="29" y="10"/>
                    <a:pt x="23" y="30"/>
                    <a:pt x="20" y="49"/>
                  </a:cubicBezTo>
                  <a:cubicBezTo>
                    <a:pt x="17" y="69"/>
                    <a:pt x="19" y="88"/>
                    <a:pt x="37" y="88"/>
                  </a:cubicBezTo>
                  <a:cubicBezTo>
                    <a:pt x="57" y="88"/>
                    <a:pt x="63" y="68"/>
                    <a:pt x="65" y="49"/>
                  </a:cubicBezTo>
                  <a:cubicBezTo>
                    <a:pt x="68" y="30"/>
                    <a:pt x="67" y="10"/>
                    <a:pt x="49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24"/>
            <p:cNvSpPr>
              <a:spLocks/>
            </p:cNvSpPr>
            <p:nvPr userDrawn="1"/>
          </p:nvSpPr>
          <p:spPr bwMode="gray">
            <a:xfrm>
              <a:off x="-2386013" y="2443163"/>
              <a:ext cx="188913" cy="215900"/>
            </a:xfrm>
            <a:custGeom>
              <a:avLst/>
              <a:gdLst/>
              <a:ahLst/>
              <a:cxnLst>
                <a:cxn ang="0">
                  <a:pos x="56" y="97"/>
                </a:cxn>
                <a:cxn ang="0">
                  <a:pos x="66" y="29"/>
                </a:cxn>
                <a:cxn ang="0">
                  <a:pos x="48" y="10"/>
                </a:cxn>
                <a:cxn ang="0">
                  <a:pos x="28" y="13"/>
                </a:cxn>
                <a:cxn ang="0">
                  <a:pos x="17" y="97"/>
                </a:cxn>
                <a:cxn ang="0">
                  <a:pos x="0" y="97"/>
                </a:cxn>
                <a:cxn ang="0">
                  <a:pos x="13" y="7"/>
                </a:cxn>
                <a:cxn ang="0">
                  <a:pos x="51" y="0"/>
                </a:cxn>
                <a:cxn ang="0">
                  <a:pos x="82" y="28"/>
                </a:cxn>
                <a:cxn ang="0">
                  <a:pos x="73" y="97"/>
                </a:cxn>
                <a:cxn ang="0">
                  <a:pos x="56" y="97"/>
                </a:cxn>
              </a:cxnLst>
              <a:rect l="0" t="0" r="r" b="b"/>
              <a:pathLst>
                <a:path w="84" h="97">
                  <a:moveTo>
                    <a:pt x="56" y="97"/>
                  </a:moveTo>
                  <a:cubicBezTo>
                    <a:pt x="66" y="29"/>
                    <a:pt x="66" y="29"/>
                    <a:pt x="66" y="29"/>
                  </a:cubicBezTo>
                  <a:cubicBezTo>
                    <a:pt x="67" y="20"/>
                    <a:pt x="65" y="10"/>
                    <a:pt x="48" y="10"/>
                  </a:cubicBezTo>
                  <a:cubicBezTo>
                    <a:pt x="39" y="10"/>
                    <a:pt x="34" y="11"/>
                    <a:pt x="28" y="13"/>
                  </a:cubicBezTo>
                  <a:cubicBezTo>
                    <a:pt x="17" y="97"/>
                    <a:pt x="17" y="97"/>
                    <a:pt x="17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3" y="3"/>
                    <a:pt x="35" y="0"/>
                    <a:pt x="51" y="0"/>
                  </a:cubicBezTo>
                  <a:cubicBezTo>
                    <a:pt x="78" y="0"/>
                    <a:pt x="84" y="15"/>
                    <a:pt x="82" y="28"/>
                  </a:cubicBezTo>
                  <a:cubicBezTo>
                    <a:pt x="73" y="97"/>
                    <a:pt x="73" y="97"/>
                    <a:pt x="73" y="97"/>
                  </a:cubicBezTo>
                  <a:lnTo>
                    <a:pt x="56" y="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25"/>
            <p:cNvSpPr>
              <a:spLocks/>
            </p:cNvSpPr>
            <p:nvPr userDrawn="1"/>
          </p:nvSpPr>
          <p:spPr bwMode="gray">
            <a:xfrm>
              <a:off x="-2174875" y="2443163"/>
              <a:ext cx="149225" cy="219075"/>
            </a:xfrm>
            <a:custGeom>
              <a:avLst/>
              <a:gdLst/>
              <a:ahLst/>
              <a:cxnLst>
                <a:cxn ang="0">
                  <a:pos x="24" y="98"/>
                </a:cxn>
                <a:cxn ang="0">
                  <a:pos x="0" y="92"/>
                </a:cxn>
                <a:cxn ang="0">
                  <a:pos x="5" y="82"/>
                </a:cxn>
                <a:cxn ang="0">
                  <a:pos x="24" y="87"/>
                </a:cxn>
                <a:cxn ang="0">
                  <a:pos x="45" y="71"/>
                </a:cxn>
                <a:cxn ang="0">
                  <a:pos x="31" y="53"/>
                </a:cxn>
                <a:cxn ang="0">
                  <a:pos x="11" y="26"/>
                </a:cxn>
                <a:cxn ang="0">
                  <a:pos x="45" y="0"/>
                </a:cxn>
                <a:cxn ang="0">
                  <a:pos x="67" y="7"/>
                </a:cxn>
                <a:cxn ang="0">
                  <a:pos x="62" y="16"/>
                </a:cxn>
                <a:cxn ang="0">
                  <a:pos x="46" y="10"/>
                </a:cxn>
                <a:cxn ang="0">
                  <a:pos x="27" y="25"/>
                </a:cxn>
                <a:cxn ang="0">
                  <a:pos x="41" y="43"/>
                </a:cxn>
                <a:cxn ang="0">
                  <a:pos x="62" y="70"/>
                </a:cxn>
                <a:cxn ang="0">
                  <a:pos x="24" y="98"/>
                </a:cxn>
              </a:cxnLst>
              <a:rect l="0" t="0" r="r" b="b"/>
              <a:pathLst>
                <a:path w="67" h="98">
                  <a:moveTo>
                    <a:pt x="24" y="98"/>
                  </a:moveTo>
                  <a:cubicBezTo>
                    <a:pt x="13" y="98"/>
                    <a:pt x="4" y="96"/>
                    <a:pt x="0" y="9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9" y="84"/>
                    <a:pt x="15" y="87"/>
                    <a:pt x="24" y="87"/>
                  </a:cubicBezTo>
                  <a:cubicBezTo>
                    <a:pt x="35" y="87"/>
                    <a:pt x="44" y="80"/>
                    <a:pt x="45" y="71"/>
                  </a:cubicBezTo>
                  <a:cubicBezTo>
                    <a:pt x="46" y="61"/>
                    <a:pt x="41" y="56"/>
                    <a:pt x="31" y="53"/>
                  </a:cubicBezTo>
                  <a:cubicBezTo>
                    <a:pt x="13" y="46"/>
                    <a:pt x="10" y="36"/>
                    <a:pt x="11" y="26"/>
                  </a:cubicBezTo>
                  <a:cubicBezTo>
                    <a:pt x="13" y="12"/>
                    <a:pt x="27" y="0"/>
                    <a:pt x="45" y="0"/>
                  </a:cubicBezTo>
                  <a:cubicBezTo>
                    <a:pt x="55" y="0"/>
                    <a:pt x="63" y="3"/>
                    <a:pt x="67" y="7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59" y="14"/>
                    <a:pt x="53" y="10"/>
                    <a:pt x="46" y="10"/>
                  </a:cubicBezTo>
                  <a:cubicBezTo>
                    <a:pt x="35" y="10"/>
                    <a:pt x="28" y="17"/>
                    <a:pt x="27" y="25"/>
                  </a:cubicBezTo>
                  <a:cubicBezTo>
                    <a:pt x="26" y="35"/>
                    <a:pt x="32" y="39"/>
                    <a:pt x="41" y="43"/>
                  </a:cubicBezTo>
                  <a:cubicBezTo>
                    <a:pt x="60" y="50"/>
                    <a:pt x="63" y="59"/>
                    <a:pt x="62" y="70"/>
                  </a:cubicBezTo>
                  <a:cubicBezTo>
                    <a:pt x="60" y="85"/>
                    <a:pt x="45" y="98"/>
                    <a:pt x="24" y="9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26"/>
            <p:cNvSpPr>
              <a:spLocks/>
            </p:cNvSpPr>
            <p:nvPr userDrawn="1"/>
          </p:nvSpPr>
          <p:spPr bwMode="gray">
            <a:xfrm>
              <a:off x="-1985963" y="2387600"/>
              <a:ext cx="103188" cy="274638"/>
            </a:xfrm>
            <a:custGeom>
              <a:avLst/>
              <a:gdLst/>
              <a:ahLst/>
              <a:cxnLst>
                <a:cxn ang="0">
                  <a:pos x="24" y="123"/>
                </a:cxn>
                <a:cxn ang="0">
                  <a:pos x="2" y="99"/>
                </a:cxn>
                <a:cxn ang="0">
                  <a:pos x="11" y="37"/>
                </a:cxn>
                <a:cxn ang="0">
                  <a:pos x="0" y="37"/>
                </a:cxn>
                <a:cxn ang="0">
                  <a:pos x="1" y="27"/>
                </a:cxn>
                <a:cxn ang="0">
                  <a:pos x="13" y="27"/>
                </a:cxn>
                <a:cxn ang="0">
                  <a:pos x="16" y="5"/>
                </a:cxn>
                <a:cxn ang="0">
                  <a:pos x="33" y="0"/>
                </a:cxn>
                <a:cxn ang="0">
                  <a:pos x="29" y="27"/>
                </a:cxn>
                <a:cxn ang="0">
                  <a:pos x="46" y="27"/>
                </a:cxn>
                <a:cxn ang="0">
                  <a:pos x="45" y="37"/>
                </a:cxn>
                <a:cxn ang="0">
                  <a:pos x="27" y="37"/>
                </a:cxn>
                <a:cxn ang="0">
                  <a:pos x="19" y="98"/>
                </a:cxn>
                <a:cxn ang="0">
                  <a:pos x="30" y="112"/>
                </a:cxn>
                <a:cxn ang="0">
                  <a:pos x="34" y="111"/>
                </a:cxn>
                <a:cxn ang="0">
                  <a:pos x="33" y="121"/>
                </a:cxn>
                <a:cxn ang="0">
                  <a:pos x="24" y="123"/>
                </a:cxn>
              </a:cxnLst>
              <a:rect l="0" t="0" r="r" b="b"/>
              <a:pathLst>
                <a:path w="46" h="123">
                  <a:moveTo>
                    <a:pt x="24" y="123"/>
                  </a:moveTo>
                  <a:cubicBezTo>
                    <a:pt x="6" y="123"/>
                    <a:pt x="1" y="110"/>
                    <a:pt x="2" y="99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8" y="106"/>
                    <a:pt x="20" y="112"/>
                    <a:pt x="30" y="112"/>
                  </a:cubicBezTo>
                  <a:cubicBezTo>
                    <a:pt x="34" y="111"/>
                    <a:pt x="34" y="111"/>
                    <a:pt x="34" y="111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31" y="122"/>
                    <a:pt x="28" y="123"/>
                    <a:pt x="24" y="1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27"/>
            <p:cNvSpPr>
              <a:spLocks/>
            </p:cNvSpPr>
            <p:nvPr userDrawn="1"/>
          </p:nvSpPr>
          <p:spPr bwMode="gray">
            <a:xfrm>
              <a:off x="-1866900" y="2443163"/>
              <a:ext cx="125413" cy="215900"/>
            </a:xfrm>
            <a:custGeom>
              <a:avLst/>
              <a:gdLst/>
              <a:ahLst/>
              <a:cxnLst>
                <a:cxn ang="0">
                  <a:pos x="51" y="12"/>
                </a:cxn>
                <a:cxn ang="0">
                  <a:pos x="28" y="14"/>
                </a:cxn>
                <a:cxn ang="0">
                  <a:pos x="16" y="97"/>
                </a:cxn>
                <a:cxn ang="0">
                  <a:pos x="0" y="97"/>
                </a:cxn>
                <a:cxn ang="0">
                  <a:pos x="13" y="7"/>
                </a:cxn>
                <a:cxn ang="0">
                  <a:pos x="56" y="0"/>
                </a:cxn>
                <a:cxn ang="0">
                  <a:pos x="51" y="12"/>
                </a:cxn>
              </a:cxnLst>
              <a:rect l="0" t="0" r="r" b="b"/>
              <a:pathLst>
                <a:path w="56" h="97">
                  <a:moveTo>
                    <a:pt x="51" y="12"/>
                  </a:moveTo>
                  <a:cubicBezTo>
                    <a:pt x="43" y="10"/>
                    <a:pt x="34" y="10"/>
                    <a:pt x="28" y="14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3" y="2"/>
                    <a:pt x="33" y="0"/>
                    <a:pt x="56" y="0"/>
                  </a:cubicBezTo>
                  <a:lnTo>
                    <a:pt x="51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28"/>
            <p:cNvSpPr>
              <a:spLocks/>
            </p:cNvSpPr>
            <p:nvPr userDrawn="1"/>
          </p:nvSpPr>
          <p:spPr bwMode="gray">
            <a:xfrm>
              <a:off x="-1730375" y="2447925"/>
              <a:ext cx="182563" cy="215900"/>
            </a:xfrm>
            <a:custGeom>
              <a:avLst/>
              <a:gdLst/>
              <a:ahLst/>
              <a:cxnLst>
                <a:cxn ang="0">
                  <a:pos x="34" y="97"/>
                </a:cxn>
                <a:cxn ang="0">
                  <a:pos x="3" y="66"/>
                </a:cxn>
                <a:cxn ang="0">
                  <a:pos x="12" y="0"/>
                </a:cxn>
                <a:cxn ang="0">
                  <a:pos x="28" y="0"/>
                </a:cxn>
                <a:cxn ang="0">
                  <a:pos x="19" y="66"/>
                </a:cxn>
                <a:cxn ang="0">
                  <a:pos x="36" y="86"/>
                </a:cxn>
                <a:cxn ang="0">
                  <a:pos x="55" y="82"/>
                </a:cxn>
                <a:cxn ang="0">
                  <a:pos x="66" y="0"/>
                </a:cxn>
                <a:cxn ang="0">
                  <a:pos x="82" y="0"/>
                </a:cxn>
                <a:cxn ang="0">
                  <a:pos x="70" y="89"/>
                </a:cxn>
                <a:cxn ang="0">
                  <a:pos x="34" y="97"/>
                </a:cxn>
              </a:cxnLst>
              <a:rect l="0" t="0" r="r" b="b"/>
              <a:pathLst>
                <a:path w="82" h="97">
                  <a:moveTo>
                    <a:pt x="34" y="97"/>
                  </a:moveTo>
                  <a:cubicBezTo>
                    <a:pt x="9" y="97"/>
                    <a:pt x="0" y="85"/>
                    <a:pt x="3" y="6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7" y="77"/>
                    <a:pt x="22" y="86"/>
                    <a:pt x="36" y="86"/>
                  </a:cubicBezTo>
                  <a:cubicBezTo>
                    <a:pt x="44" y="86"/>
                    <a:pt x="49" y="85"/>
                    <a:pt x="55" y="82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62" y="93"/>
                    <a:pt x="50" y="97"/>
                    <a:pt x="34" y="9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29"/>
            <p:cNvSpPr>
              <a:spLocks/>
            </p:cNvSpPr>
            <p:nvPr userDrawn="1"/>
          </p:nvSpPr>
          <p:spPr bwMode="gray">
            <a:xfrm>
              <a:off x="-1520825" y="2443163"/>
              <a:ext cx="157163" cy="220663"/>
            </a:xfrm>
            <a:custGeom>
              <a:avLst/>
              <a:gdLst/>
              <a:ahLst/>
              <a:cxnLst>
                <a:cxn ang="0">
                  <a:pos x="35" y="99"/>
                </a:cxn>
                <a:cxn ang="0">
                  <a:pos x="4" y="49"/>
                </a:cxn>
                <a:cxn ang="0">
                  <a:pos x="49" y="0"/>
                </a:cxn>
                <a:cxn ang="0">
                  <a:pos x="70" y="7"/>
                </a:cxn>
                <a:cxn ang="0">
                  <a:pos x="65" y="15"/>
                </a:cxn>
                <a:cxn ang="0">
                  <a:pos x="51" y="11"/>
                </a:cxn>
                <a:cxn ang="0">
                  <a:pos x="21" y="49"/>
                </a:cxn>
                <a:cxn ang="0">
                  <a:pos x="40" y="87"/>
                </a:cxn>
                <a:cxn ang="0">
                  <a:pos x="56" y="83"/>
                </a:cxn>
                <a:cxn ang="0">
                  <a:pos x="58" y="92"/>
                </a:cxn>
                <a:cxn ang="0">
                  <a:pos x="35" y="99"/>
                </a:cxn>
              </a:cxnLst>
              <a:rect l="0" t="0" r="r" b="b"/>
              <a:pathLst>
                <a:path w="70" h="99">
                  <a:moveTo>
                    <a:pt x="35" y="99"/>
                  </a:moveTo>
                  <a:cubicBezTo>
                    <a:pt x="13" y="99"/>
                    <a:pt x="0" y="80"/>
                    <a:pt x="4" y="49"/>
                  </a:cubicBezTo>
                  <a:cubicBezTo>
                    <a:pt x="8" y="18"/>
                    <a:pt x="27" y="0"/>
                    <a:pt x="49" y="0"/>
                  </a:cubicBezTo>
                  <a:cubicBezTo>
                    <a:pt x="61" y="0"/>
                    <a:pt x="67" y="4"/>
                    <a:pt x="70" y="7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2" y="13"/>
                    <a:pt x="58" y="11"/>
                    <a:pt x="51" y="11"/>
                  </a:cubicBezTo>
                  <a:cubicBezTo>
                    <a:pt x="33" y="11"/>
                    <a:pt x="24" y="27"/>
                    <a:pt x="21" y="49"/>
                  </a:cubicBezTo>
                  <a:cubicBezTo>
                    <a:pt x="17" y="72"/>
                    <a:pt x="24" y="87"/>
                    <a:pt x="40" y="87"/>
                  </a:cubicBezTo>
                  <a:cubicBezTo>
                    <a:pt x="47" y="87"/>
                    <a:pt x="52" y="85"/>
                    <a:pt x="56" y="83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54" y="96"/>
                    <a:pt x="46" y="99"/>
                    <a:pt x="35" y="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30"/>
            <p:cNvSpPr>
              <a:spLocks/>
            </p:cNvSpPr>
            <p:nvPr userDrawn="1"/>
          </p:nvSpPr>
          <p:spPr bwMode="gray">
            <a:xfrm>
              <a:off x="-1335088" y="2387600"/>
              <a:ext cx="104775" cy="274638"/>
            </a:xfrm>
            <a:custGeom>
              <a:avLst/>
              <a:gdLst/>
              <a:ahLst/>
              <a:cxnLst>
                <a:cxn ang="0">
                  <a:pos x="24" y="123"/>
                </a:cxn>
                <a:cxn ang="0">
                  <a:pos x="3" y="9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2" y="27"/>
                </a:cxn>
                <a:cxn ang="0">
                  <a:pos x="13" y="27"/>
                </a:cxn>
                <a:cxn ang="0">
                  <a:pos x="16" y="5"/>
                </a:cxn>
                <a:cxn ang="0">
                  <a:pos x="33" y="0"/>
                </a:cxn>
                <a:cxn ang="0">
                  <a:pos x="29" y="27"/>
                </a:cxn>
                <a:cxn ang="0">
                  <a:pos x="47" y="27"/>
                </a:cxn>
                <a:cxn ang="0">
                  <a:pos x="45" y="37"/>
                </a:cxn>
                <a:cxn ang="0">
                  <a:pos x="28" y="37"/>
                </a:cxn>
                <a:cxn ang="0">
                  <a:pos x="19" y="98"/>
                </a:cxn>
                <a:cxn ang="0">
                  <a:pos x="30" y="112"/>
                </a:cxn>
                <a:cxn ang="0">
                  <a:pos x="35" y="111"/>
                </a:cxn>
                <a:cxn ang="0">
                  <a:pos x="33" y="121"/>
                </a:cxn>
                <a:cxn ang="0">
                  <a:pos x="24" y="123"/>
                </a:cxn>
              </a:cxnLst>
              <a:rect l="0" t="0" r="r" b="b"/>
              <a:pathLst>
                <a:path w="47" h="123">
                  <a:moveTo>
                    <a:pt x="24" y="123"/>
                  </a:moveTo>
                  <a:cubicBezTo>
                    <a:pt x="6" y="123"/>
                    <a:pt x="1" y="110"/>
                    <a:pt x="3" y="99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8" y="106"/>
                    <a:pt x="21" y="112"/>
                    <a:pt x="30" y="112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31" y="122"/>
                    <a:pt x="28" y="123"/>
                    <a:pt x="24" y="1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31"/>
            <p:cNvSpPr>
              <a:spLocks noEditPoints="1"/>
            </p:cNvSpPr>
            <p:nvPr userDrawn="1"/>
          </p:nvSpPr>
          <p:spPr bwMode="gray">
            <a:xfrm>
              <a:off x="-1212850" y="2366963"/>
              <a:ext cx="79375" cy="292100"/>
            </a:xfrm>
            <a:custGeom>
              <a:avLst/>
              <a:gdLst/>
              <a:ahLst/>
              <a:cxnLst>
                <a:cxn ang="0">
                  <a:pos x="24" y="18"/>
                </a:cxn>
                <a:cxn ang="0">
                  <a:pos x="15" y="9"/>
                </a:cxn>
                <a:cxn ang="0">
                  <a:pos x="26" y="0"/>
                </a:cxn>
                <a:cxn ang="0">
                  <a:pos x="34" y="9"/>
                </a:cxn>
                <a:cxn ang="0">
                  <a:pos x="24" y="18"/>
                </a:cxn>
                <a:cxn ang="0">
                  <a:pos x="0" y="131"/>
                </a:cxn>
                <a:cxn ang="0">
                  <a:pos x="13" y="36"/>
                </a:cxn>
                <a:cxn ang="0">
                  <a:pos x="29" y="36"/>
                </a:cxn>
                <a:cxn ang="0">
                  <a:pos x="16" y="131"/>
                </a:cxn>
                <a:cxn ang="0">
                  <a:pos x="0" y="131"/>
                </a:cxn>
              </a:cxnLst>
              <a:rect l="0" t="0" r="r" b="b"/>
              <a:pathLst>
                <a:path w="35" h="131">
                  <a:moveTo>
                    <a:pt x="24" y="18"/>
                  </a:moveTo>
                  <a:cubicBezTo>
                    <a:pt x="18" y="18"/>
                    <a:pt x="15" y="14"/>
                    <a:pt x="15" y="9"/>
                  </a:cubicBezTo>
                  <a:cubicBezTo>
                    <a:pt x="16" y="4"/>
                    <a:pt x="21" y="0"/>
                    <a:pt x="26" y="0"/>
                  </a:cubicBezTo>
                  <a:cubicBezTo>
                    <a:pt x="31" y="0"/>
                    <a:pt x="35" y="4"/>
                    <a:pt x="34" y="9"/>
                  </a:cubicBezTo>
                  <a:cubicBezTo>
                    <a:pt x="34" y="14"/>
                    <a:pt x="29" y="18"/>
                    <a:pt x="24" y="18"/>
                  </a:cubicBezTo>
                  <a:moveTo>
                    <a:pt x="0" y="131"/>
                  </a:moveTo>
                  <a:cubicBezTo>
                    <a:pt x="13" y="36"/>
                    <a:pt x="13" y="36"/>
                    <a:pt x="1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16" y="131"/>
                    <a:pt x="16" y="131"/>
                    <a:pt x="16" y="131"/>
                  </a:cubicBezTo>
                  <a:lnTo>
                    <a:pt x="0" y="1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32"/>
            <p:cNvSpPr>
              <a:spLocks noEditPoints="1"/>
            </p:cNvSpPr>
            <p:nvPr userDrawn="1"/>
          </p:nvSpPr>
          <p:spPr bwMode="gray">
            <a:xfrm>
              <a:off x="-1119188" y="2443163"/>
              <a:ext cx="193675" cy="220663"/>
            </a:xfrm>
            <a:custGeom>
              <a:avLst/>
              <a:gdLst/>
              <a:ahLst/>
              <a:cxnLst>
                <a:cxn ang="0">
                  <a:pos x="36" y="99"/>
                </a:cxn>
                <a:cxn ang="0">
                  <a:pos x="4" y="49"/>
                </a:cxn>
                <a:cxn ang="0">
                  <a:pos x="50" y="0"/>
                </a:cxn>
                <a:cxn ang="0">
                  <a:pos x="82" y="49"/>
                </a:cxn>
                <a:cxn ang="0">
                  <a:pos x="36" y="99"/>
                </a:cxn>
                <a:cxn ang="0">
                  <a:pos x="48" y="10"/>
                </a:cxn>
                <a:cxn ang="0">
                  <a:pos x="20" y="49"/>
                </a:cxn>
                <a:cxn ang="0">
                  <a:pos x="38" y="88"/>
                </a:cxn>
                <a:cxn ang="0">
                  <a:pos x="65" y="49"/>
                </a:cxn>
                <a:cxn ang="0">
                  <a:pos x="48" y="10"/>
                </a:cxn>
              </a:cxnLst>
              <a:rect l="0" t="0" r="r" b="b"/>
              <a:pathLst>
                <a:path w="86" h="99">
                  <a:moveTo>
                    <a:pt x="36" y="99"/>
                  </a:moveTo>
                  <a:cubicBezTo>
                    <a:pt x="9" y="99"/>
                    <a:pt x="0" y="77"/>
                    <a:pt x="4" y="49"/>
                  </a:cubicBezTo>
                  <a:cubicBezTo>
                    <a:pt x="8" y="21"/>
                    <a:pt x="23" y="0"/>
                    <a:pt x="50" y="0"/>
                  </a:cubicBezTo>
                  <a:cubicBezTo>
                    <a:pt x="77" y="0"/>
                    <a:pt x="86" y="21"/>
                    <a:pt x="82" y="49"/>
                  </a:cubicBezTo>
                  <a:cubicBezTo>
                    <a:pt x="78" y="77"/>
                    <a:pt x="63" y="99"/>
                    <a:pt x="36" y="99"/>
                  </a:cubicBezTo>
                  <a:moveTo>
                    <a:pt x="48" y="10"/>
                  </a:moveTo>
                  <a:cubicBezTo>
                    <a:pt x="29" y="10"/>
                    <a:pt x="23" y="30"/>
                    <a:pt x="20" y="49"/>
                  </a:cubicBezTo>
                  <a:cubicBezTo>
                    <a:pt x="17" y="69"/>
                    <a:pt x="19" y="88"/>
                    <a:pt x="38" y="88"/>
                  </a:cubicBezTo>
                  <a:cubicBezTo>
                    <a:pt x="56" y="88"/>
                    <a:pt x="63" y="68"/>
                    <a:pt x="65" y="49"/>
                  </a:cubicBezTo>
                  <a:cubicBezTo>
                    <a:pt x="68" y="30"/>
                    <a:pt x="67" y="10"/>
                    <a:pt x="48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33"/>
            <p:cNvSpPr>
              <a:spLocks/>
            </p:cNvSpPr>
            <p:nvPr userDrawn="1"/>
          </p:nvSpPr>
          <p:spPr bwMode="gray">
            <a:xfrm>
              <a:off x="-901700" y="2443163"/>
              <a:ext cx="187325" cy="215900"/>
            </a:xfrm>
            <a:custGeom>
              <a:avLst/>
              <a:gdLst/>
              <a:ahLst/>
              <a:cxnLst>
                <a:cxn ang="0">
                  <a:pos x="56" y="97"/>
                </a:cxn>
                <a:cxn ang="0">
                  <a:pos x="66" y="29"/>
                </a:cxn>
                <a:cxn ang="0">
                  <a:pos x="48" y="10"/>
                </a:cxn>
                <a:cxn ang="0">
                  <a:pos x="28" y="13"/>
                </a:cxn>
                <a:cxn ang="0">
                  <a:pos x="17" y="97"/>
                </a:cxn>
                <a:cxn ang="0">
                  <a:pos x="0" y="97"/>
                </a:cxn>
                <a:cxn ang="0">
                  <a:pos x="13" y="7"/>
                </a:cxn>
                <a:cxn ang="0">
                  <a:pos x="50" y="0"/>
                </a:cxn>
                <a:cxn ang="0">
                  <a:pos x="82" y="28"/>
                </a:cxn>
                <a:cxn ang="0">
                  <a:pos x="73" y="97"/>
                </a:cxn>
                <a:cxn ang="0">
                  <a:pos x="56" y="97"/>
                </a:cxn>
              </a:cxnLst>
              <a:rect l="0" t="0" r="r" b="b"/>
              <a:pathLst>
                <a:path w="84" h="97">
                  <a:moveTo>
                    <a:pt x="56" y="97"/>
                  </a:moveTo>
                  <a:cubicBezTo>
                    <a:pt x="66" y="29"/>
                    <a:pt x="66" y="29"/>
                    <a:pt x="66" y="29"/>
                  </a:cubicBezTo>
                  <a:cubicBezTo>
                    <a:pt x="67" y="20"/>
                    <a:pt x="65" y="10"/>
                    <a:pt x="48" y="10"/>
                  </a:cubicBezTo>
                  <a:cubicBezTo>
                    <a:pt x="38" y="10"/>
                    <a:pt x="34" y="11"/>
                    <a:pt x="28" y="13"/>
                  </a:cubicBezTo>
                  <a:cubicBezTo>
                    <a:pt x="17" y="97"/>
                    <a:pt x="17" y="97"/>
                    <a:pt x="17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2" y="3"/>
                    <a:pt x="34" y="0"/>
                    <a:pt x="50" y="0"/>
                  </a:cubicBezTo>
                  <a:cubicBezTo>
                    <a:pt x="78" y="0"/>
                    <a:pt x="84" y="15"/>
                    <a:pt x="82" y="28"/>
                  </a:cubicBezTo>
                  <a:cubicBezTo>
                    <a:pt x="73" y="97"/>
                    <a:pt x="73" y="97"/>
                    <a:pt x="73" y="97"/>
                  </a:cubicBezTo>
                  <a:lnTo>
                    <a:pt x="56" y="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64" y="1192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4" y="1192"/>
                        <a:ext cx="1465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 userDrawn="1"/>
        </p:nvSpPr>
        <p:spPr bwMode="gray">
          <a:xfrm>
            <a:off x="0" y="997870"/>
            <a:ext cx="9144000" cy="3147761"/>
          </a:xfrm>
          <a:prstGeom prst="rect">
            <a:avLst/>
          </a:prstGeom>
          <a:solidFill>
            <a:srgbClr val="5F9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lang="fr-FR"/>
          </a:p>
        </p:txBody>
      </p:sp>
      <p:cxnSp>
        <p:nvCxnSpPr>
          <p:cNvPr id="47" name="Straight Connector 46"/>
          <p:cNvCxnSpPr/>
          <p:nvPr userDrawn="1"/>
        </p:nvCxnSpPr>
        <p:spPr bwMode="gray">
          <a:xfrm flipH="1">
            <a:off x="1767254" y="1335881"/>
            <a:ext cx="852855" cy="247173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2637693" y="1711658"/>
            <a:ext cx="6084277" cy="1450642"/>
          </a:xfrm>
        </p:spPr>
        <p:txBody>
          <a:bodyPr lIns="0" tIns="0" rIns="0" bIns="0">
            <a:noAutofit/>
          </a:bodyPr>
          <a:lstStyle>
            <a:lvl1pPr algn="l">
              <a:lnSpc>
                <a:spcPct val="85000"/>
              </a:lnSpc>
              <a:defRPr sz="41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2637693" y="3246061"/>
            <a:ext cx="6084277" cy="31965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900" b="0">
                <a:solidFill>
                  <a:schemeClr val="bg1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grpSp>
        <p:nvGrpSpPr>
          <p:cNvPr id="44" name="Group 43"/>
          <p:cNvGrpSpPr/>
          <p:nvPr userDrawn="1"/>
        </p:nvGrpSpPr>
        <p:grpSpPr>
          <a:xfrm>
            <a:off x="-1" y="0"/>
            <a:ext cx="9144001" cy="5143501"/>
            <a:chOff x="-1" y="-1"/>
            <a:chExt cx="9906001" cy="6858001"/>
          </a:xfrm>
        </p:grpSpPr>
        <p:sp>
          <p:nvSpPr>
            <p:cNvPr id="45" name="Rectangle 44"/>
            <p:cNvSpPr/>
            <p:nvPr userDrawn="1"/>
          </p:nvSpPr>
          <p:spPr bwMode="gray">
            <a:xfrm rot="16200000">
              <a:off x="4811683" y="-4811684"/>
              <a:ext cx="282633" cy="9906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78908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57816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436724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915631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394539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873447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352355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31263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400" dirty="0"/>
            </a:p>
          </p:txBody>
        </p:sp>
        <p:sp>
          <p:nvSpPr>
            <p:cNvPr id="46" name="Rectangle 45"/>
            <p:cNvSpPr/>
            <p:nvPr userDrawn="1"/>
          </p:nvSpPr>
          <p:spPr bwMode="gray">
            <a:xfrm rot="16200000">
              <a:off x="4811682" y="1763683"/>
              <a:ext cx="282633" cy="9906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78908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57816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436724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915631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394539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873447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352355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31263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400" dirty="0"/>
            </a:p>
          </p:txBody>
        </p:sp>
        <p:sp>
          <p:nvSpPr>
            <p:cNvPr id="48" name="Rectangle 47"/>
            <p:cNvSpPr/>
            <p:nvPr userDrawn="1"/>
          </p:nvSpPr>
          <p:spPr bwMode="gray">
            <a:xfrm>
              <a:off x="0" y="0"/>
              <a:ext cx="282633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78908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57816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436724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915631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394539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873447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352355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31263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400" dirty="0"/>
            </a:p>
          </p:txBody>
        </p:sp>
        <p:sp>
          <p:nvSpPr>
            <p:cNvPr id="49" name="Rectangle 48"/>
            <p:cNvSpPr/>
            <p:nvPr userDrawn="1"/>
          </p:nvSpPr>
          <p:spPr bwMode="gray">
            <a:xfrm>
              <a:off x="9623367" y="0"/>
              <a:ext cx="282633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78908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57816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436724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915631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394539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873447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352355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31263" algn="l" defTabSz="957816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400" dirty="0"/>
            </a:p>
          </p:txBody>
        </p:sp>
      </p:grpSp>
      <p:grpSp>
        <p:nvGrpSpPr>
          <p:cNvPr id="72" name="Group 71"/>
          <p:cNvGrpSpPr/>
          <p:nvPr userDrawn="1"/>
        </p:nvGrpSpPr>
        <p:grpSpPr bwMode="gray">
          <a:xfrm>
            <a:off x="571500" y="2330990"/>
            <a:ext cx="1301306" cy="481520"/>
            <a:chOff x="-4610101" y="1201738"/>
            <a:chExt cx="3951288" cy="1462088"/>
          </a:xfrm>
          <a:solidFill>
            <a:schemeClr val="bg1"/>
          </a:solidFill>
        </p:grpSpPr>
        <p:sp>
          <p:nvSpPr>
            <p:cNvPr id="73" name="Freeform 8"/>
            <p:cNvSpPr>
              <a:spLocks/>
            </p:cNvSpPr>
            <p:nvPr userDrawn="1"/>
          </p:nvSpPr>
          <p:spPr bwMode="gray">
            <a:xfrm>
              <a:off x="-4610101" y="1201738"/>
              <a:ext cx="965200" cy="1060450"/>
            </a:xfrm>
            <a:custGeom>
              <a:avLst/>
              <a:gdLst/>
              <a:ahLst/>
              <a:cxnLst>
                <a:cxn ang="0">
                  <a:pos x="394" y="375"/>
                </a:cxn>
                <a:cxn ang="0">
                  <a:pos x="392" y="370"/>
                </a:cxn>
                <a:cxn ang="0">
                  <a:pos x="387" y="372"/>
                </a:cxn>
                <a:cxn ang="0">
                  <a:pos x="380" y="375"/>
                </a:cxn>
                <a:cxn ang="0">
                  <a:pos x="299" y="389"/>
                </a:cxn>
                <a:cxn ang="0">
                  <a:pos x="141" y="237"/>
                </a:cxn>
                <a:cxn ang="0">
                  <a:pos x="298" y="83"/>
                </a:cxn>
                <a:cxn ang="0">
                  <a:pos x="380" y="98"/>
                </a:cxn>
                <a:cxn ang="0">
                  <a:pos x="387" y="101"/>
                </a:cxn>
                <a:cxn ang="0">
                  <a:pos x="392" y="103"/>
                </a:cxn>
                <a:cxn ang="0">
                  <a:pos x="395" y="98"/>
                </a:cxn>
                <a:cxn ang="0">
                  <a:pos x="429" y="38"/>
                </a:cxn>
                <a:cxn ang="0">
                  <a:pos x="432" y="32"/>
                </a:cxn>
                <a:cxn ang="0">
                  <a:pos x="426" y="29"/>
                </a:cxn>
                <a:cxn ang="0">
                  <a:pos x="418" y="26"/>
                </a:cxn>
                <a:cxn ang="0">
                  <a:pos x="276" y="0"/>
                </a:cxn>
                <a:cxn ang="0">
                  <a:pos x="0" y="238"/>
                </a:cxn>
                <a:cxn ang="0">
                  <a:pos x="277" y="475"/>
                </a:cxn>
                <a:cxn ang="0">
                  <a:pos x="418" y="449"/>
                </a:cxn>
                <a:cxn ang="0">
                  <a:pos x="426" y="445"/>
                </a:cxn>
                <a:cxn ang="0">
                  <a:pos x="432" y="443"/>
                </a:cxn>
                <a:cxn ang="0">
                  <a:pos x="429" y="437"/>
                </a:cxn>
                <a:cxn ang="0">
                  <a:pos x="394" y="375"/>
                </a:cxn>
              </a:cxnLst>
              <a:rect l="0" t="0" r="r" b="b"/>
              <a:pathLst>
                <a:path w="432" h="475">
                  <a:moveTo>
                    <a:pt x="394" y="375"/>
                  </a:moveTo>
                  <a:cubicBezTo>
                    <a:pt x="392" y="370"/>
                    <a:pt x="392" y="370"/>
                    <a:pt x="392" y="370"/>
                  </a:cubicBezTo>
                  <a:cubicBezTo>
                    <a:pt x="387" y="372"/>
                    <a:pt x="387" y="372"/>
                    <a:pt x="387" y="372"/>
                  </a:cubicBezTo>
                  <a:cubicBezTo>
                    <a:pt x="380" y="375"/>
                    <a:pt x="380" y="375"/>
                    <a:pt x="380" y="375"/>
                  </a:cubicBezTo>
                  <a:cubicBezTo>
                    <a:pt x="361" y="382"/>
                    <a:pt x="338" y="389"/>
                    <a:pt x="299" y="389"/>
                  </a:cubicBezTo>
                  <a:cubicBezTo>
                    <a:pt x="191" y="389"/>
                    <a:pt x="141" y="310"/>
                    <a:pt x="141" y="237"/>
                  </a:cubicBezTo>
                  <a:cubicBezTo>
                    <a:pt x="141" y="160"/>
                    <a:pt x="190" y="83"/>
                    <a:pt x="298" y="83"/>
                  </a:cubicBezTo>
                  <a:cubicBezTo>
                    <a:pt x="335" y="83"/>
                    <a:pt x="363" y="91"/>
                    <a:pt x="380" y="98"/>
                  </a:cubicBezTo>
                  <a:cubicBezTo>
                    <a:pt x="387" y="101"/>
                    <a:pt x="387" y="101"/>
                    <a:pt x="387" y="101"/>
                  </a:cubicBezTo>
                  <a:cubicBezTo>
                    <a:pt x="392" y="103"/>
                    <a:pt x="392" y="103"/>
                    <a:pt x="392" y="103"/>
                  </a:cubicBezTo>
                  <a:cubicBezTo>
                    <a:pt x="395" y="98"/>
                    <a:pt x="395" y="98"/>
                    <a:pt x="395" y="98"/>
                  </a:cubicBezTo>
                  <a:cubicBezTo>
                    <a:pt x="429" y="38"/>
                    <a:pt x="429" y="38"/>
                    <a:pt x="429" y="38"/>
                  </a:cubicBezTo>
                  <a:cubicBezTo>
                    <a:pt x="432" y="32"/>
                    <a:pt x="432" y="32"/>
                    <a:pt x="432" y="32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18" y="26"/>
                    <a:pt x="418" y="26"/>
                    <a:pt x="418" y="26"/>
                  </a:cubicBezTo>
                  <a:cubicBezTo>
                    <a:pt x="381" y="8"/>
                    <a:pt x="333" y="0"/>
                    <a:pt x="276" y="0"/>
                  </a:cubicBezTo>
                  <a:cubicBezTo>
                    <a:pt x="95" y="0"/>
                    <a:pt x="0" y="119"/>
                    <a:pt x="0" y="238"/>
                  </a:cubicBezTo>
                  <a:cubicBezTo>
                    <a:pt x="0" y="356"/>
                    <a:pt x="95" y="475"/>
                    <a:pt x="277" y="475"/>
                  </a:cubicBezTo>
                  <a:cubicBezTo>
                    <a:pt x="332" y="475"/>
                    <a:pt x="386" y="466"/>
                    <a:pt x="418" y="449"/>
                  </a:cubicBezTo>
                  <a:cubicBezTo>
                    <a:pt x="426" y="445"/>
                    <a:pt x="426" y="445"/>
                    <a:pt x="426" y="445"/>
                  </a:cubicBezTo>
                  <a:cubicBezTo>
                    <a:pt x="432" y="443"/>
                    <a:pt x="432" y="443"/>
                    <a:pt x="432" y="443"/>
                  </a:cubicBezTo>
                  <a:cubicBezTo>
                    <a:pt x="429" y="437"/>
                    <a:pt x="429" y="437"/>
                    <a:pt x="429" y="437"/>
                  </a:cubicBezTo>
                  <a:lnTo>
                    <a:pt x="394" y="3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9"/>
            <p:cNvSpPr>
              <a:spLocks/>
            </p:cNvSpPr>
            <p:nvPr userDrawn="1"/>
          </p:nvSpPr>
          <p:spPr bwMode="gray">
            <a:xfrm>
              <a:off x="-3632200" y="1201738"/>
              <a:ext cx="922338" cy="1060450"/>
            </a:xfrm>
            <a:custGeom>
              <a:avLst/>
              <a:gdLst/>
              <a:ahLst/>
              <a:cxnLst>
                <a:cxn ang="0">
                  <a:pos x="253" y="192"/>
                </a:cxn>
                <a:cxn ang="0">
                  <a:pos x="155" y="134"/>
                </a:cxn>
                <a:cxn ang="0">
                  <a:pos x="249" y="81"/>
                </a:cxn>
                <a:cxn ang="0">
                  <a:pos x="349" y="99"/>
                </a:cxn>
                <a:cxn ang="0">
                  <a:pos x="356" y="102"/>
                </a:cxn>
                <a:cxn ang="0">
                  <a:pos x="362" y="104"/>
                </a:cxn>
                <a:cxn ang="0">
                  <a:pos x="364" y="100"/>
                </a:cxn>
                <a:cxn ang="0">
                  <a:pos x="398" y="38"/>
                </a:cxn>
                <a:cxn ang="0">
                  <a:pos x="402" y="32"/>
                </a:cxn>
                <a:cxn ang="0">
                  <a:pos x="396" y="29"/>
                </a:cxn>
                <a:cxn ang="0">
                  <a:pos x="387" y="25"/>
                </a:cxn>
                <a:cxn ang="0">
                  <a:pos x="235" y="0"/>
                </a:cxn>
                <a:cxn ang="0">
                  <a:pos x="20" y="142"/>
                </a:cxn>
                <a:cxn ang="0">
                  <a:pos x="172" y="271"/>
                </a:cxn>
                <a:cxn ang="0">
                  <a:pos x="271" y="333"/>
                </a:cxn>
                <a:cxn ang="0">
                  <a:pos x="165" y="390"/>
                </a:cxn>
                <a:cxn ang="0">
                  <a:pos x="55" y="370"/>
                </a:cxn>
                <a:cxn ang="0">
                  <a:pos x="47" y="368"/>
                </a:cxn>
                <a:cxn ang="0">
                  <a:pos x="42" y="365"/>
                </a:cxn>
                <a:cxn ang="0">
                  <a:pos x="40" y="370"/>
                </a:cxn>
                <a:cxn ang="0">
                  <a:pos x="3" y="438"/>
                </a:cxn>
                <a:cxn ang="0">
                  <a:pos x="0" y="444"/>
                </a:cxn>
                <a:cxn ang="0">
                  <a:pos x="6" y="447"/>
                </a:cxn>
                <a:cxn ang="0">
                  <a:pos x="15" y="450"/>
                </a:cxn>
                <a:cxn ang="0">
                  <a:pos x="186" y="475"/>
                </a:cxn>
                <a:cxn ang="0">
                  <a:pos x="413" y="328"/>
                </a:cxn>
                <a:cxn ang="0">
                  <a:pos x="253" y="192"/>
                </a:cxn>
              </a:cxnLst>
              <a:rect l="0" t="0" r="r" b="b"/>
              <a:pathLst>
                <a:path w="413" h="475">
                  <a:moveTo>
                    <a:pt x="253" y="192"/>
                  </a:moveTo>
                  <a:cubicBezTo>
                    <a:pt x="200" y="177"/>
                    <a:pt x="155" y="164"/>
                    <a:pt x="155" y="134"/>
                  </a:cubicBezTo>
                  <a:cubicBezTo>
                    <a:pt x="155" y="102"/>
                    <a:pt x="193" y="81"/>
                    <a:pt x="249" y="81"/>
                  </a:cubicBezTo>
                  <a:cubicBezTo>
                    <a:pt x="288" y="81"/>
                    <a:pt x="328" y="90"/>
                    <a:pt x="349" y="99"/>
                  </a:cubicBezTo>
                  <a:cubicBezTo>
                    <a:pt x="356" y="102"/>
                    <a:pt x="356" y="102"/>
                    <a:pt x="356" y="102"/>
                  </a:cubicBezTo>
                  <a:cubicBezTo>
                    <a:pt x="362" y="104"/>
                    <a:pt x="362" y="104"/>
                    <a:pt x="362" y="104"/>
                  </a:cubicBezTo>
                  <a:cubicBezTo>
                    <a:pt x="364" y="100"/>
                    <a:pt x="364" y="100"/>
                    <a:pt x="364" y="100"/>
                  </a:cubicBezTo>
                  <a:cubicBezTo>
                    <a:pt x="398" y="38"/>
                    <a:pt x="398" y="38"/>
                    <a:pt x="398" y="38"/>
                  </a:cubicBezTo>
                  <a:cubicBezTo>
                    <a:pt x="402" y="32"/>
                    <a:pt x="402" y="32"/>
                    <a:pt x="402" y="32"/>
                  </a:cubicBezTo>
                  <a:cubicBezTo>
                    <a:pt x="396" y="29"/>
                    <a:pt x="396" y="29"/>
                    <a:pt x="396" y="29"/>
                  </a:cubicBezTo>
                  <a:cubicBezTo>
                    <a:pt x="387" y="25"/>
                    <a:pt x="387" y="25"/>
                    <a:pt x="387" y="25"/>
                  </a:cubicBezTo>
                  <a:cubicBezTo>
                    <a:pt x="372" y="19"/>
                    <a:pt x="319" y="0"/>
                    <a:pt x="235" y="0"/>
                  </a:cubicBezTo>
                  <a:cubicBezTo>
                    <a:pt x="94" y="0"/>
                    <a:pt x="20" y="71"/>
                    <a:pt x="20" y="142"/>
                  </a:cubicBezTo>
                  <a:cubicBezTo>
                    <a:pt x="20" y="225"/>
                    <a:pt x="101" y="250"/>
                    <a:pt x="172" y="271"/>
                  </a:cubicBezTo>
                  <a:cubicBezTo>
                    <a:pt x="225" y="287"/>
                    <a:pt x="271" y="301"/>
                    <a:pt x="271" y="333"/>
                  </a:cubicBezTo>
                  <a:cubicBezTo>
                    <a:pt x="271" y="366"/>
                    <a:pt x="228" y="390"/>
                    <a:pt x="165" y="390"/>
                  </a:cubicBezTo>
                  <a:cubicBezTo>
                    <a:pt x="122" y="390"/>
                    <a:pt x="78" y="380"/>
                    <a:pt x="55" y="370"/>
                  </a:cubicBezTo>
                  <a:cubicBezTo>
                    <a:pt x="47" y="368"/>
                    <a:pt x="47" y="368"/>
                    <a:pt x="47" y="368"/>
                  </a:cubicBezTo>
                  <a:cubicBezTo>
                    <a:pt x="42" y="365"/>
                    <a:pt x="42" y="365"/>
                    <a:pt x="42" y="365"/>
                  </a:cubicBezTo>
                  <a:cubicBezTo>
                    <a:pt x="40" y="370"/>
                    <a:pt x="40" y="370"/>
                    <a:pt x="40" y="370"/>
                  </a:cubicBezTo>
                  <a:cubicBezTo>
                    <a:pt x="3" y="438"/>
                    <a:pt x="3" y="438"/>
                    <a:pt x="3" y="438"/>
                  </a:cubicBezTo>
                  <a:cubicBezTo>
                    <a:pt x="0" y="444"/>
                    <a:pt x="0" y="444"/>
                    <a:pt x="0" y="444"/>
                  </a:cubicBezTo>
                  <a:cubicBezTo>
                    <a:pt x="6" y="447"/>
                    <a:pt x="6" y="447"/>
                    <a:pt x="6" y="447"/>
                  </a:cubicBezTo>
                  <a:cubicBezTo>
                    <a:pt x="15" y="450"/>
                    <a:pt x="15" y="450"/>
                    <a:pt x="15" y="450"/>
                  </a:cubicBezTo>
                  <a:cubicBezTo>
                    <a:pt x="55" y="466"/>
                    <a:pt x="119" y="475"/>
                    <a:pt x="186" y="475"/>
                  </a:cubicBezTo>
                  <a:cubicBezTo>
                    <a:pt x="317" y="475"/>
                    <a:pt x="413" y="413"/>
                    <a:pt x="413" y="328"/>
                  </a:cubicBezTo>
                  <a:cubicBezTo>
                    <a:pt x="413" y="238"/>
                    <a:pt x="328" y="213"/>
                    <a:pt x="253" y="19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10"/>
            <p:cNvSpPr>
              <a:spLocks/>
            </p:cNvSpPr>
            <p:nvPr userDrawn="1"/>
          </p:nvSpPr>
          <p:spPr bwMode="gray">
            <a:xfrm>
              <a:off x="-2695575" y="1220788"/>
              <a:ext cx="920750" cy="1023938"/>
            </a:xfrm>
            <a:custGeom>
              <a:avLst/>
              <a:gdLst/>
              <a:ahLst/>
              <a:cxnLst>
                <a:cxn ang="0">
                  <a:pos x="571" y="0"/>
                </a:cxn>
                <a:cxn ang="0">
                  <a:pos x="560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107"/>
                </a:cxn>
                <a:cxn ang="0">
                  <a:pos x="0" y="116"/>
                </a:cxn>
                <a:cxn ang="0">
                  <a:pos x="8" y="116"/>
                </a:cxn>
                <a:cxn ang="0">
                  <a:pos x="191" y="116"/>
                </a:cxn>
                <a:cxn ang="0">
                  <a:pos x="191" y="635"/>
                </a:cxn>
                <a:cxn ang="0">
                  <a:pos x="191" y="645"/>
                </a:cxn>
                <a:cxn ang="0">
                  <a:pos x="200" y="645"/>
                </a:cxn>
                <a:cxn ang="0">
                  <a:pos x="373" y="645"/>
                </a:cxn>
                <a:cxn ang="0">
                  <a:pos x="381" y="645"/>
                </a:cxn>
                <a:cxn ang="0">
                  <a:pos x="381" y="635"/>
                </a:cxn>
                <a:cxn ang="0">
                  <a:pos x="381" y="116"/>
                </a:cxn>
                <a:cxn ang="0">
                  <a:pos x="571" y="116"/>
                </a:cxn>
                <a:cxn ang="0">
                  <a:pos x="580" y="116"/>
                </a:cxn>
                <a:cxn ang="0">
                  <a:pos x="580" y="107"/>
                </a:cxn>
                <a:cxn ang="0">
                  <a:pos x="580" y="9"/>
                </a:cxn>
                <a:cxn ang="0">
                  <a:pos x="580" y="0"/>
                </a:cxn>
                <a:cxn ang="0">
                  <a:pos x="571" y="0"/>
                </a:cxn>
              </a:cxnLst>
              <a:rect l="0" t="0" r="r" b="b"/>
              <a:pathLst>
                <a:path w="580" h="645">
                  <a:moveTo>
                    <a:pt x="571" y="0"/>
                  </a:moveTo>
                  <a:lnTo>
                    <a:pt x="560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07"/>
                  </a:lnTo>
                  <a:lnTo>
                    <a:pt x="0" y="116"/>
                  </a:lnTo>
                  <a:lnTo>
                    <a:pt x="8" y="116"/>
                  </a:lnTo>
                  <a:lnTo>
                    <a:pt x="191" y="116"/>
                  </a:lnTo>
                  <a:lnTo>
                    <a:pt x="191" y="635"/>
                  </a:lnTo>
                  <a:lnTo>
                    <a:pt x="191" y="645"/>
                  </a:lnTo>
                  <a:lnTo>
                    <a:pt x="200" y="645"/>
                  </a:lnTo>
                  <a:lnTo>
                    <a:pt x="373" y="645"/>
                  </a:lnTo>
                  <a:lnTo>
                    <a:pt x="381" y="645"/>
                  </a:lnTo>
                  <a:lnTo>
                    <a:pt x="381" y="635"/>
                  </a:lnTo>
                  <a:lnTo>
                    <a:pt x="381" y="116"/>
                  </a:lnTo>
                  <a:lnTo>
                    <a:pt x="571" y="116"/>
                  </a:lnTo>
                  <a:lnTo>
                    <a:pt x="580" y="116"/>
                  </a:lnTo>
                  <a:lnTo>
                    <a:pt x="580" y="107"/>
                  </a:lnTo>
                  <a:lnTo>
                    <a:pt x="580" y="9"/>
                  </a:lnTo>
                  <a:lnTo>
                    <a:pt x="580" y="0"/>
                  </a:lnTo>
                  <a:lnTo>
                    <a:pt x="57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11"/>
            <p:cNvSpPr>
              <a:spLocks/>
            </p:cNvSpPr>
            <p:nvPr userDrawn="1"/>
          </p:nvSpPr>
          <p:spPr bwMode="gray">
            <a:xfrm>
              <a:off x="-2695575" y="1220788"/>
              <a:ext cx="920750" cy="1023938"/>
            </a:xfrm>
            <a:custGeom>
              <a:avLst/>
              <a:gdLst/>
              <a:ahLst/>
              <a:cxnLst>
                <a:cxn ang="0">
                  <a:pos x="571" y="0"/>
                </a:cxn>
                <a:cxn ang="0">
                  <a:pos x="560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107"/>
                </a:cxn>
                <a:cxn ang="0">
                  <a:pos x="0" y="116"/>
                </a:cxn>
                <a:cxn ang="0">
                  <a:pos x="8" y="116"/>
                </a:cxn>
                <a:cxn ang="0">
                  <a:pos x="191" y="116"/>
                </a:cxn>
                <a:cxn ang="0">
                  <a:pos x="191" y="635"/>
                </a:cxn>
                <a:cxn ang="0">
                  <a:pos x="191" y="645"/>
                </a:cxn>
                <a:cxn ang="0">
                  <a:pos x="200" y="645"/>
                </a:cxn>
                <a:cxn ang="0">
                  <a:pos x="373" y="645"/>
                </a:cxn>
                <a:cxn ang="0">
                  <a:pos x="381" y="645"/>
                </a:cxn>
                <a:cxn ang="0">
                  <a:pos x="381" y="635"/>
                </a:cxn>
                <a:cxn ang="0">
                  <a:pos x="381" y="116"/>
                </a:cxn>
                <a:cxn ang="0">
                  <a:pos x="571" y="116"/>
                </a:cxn>
                <a:cxn ang="0">
                  <a:pos x="580" y="116"/>
                </a:cxn>
                <a:cxn ang="0">
                  <a:pos x="580" y="107"/>
                </a:cxn>
                <a:cxn ang="0">
                  <a:pos x="580" y="9"/>
                </a:cxn>
                <a:cxn ang="0">
                  <a:pos x="580" y="0"/>
                </a:cxn>
              </a:cxnLst>
              <a:rect l="0" t="0" r="r" b="b"/>
              <a:pathLst>
                <a:path w="580" h="645">
                  <a:moveTo>
                    <a:pt x="571" y="0"/>
                  </a:moveTo>
                  <a:lnTo>
                    <a:pt x="560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07"/>
                  </a:lnTo>
                  <a:lnTo>
                    <a:pt x="0" y="116"/>
                  </a:lnTo>
                  <a:lnTo>
                    <a:pt x="8" y="116"/>
                  </a:lnTo>
                  <a:lnTo>
                    <a:pt x="191" y="116"/>
                  </a:lnTo>
                  <a:lnTo>
                    <a:pt x="191" y="635"/>
                  </a:lnTo>
                  <a:lnTo>
                    <a:pt x="191" y="645"/>
                  </a:lnTo>
                  <a:lnTo>
                    <a:pt x="200" y="645"/>
                  </a:lnTo>
                  <a:lnTo>
                    <a:pt x="373" y="645"/>
                  </a:lnTo>
                  <a:lnTo>
                    <a:pt x="381" y="645"/>
                  </a:lnTo>
                  <a:lnTo>
                    <a:pt x="381" y="635"/>
                  </a:lnTo>
                  <a:lnTo>
                    <a:pt x="381" y="116"/>
                  </a:lnTo>
                  <a:lnTo>
                    <a:pt x="571" y="116"/>
                  </a:lnTo>
                  <a:lnTo>
                    <a:pt x="580" y="116"/>
                  </a:lnTo>
                  <a:lnTo>
                    <a:pt x="580" y="107"/>
                  </a:lnTo>
                  <a:lnTo>
                    <a:pt x="580" y="9"/>
                  </a:lnTo>
                  <a:lnTo>
                    <a:pt x="580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12"/>
            <p:cNvSpPr>
              <a:spLocks noEditPoints="1"/>
            </p:cNvSpPr>
            <p:nvPr userDrawn="1"/>
          </p:nvSpPr>
          <p:spPr bwMode="gray">
            <a:xfrm>
              <a:off x="-1687513" y="1201738"/>
              <a:ext cx="1028700" cy="1060450"/>
            </a:xfrm>
            <a:custGeom>
              <a:avLst/>
              <a:gdLst/>
              <a:ahLst/>
              <a:cxnLst>
                <a:cxn ang="0">
                  <a:pos x="360" y="225"/>
                </a:cxn>
                <a:cxn ang="0">
                  <a:pos x="439" y="127"/>
                </a:cxn>
                <a:cxn ang="0">
                  <a:pos x="196" y="0"/>
                </a:cxn>
                <a:cxn ang="0">
                  <a:pos x="10" y="25"/>
                </a:cxn>
                <a:cxn ang="0">
                  <a:pos x="4" y="27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0" y="443"/>
                </a:cxn>
                <a:cxn ang="0">
                  <a:pos x="0" y="447"/>
                </a:cxn>
                <a:cxn ang="0">
                  <a:pos x="4" y="448"/>
                </a:cxn>
                <a:cxn ang="0">
                  <a:pos x="10" y="450"/>
                </a:cxn>
                <a:cxn ang="0">
                  <a:pos x="203" y="475"/>
                </a:cxn>
                <a:cxn ang="0">
                  <a:pos x="461" y="335"/>
                </a:cxn>
                <a:cxn ang="0">
                  <a:pos x="360" y="225"/>
                </a:cxn>
                <a:cxn ang="0">
                  <a:pos x="132" y="247"/>
                </a:cxn>
                <a:cxn ang="0">
                  <a:pos x="132" y="208"/>
                </a:cxn>
                <a:cxn ang="0">
                  <a:pos x="132" y="79"/>
                </a:cxn>
                <a:cxn ang="0">
                  <a:pos x="196" y="72"/>
                </a:cxn>
                <a:cxn ang="0">
                  <a:pos x="307" y="132"/>
                </a:cxn>
                <a:cxn ang="0">
                  <a:pos x="201" y="194"/>
                </a:cxn>
                <a:cxn ang="0">
                  <a:pos x="193" y="194"/>
                </a:cxn>
                <a:cxn ang="0">
                  <a:pos x="188" y="195"/>
                </a:cxn>
                <a:cxn ang="0">
                  <a:pos x="188" y="200"/>
                </a:cxn>
                <a:cxn ang="0">
                  <a:pos x="188" y="255"/>
                </a:cxn>
                <a:cxn ang="0">
                  <a:pos x="188" y="261"/>
                </a:cxn>
                <a:cxn ang="0">
                  <a:pos x="193" y="261"/>
                </a:cxn>
                <a:cxn ang="0">
                  <a:pos x="201" y="262"/>
                </a:cxn>
                <a:cxn ang="0">
                  <a:pos x="325" y="334"/>
                </a:cxn>
                <a:cxn ang="0">
                  <a:pos x="201" y="400"/>
                </a:cxn>
                <a:cxn ang="0">
                  <a:pos x="132" y="392"/>
                </a:cxn>
                <a:cxn ang="0">
                  <a:pos x="132" y="247"/>
                </a:cxn>
              </a:cxnLst>
              <a:rect l="0" t="0" r="r" b="b"/>
              <a:pathLst>
                <a:path w="461" h="475">
                  <a:moveTo>
                    <a:pt x="360" y="225"/>
                  </a:moveTo>
                  <a:cubicBezTo>
                    <a:pt x="395" y="211"/>
                    <a:pt x="439" y="183"/>
                    <a:pt x="439" y="127"/>
                  </a:cubicBezTo>
                  <a:cubicBezTo>
                    <a:pt x="439" y="48"/>
                    <a:pt x="348" y="0"/>
                    <a:pt x="196" y="0"/>
                  </a:cubicBezTo>
                  <a:cubicBezTo>
                    <a:pt x="126" y="0"/>
                    <a:pt x="56" y="9"/>
                    <a:pt x="10" y="25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4" y="448"/>
                    <a:pt x="4" y="448"/>
                    <a:pt x="4" y="448"/>
                  </a:cubicBezTo>
                  <a:cubicBezTo>
                    <a:pt x="10" y="450"/>
                    <a:pt x="10" y="450"/>
                    <a:pt x="10" y="450"/>
                  </a:cubicBezTo>
                  <a:cubicBezTo>
                    <a:pt x="57" y="466"/>
                    <a:pt x="127" y="475"/>
                    <a:pt x="203" y="475"/>
                  </a:cubicBezTo>
                  <a:cubicBezTo>
                    <a:pt x="369" y="475"/>
                    <a:pt x="461" y="426"/>
                    <a:pt x="461" y="335"/>
                  </a:cubicBezTo>
                  <a:cubicBezTo>
                    <a:pt x="461" y="272"/>
                    <a:pt x="396" y="239"/>
                    <a:pt x="360" y="225"/>
                  </a:cubicBezTo>
                  <a:moveTo>
                    <a:pt x="132" y="247"/>
                  </a:moveTo>
                  <a:cubicBezTo>
                    <a:pt x="132" y="208"/>
                    <a:pt x="132" y="208"/>
                    <a:pt x="132" y="208"/>
                  </a:cubicBezTo>
                  <a:cubicBezTo>
                    <a:pt x="132" y="208"/>
                    <a:pt x="132" y="103"/>
                    <a:pt x="132" y="79"/>
                  </a:cubicBezTo>
                  <a:cubicBezTo>
                    <a:pt x="153" y="75"/>
                    <a:pt x="174" y="72"/>
                    <a:pt x="196" y="72"/>
                  </a:cubicBezTo>
                  <a:cubicBezTo>
                    <a:pt x="269" y="72"/>
                    <a:pt x="307" y="92"/>
                    <a:pt x="307" y="132"/>
                  </a:cubicBezTo>
                  <a:cubicBezTo>
                    <a:pt x="307" y="150"/>
                    <a:pt x="307" y="187"/>
                    <a:pt x="201" y="194"/>
                  </a:cubicBezTo>
                  <a:cubicBezTo>
                    <a:pt x="193" y="194"/>
                    <a:pt x="193" y="194"/>
                    <a:pt x="193" y="194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88" y="200"/>
                    <a:pt x="188" y="200"/>
                    <a:pt x="188" y="200"/>
                  </a:cubicBezTo>
                  <a:cubicBezTo>
                    <a:pt x="188" y="255"/>
                    <a:pt x="188" y="255"/>
                    <a:pt x="188" y="255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93" y="261"/>
                    <a:pt x="193" y="261"/>
                    <a:pt x="193" y="261"/>
                  </a:cubicBezTo>
                  <a:cubicBezTo>
                    <a:pt x="201" y="262"/>
                    <a:pt x="201" y="262"/>
                    <a:pt x="201" y="262"/>
                  </a:cubicBezTo>
                  <a:cubicBezTo>
                    <a:pt x="310" y="268"/>
                    <a:pt x="325" y="302"/>
                    <a:pt x="325" y="334"/>
                  </a:cubicBezTo>
                  <a:cubicBezTo>
                    <a:pt x="325" y="389"/>
                    <a:pt x="257" y="400"/>
                    <a:pt x="201" y="400"/>
                  </a:cubicBezTo>
                  <a:cubicBezTo>
                    <a:pt x="176" y="400"/>
                    <a:pt x="153" y="397"/>
                    <a:pt x="132" y="392"/>
                  </a:cubicBezTo>
                  <a:lnTo>
                    <a:pt x="132" y="2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13"/>
            <p:cNvSpPr>
              <a:spLocks/>
            </p:cNvSpPr>
            <p:nvPr userDrawn="1"/>
          </p:nvSpPr>
          <p:spPr bwMode="gray">
            <a:xfrm>
              <a:off x="-4554538" y="2349500"/>
              <a:ext cx="79375" cy="309563"/>
            </a:xfrm>
            <a:custGeom>
              <a:avLst/>
              <a:gdLst/>
              <a:ahLst/>
              <a:cxnLst>
                <a:cxn ang="0">
                  <a:pos x="0" y="195"/>
                </a:cxn>
                <a:cxn ang="0">
                  <a:pos x="28" y="0"/>
                </a:cxn>
                <a:cxn ang="0">
                  <a:pos x="50" y="0"/>
                </a:cxn>
                <a:cxn ang="0">
                  <a:pos x="24" y="195"/>
                </a:cxn>
                <a:cxn ang="0">
                  <a:pos x="0" y="195"/>
                </a:cxn>
              </a:cxnLst>
              <a:rect l="0" t="0" r="r" b="b"/>
              <a:pathLst>
                <a:path w="50" h="195">
                  <a:moveTo>
                    <a:pt x="0" y="195"/>
                  </a:moveTo>
                  <a:lnTo>
                    <a:pt x="28" y="0"/>
                  </a:lnTo>
                  <a:lnTo>
                    <a:pt x="50" y="0"/>
                  </a:lnTo>
                  <a:lnTo>
                    <a:pt x="24" y="195"/>
                  </a:lnTo>
                  <a:lnTo>
                    <a:pt x="0" y="1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14"/>
            <p:cNvSpPr>
              <a:spLocks noEditPoints="1"/>
            </p:cNvSpPr>
            <p:nvPr userDrawn="1"/>
          </p:nvSpPr>
          <p:spPr bwMode="gray">
            <a:xfrm>
              <a:off x="-4460875" y="2443163"/>
              <a:ext cx="196850" cy="220663"/>
            </a:xfrm>
            <a:custGeom>
              <a:avLst/>
              <a:gdLst/>
              <a:ahLst/>
              <a:cxnLst>
                <a:cxn ang="0">
                  <a:pos x="20" y="55"/>
                </a:cxn>
                <a:cxn ang="0">
                  <a:pos x="45" y="87"/>
                </a:cxn>
                <a:cxn ang="0">
                  <a:pos x="71" y="82"/>
                </a:cxn>
                <a:cxn ang="0">
                  <a:pos x="74" y="92"/>
                </a:cxn>
                <a:cxn ang="0">
                  <a:pos x="43" y="99"/>
                </a:cxn>
                <a:cxn ang="0">
                  <a:pos x="5" y="49"/>
                </a:cxn>
                <a:cxn ang="0">
                  <a:pos x="52" y="0"/>
                </a:cxn>
                <a:cxn ang="0">
                  <a:pos x="84" y="47"/>
                </a:cxn>
                <a:cxn ang="0">
                  <a:pos x="20" y="55"/>
                </a:cxn>
                <a:cxn ang="0">
                  <a:pos x="50" y="10"/>
                </a:cxn>
                <a:cxn ang="0">
                  <a:pos x="20" y="47"/>
                </a:cxn>
                <a:cxn ang="0">
                  <a:pos x="69" y="40"/>
                </a:cxn>
                <a:cxn ang="0">
                  <a:pos x="50" y="10"/>
                </a:cxn>
              </a:cxnLst>
              <a:rect l="0" t="0" r="r" b="b"/>
              <a:pathLst>
                <a:path w="88" h="99">
                  <a:moveTo>
                    <a:pt x="20" y="55"/>
                  </a:moveTo>
                  <a:cubicBezTo>
                    <a:pt x="18" y="77"/>
                    <a:pt x="28" y="87"/>
                    <a:pt x="45" y="87"/>
                  </a:cubicBezTo>
                  <a:cubicBezTo>
                    <a:pt x="57" y="87"/>
                    <a:pt x="65" y="85"/>
                    <a:pt x="71" y="82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67" y="96"/>
                    <a:pt x="56" y="99"/>
                    <a:pt x="43" y="99"/>
                  </a:cubicBezTo>
                  <a:cubicBezTo>
                    <a:pt x="16" y="99"/>
                    <a:pt x="0" y="83"/>
                    <a:pt x="5" y="49"/>
                  </a:cubicBezTo>
                  <a:cubicBezTo>
                    <a:pt x="10" y="17"/>
                    <a:pt x="29" y="0"/>
                    <a:pt x="52" y="0"/>
                  </a:cubicBezTo>
                  <a:cubicBezTo>
                    <a:pt x="76" y="0"/>
                    <a:pt x="88" y="15"/>
                    <a:pt x="84" y="47"/>
                  </a:cubicBezTo>
                  <a:lnTo>
                    <a:pt x="20" y="55"/>
                  </a:lnTo>
                  <a:close/>
                  <a:moveTo>
                    <a:pt x="50" y="10"/>
                  </a:moveTo>
                  <a:cubicBezTo>
                    <a:pt x="36" y="10"/>
                    <a:pt x="23" y="21"/>
                    <a:pt x="20" y="47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72" y="19"/>
                    <a:pt x="64" y="10"/>
                    <a:pt x="50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15"/>
            <p:cNvSpPr>
              <a:spLocks/>
            </p:cNvSpPr>
            <p:nvPr userDrawn="1"/>
          </p:nvSpPr>
          <p:spPr bwMode="gray">
            <a:xfrm>
              <a:off x="-4154488" y="2349500"/>
              <a:ext cx="117475" cy="309563"/>
            </a:xfrm>
            <a:custGeom>
              <a:avLst/>
              <a:gdLst/>
              <a:ahLst/>
              <a:cxnLst>
                <a:cxn ang="0">
                  <a:pos x="28" y="54"/>
                </a:cxn>
                <a:cxn ang="0">
                  <a:pos x="16" y="139"/>
                </a:cxn>
                <a:cxn ang="0">
                  <a:pos x="0" y="139"/>
                </a:cxn>
                <a:cxn ang="0">
                  <a:pos x="12" y="54"/>
                </a:cxn>
                <a:cxn ang="0">
                  <a:pos x="0" y="54"/>
                </a:cxn>
                <a:cxn ang="0">
                  <a:pos x="2" y="44"/>
                </a:cxn>
                <a:cxn ang="0">
                  <a:pos x="13" y="44"/>
                </a:cxn>
                <a:cxn ang="0">
                  <a:pos x="15" y="30"/>
                </a:cxn>
                <a:cxn ang="0">
                  <a:pos x="53" y="0"/>
                </a:cxn>
                <a:cxn ang="0">
                  <a:pos x="52" y="10"/>
                </a:cxn>
                <a:cxn ang="0">
                  <a:pos x="32" y="29"/>
                </a:cxn>
                <a:cxn ang="0">
                  <a:pos x="29" y="44"/>
                </a:cxn>
                <a:cxn ang="0">
                  <a:pos x="47" y="44"/>
                </a:cxn>
                <a:cxn ang="0">
                  <a:pos x="45" y="54"/>
                </a:cxn>
                <a:cxn ang="0">
                  <a:pos x="28" y="54"/>
                </a:cxn>
              </a:cxnLst>
              <a:rect l="0" t="0" r="r" b="b"/>
              <a:pathLst>
                <a:path w="53" h="139">
                  <a:moveTo>
                    <a:pt x="28" y="54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8" y="12"/>
                    <a:pt x="31" y="0"/>
                    <a:pt x="53" y="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42" y="11"/>
                    <a:pt x="34" y="15"/>
                    <a:pt x="32" y="29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5" y="54"/>
                    <a:pt x="45" y="54"/>
                    <a:pt x="45" y="54"/>
                  </a:cubicBezTo>
                  <a:lnTo>
                    <a:pt x="28" y="5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16"/>
            <p:cNvSpPr>
              <a:spLocks/>
            </p:cNvSpPr>
            <p:nvPr userDrawn="1"/>
          </p:nvSpPr>
          <p:spPr bwMode="gray">
            <a:xfrm>
              <a:off x="-4037013" y="2447925"/>
              <a:ext cx="184150" cy="215900"/>
            </a:xfrm>
            <a:custGeom>
              <a:avLst/>
              <a:gdLst/>
              <a:ahLst/>
              <a:cxnLst>
                <a:cxn ang="0">
                  <a:pos x="34" y="97"/>
                </a:cxn>
                <a:cxn ang="0">
                  <a:pos x="3" y="66"/>
                </a:cxn>
                <a:cxn ang="0">
                  <a:pos x="12" y="0"/>
                </a:cxn>
                <a:cxn ang="0">
                  <a:pos x="28" y="0"/>
                </a:cxn>
                <a:cxn ang="0">
                  <a:pos x="19" y="66"/>
                </a:cxn>
                <a:cxn ang="0">
                  <a:pos x="36" y="86"/>
                </a:cxn>
                <a:cxn ang="0">
                  <a:pos x="55" y="82"/>
                </a:cxn>
                <a:cxn ang="0">
                  <a:pos x="66" y="0"/>
                </a:cxn>
                <a:cxn ang="0">
                  <a:pos x="82" y="0"/>
                </a:cxn>
                <a:cxn ang="0">
                  <a:pos x="70" y="89"/>
                </a:cxn>
                <a:cxn ang="0">
                  <a:pos x="34" y="97"/>
                </a:cxn>
              </a:cxnLst>
              <a:rect l="0" t="0" r="r" b="b"/>
              <a:pathLst>
                <a:path w="82" h="97">
                  <a:moveTo>
                    <a:pt x="34" y="97"/>
                  </a:moveTo>
                  <a:cubicBezTo>
                    <a:pt x="9" y="97"/>
                    <a:pt x="0" y="85"/>
                    <a:pt x="3" y="6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7" y="77"/>
                    <a:pt x="22" y="86"/>
                    <a:pt x="36" y="86"/>
                  </a:cubicBezTo>
                  <a:cubicBezTo>
                    <a:pt x="44" y="86"/>
                    <a:pt x="50" y="85"/>
                    <a:pt x="55" y="82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62" y="93"/>
                    <a:pt x="50" y="97"/>
                    <a:pt x="34" y="9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17"/>
            <p:cNvSpPr>
              <a:spLocks/>
            </p:cNvSpPr>
            <p:nvPr userDrawn="1"/>
          </p:nvSpPr>
          <p:spPr bwMode="gray">
            <a:xfrm>
              <a:off x="-3811588" y="2387600"/>
              <a:ext cx="106363" cy="274638"/>
            </a:xfrm>
            <a:custGeom>
              <a:avLst/>
              <a:gdLst/>
              <a:ahLst/>
              <a:cxnLst>
                <a:cxn ang="0">
                  <a:pos x="24" y="123"/>
                </a:cxn>
                <a:cxn ang="0">
                  <a:pos x="3" y="9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2" y="27"/>
                </a:cxn>
                <a:cxn ang="0">
                  <a:pos x="13" y="27"/>
                </a:cxn>
                <a:cxn ang="0">
                  <a:pos x="16" y="5"/>
                </a:cxn>
                <a:cxn ang="0">
                  <a:pos x="33" y="0"/>
                </a:cxn>
                <a:cxn ang="0">
                  <a:pos x="29" y="27"/>
                </a:cxn>
                <a:cxn ang="0">
                  <a:pos x="47" y="27"/>
                </a:cxn>
                <a:cxn ang="0">
                  <a:pos x="45" y="37"/>
                </a:cxn>
                <a:cxn ang="0">
                  <a:pos x="28" y="37"/>
                </a:cxn>
                <a:cxn ang="0">
                  <a:pos x="19" y="99"/>
                </a:cxn>
                <a:cxn ang="0">
                  <a:pos x="30" y="112"/>
                </a:cxn>
                <a:cxn ang="0">
                  <a:pos x="35" y="111"/>
                </a:cxn>
                <a:cxn ang="0">
                  <a:pos x="34" y="121"/>
                </a:cxn>
                <a:cxn ang="0">
                  <a:pos x="24" y="123"/>
                </a:cxn>
              </a:cxnLst>
              <a:rect l="0" t="0" r="r" b="b"/>
              <a:pathLst>
                <a:path w="47" h="123">
                  <a:moveTo>
                    <a:pt x="24" y="123"/>
                  </a:moveTo>
                  <a:cubicBezTo>
                    <a:pt x="6" y="123"/>
                    <a:pt x="1" y="110"/>
                    <a:pt x="3" y="99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8" y="106"/>
                    <a:pt x="21" y="112"/>
                    <a:pt x="30" y="112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2" y="122"/>
                    <a:pt x="29" y="123"/>
                    <a:pt x="24" y="1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18"/>
            <p:cNvSpPr>
              <a:spLocks/>
            </p:cNvSpPr>
            <p:nvPr userDrawn="1"/>
          </p:nvSpPr>
          <p:spPr bwMode="gray">
            <a:xfrm>
              <a:off x="-3687763" y="2447925"/>
              <a:ext cx="182563" cy="215900"/>
            </a:xfrm>
            <a:custGeom>
              <a:avLst/>
              <a:gdLst/>
              <a:ahLst/>
              <a:cxnLst>
                <a:cxn ang="0">
                  <a:pos x="34" y="97"/>
                </a:cxn>
                <a:cxn ang="0">
                  <a:pos x="3" y="66"/>
                </a:cxn>
                <a:cxn ang="0">
                  <a:pos x="12" y="0"/>
                </a:cxn>
                <a:cxn ang="0">
                  <a:pos x="28" y="0"/>
                </a:cxn>
                <a:cxn ang="0">
                  <a:pos x="19" y="66"/>
                </a:cxn>
                <a:cxn ang="0">
                  <a:pos x="36" y="86"/>
                </a:cxn>
                <a:cxn ang="0">
                  <a:pos x="55" y="82"/>
                </a:cxn>
                <a:cxn ang="0">
                  <a:pos x="66" y="0"/>
                </a:cxn>
                <a:cxn ang="0">
                  <a:pos x="82" y="0"/>
                </a:cxn>
                <a:cxn ang="0">
                  <a:pos x="70" y="89"/>
                </a:cxn>
                <a:cxn ang="0">
                  <a:pos x="34" y="97"/>
                </a:cxn>
              </a:cxnLst>
              <a:rect l="0" t="0" r="r" b="b"/>
              <a:pathLst>
                <a:path w="82" h="97">
                  <a:moveTo>
                    <a:pt x="34" y="97"/>
                  </a:moveTo>
                  <a:cubicBezTo>
                    <a:pt x="9" y="97"/>
                    <a:pt x="0" y="85"/>
                    <a:pt x="3" y="6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7" y="77"/>
                    <a:pt x="23" y="86"/>
                    <a:pt x="36" y="86"/>
                  </a:cubicBezTo>
                  <a:cubicBezTo>
                    <a:pt x="44" y="86"/>
                    <a:pt x="50" y="85"/>
                    <a:pt x="55" y="82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62" y="93"/>
                    <a:pt x="50" y="97"/>
                    <a:pt x="34" y="9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19"/>
            <p:cNvSpPr>
              <a:spLocks/>
            </p:cNvSpPr>
            <p:nvPr userDrawn="1"/>
          </p:nvSpPr>
          <p:spPr bwMode="gray">
            <a:xfrm>
              <a:off x="-3475038" y="2443163"/>
              <a:ext cx="127000" cy="215900"/>
            </a:xfrm>
            <a:custGeom>
              <a:avLst/>
              <a:gdLst/>
              <a:ahLst/>
              <a:cxnLst>
                <a:cxn ang="0">
                  <a:pos x="51" y="12"/>
                </a:cxn>
                <a:cxn ang="0">
                  <a:pos x="28" y="14"/>
                </a:cxn>
                <a:cxn ang="0">
                  <a:pos x="17" y="97"/>
                </a:cxn>
                <a:cxn ang="0">
                  <a:pos x="0" y="97"/>
                </a:cxn>
                <a:cxn ang="0">
                  <a:pos x="13" y="7"/>
                </a:cxn>
                <a:cxn ang="0">
                  <a:pos x="57" y="0"/>
                </a:cxn>
                <a:cxn ang="0">
                  <a:pos x="51" y="12"/>
                </a:cxn>
              </a:cxnLst>
              <a:rect l="0" t="0" r="r" b="b"/>
              <a:pathLst>
                <a:path w="57" h="97">
                  <a:moveTo>
                    <a:pt x="51" y="12"/>
                  </a:moveTo>
                  <a:cubicBezTo>
                    <a:pt x="43" y="10"/>
                    <a:pt x="34" y="10"/>
                    <a:pt x="28" y="14"/>
                  </a:cubicBezTo>
                  <a:cubicBezTo>
                    <a:pt x="17" y="97"/>
                    <a:pt x="17" y="97"/>
                    <a:pt x="17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3" y="2"/>
                    <a:pt x="33" y="0"/>
                    <a:pt x="57" y="0"/>
                  </a:cubicBezTo>
                  <a:lnTo>
                    <a:pt x="51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20"/>
            <p:cNvSpPr>
              <a:spLocks noEditPoints="1"/>
            </p:cNvSpPr>
            <p:nvPr userDrawn="1"/>
          </p:nvSpPr>
          <p:spPr bwMode="gray">
            <a:xfrm>
              <a:off x="-3275013" y="2443163"/>
              <a:ext cx="196850" cy="220663"/>
            </a:xfrm>
            <a:custGeom>
              <a:avLst/>
              <a:gdLst/>
              <a:ahLst/>
              <a:cxnLst>
                <a:cxn ang="0">
                  <a:pos x="20" y="55"/>
                </a:cxn>
                <a:cxn ang="0">
                  <a:pos x="46" y="87"/>
                </a:cxn>
                <a:cxn ang="0">
                  <a:pos x="71" y="82"/>
                </a:cxn>
                <a:cxn ang="0">
                  <a:pos x="74" y="92"/>
                </a:cxn>
                <a:cxn ang="0">
                  <a:pos x="43" y="99"/>
                </a:cxn>
                <a:cxn ang="0">
                  <a:pos x="5" y="49"/>
                </a:cxn>
                <a:cxn ang="0">
                  <a:pos x="52" y="0"/>
                </a:cxn>
                <a:cxn ang="0">
                  <a:pos x="83" y="47"/>
                </a:cxn>
                <a:cxn ang="0">
                  <a:pos x="20" y="55"/>
                </a:cxn>
                <a:cxn ang="0">
                  <a:pos x="50" y="10"/>
                </a:cxn>
                <a:cxn ang="0">
                  <a:pos x="20" y="47"/>
                </a:cxn>
                <a:cxn ang="0">
                  <a:pos x="69" y="40"/>
                </a:cxn>
                <a:cxn ang="0">
                  <a:pos x="50" y="10"/>
                </a:cxn>
              </a:cxnLst>
              <a:rect l="0" t="0" r="r" b="b"/>
              <a:pathLst>
                <a:path w="88" h="99">
                  <a:moveTo>
                    <a:pt x="20" y="55"/>
                  </a:moveTo>
                  <a:cubicBezTo>
                    <a:pt x="19" y="77"/>
                    <a:pt x="27" y="87"/>
                    <a:pt x="46" y="87"/>
                  </a:cubicBezTo>
                  <a:cubicBezTo>
                    <a:pt x="57" y="87"/>
                    <a:pt x="65" y="85"/>
                    <a:pt x="71" y="82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67" y="96"/>
                    <a:pt x="56" y="99"/>
                    <a:pt x="43" y="99"/>
                  </a:cubicBezTo>
                  <a:cubicBezTo>
                    <a:pt x="16" y="99"/>
                    <a:pt x="0" y="83"/>
                    <a:pt x="5" y="49"/>
                  </a:cubicBezTo>
                  <a:cubicBezTo>
                    <a:pt x="10" y="17"/>
                    <a:pt x="29" y="0"/>
                    <a:pt x="52" y="0"/>
                  </a:cubicBezTo>
                  <a:cubicBezTo>
                    <a:pt x="76" y="0"/>
                    <a:pt x="88" y="15"/>
                    <a:pt x="83" y="47"/>
                  </a:cubicBezTo>
                  <a:lnTo>
                    <a:pt x="20" y="55"/>
                  </a:lnTo>
                  <a:close/>
                  <a:moveTo>
                    <a:pt x="50" y="10"/>
                  </a:moveTo>
                  <a:cubicBezTo>
                    <a:pt x="36" y="10"/>
                    <a:pt x="23" y="21"/>
                    <a:pt x="20" y="47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72" y="19"/>
                    <a:pt x="64" y="10"/>
                    <a:pt x="50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21"/>
            <p:cNvSpPr>
              <a:spLocks/>
            </p:cNvSpPr>
            <p:nvPr userDrawn="1"/>
          </p:nvSpPr>
          <p:spPr bwMode="gray">
            <a:xfrm>
              <a:off x="-3052763" y="2443163"/>
              <a:ext cx="187325" cy="215900"/>
            </a:xfrm>
            <a:custGeom>
              <a:avLst/>
              <a:gdLst/>
              <a:ahLst/>
              <a:cxnLst>
                <a:cxn ang="0">
                  <a:pos x="56" y="97"/>
                </a:cxn>
                <a:cxn ang="0">
                  <a:pos x="65" y="29"/>
                </a:cxn>
                <a:cxn ang="0">
                  <a:pos x="47" y="10"/>
                </a:cxn>
                <a:cxn ang="0">
                  <a:pos x="28" y="13"/>
                </a:cxn>
                <a:cxn ang="0">
                  <a:pos x="16" y="97"/>
                </a:cxn>
                <a:cxn ang="0">
                  <a:pos x="0" y="97"/>
                </a:cxn>
                <a:cxn ang="0">
                  <a:pos x="12" y="7"/>
                </a:cxn>
                <a:cxn ang="0">
                  <a:pos x="50" y="0"/>
                </a:cxn>
                <a:cxn ang="0">
                  <a:pos x="82" y="28"/>
                </a:cxn>
                <a:cxn ang="0">
                  <a:pos x="72" y="97"/>
                </a:cxn>
                <a:cxn ang="0">
                  <a:pos x="56" y="97"/>
                </a:cxn>
              </a:cxnLst>
              <a:rect l="0" t="0" r="r" b="b"/>
              <a:pathLst>
                <a:path w="84" h="97">
                  <a:moveTo>
                    <a:pt x="56" y="97"/>
                  </a:moveTo>
                  <a:cubicBezTo>
                    <a:pt x="65" y="29"/>
                    <a:pt x="65" y="29"/>
                    <a:pt x="65" y="29"/>
                  </a:cubicBezTo>
                  <a:cubicBezTo>
                    <a:pt x="67" y="20"/>
                    <a:pt x="64" y="10"/>
                    <a:pt x="47" y="10"/>
                  </a:cubicBezTo>
                  <a:cubicBezTo>
                    <a:pt x="38" y="10"/>
                    <a:pt x="33" y="11"/>
                    <a:pt x="28" y="13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22" y="3"/>
                    <a:pt x="34" y="0"/>
                    <a:pt x="50" y="0"/>
                  </a:cubicBezTo>
                  <a:cubicBezTo>
                    <a:pt x="78" y="0"/>
                    <a:pt x="84" y="15"/>
                    <a:pt x="82" y="28"/>
                  </a:cubicBezTo>
                  <a:cubicBezTo>
                    <a:pt x="72" y="97"/>
                    <a:pt x="72" y="97"/>
                    <a:pt x="72" y="97"/>
                  </a:cubicBezTo>
                  <a:lnTo>
                    <a:pt x="56" y="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22"/>
            <p:cNvSpPr>
              <a:spLocks/>
            </p:cNvSpPr>
            <p:nvPr userDrawn="1"/>
          </p:nvSpPr>
          <p:spPr bwMode="gray">
            <a:xfrm>
              <a:off x="-2765425" y="2443163"/>
              <a:ext cx="158750" cy="220663"/>
            </a:xfrm>
            <a:custGeom>
              <a:avLst/>
              <a:gdLst/>
              <a:ahLst/>
              <a:cxnLst>
                <a:cxn ang="0">
                  <a:pos x="36" y="99"/>
                </a:cxn>
                <a:cxn ang="0">
                  <a:pos x="5" y="49"/>
                </a:cxn>
                <a:cxn ang="0">
                  <a:pos x="50" y="0"/>
                </a:cxn>
                <a:cxn ang="0">
                  <a:pos x="71" y="7"/>
                </a:cxn>
                <a:cxn ang="0">
                  <a:pos x="66" y="15"/>
                </a:cxn>
                <a:cxn ang="0">
                  <a:pos x="52" y="11"/>
                </a:cxn>
                <a:cxn ang="0">
                  <a:pos x="21" y="49"/>
                </a:cxn>
                <a:cxn ang="0">
                  <a:pos x="40" y="87"/>
                </a:cxn>
                <a:cxn ang="0">
                  <a:pos x="56" y="83"/>
                </a:cxn>
                <a:cxn ang="0">
                  <a:pos x="59" y="92"/>
                </a:cxn>
                <a:cxn ang="0">
                  <a:pos x="36" y="99"/>
                </a:cxn>
              </a:cxnLst>
              <a:rect l="0" t="0" r="r" b="b"/>
              <a:pathLst>
                <a:path w="71" h="99">
                  <a:moveTo>
                    <a:pt x="36" y="99"/>
                  </a:moveTo>
                  <a:cubicBezTo>
                    <a:pt x="14" y="99"/>
                    <a:pt x="0" y="80"/>
                    <a:pt x="5" y="49"/>
                  </a:cubicBezTo>
                  <a:cubicBezTo>
                    <a:pt x="9" y="18"/>
                    <a:pt x="28" y="0"/>
                    <a:pt x="50" y="0"/>
                  </a:cubicBezTo>
                  <a:cubicBezTo>
                    <a:pt x="62" y="0"/>
                    <a:pt x="68" y="4"/>
                    <a:pt x="71" y="7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3" y="13"/>
                    <a:pt x="59" y="11"/>
                    <a:pt x="52" y="11"/>
                  </a:cubicBezTo>
                  <a:cubicBezTo>
                    <a:pt x="33" y="11"/>
                    <a:pt x="24" y="27"/>
                    <a:pt x="21" y="49"/>
                  </a:cubicBezTo>
                  <a:cubicBezTo>
                    <a:pt x="18" y="72"/>
                    <a:pt x="24" y="87"/>
                    <a:pt x="40" y="87"/>
                  </a:cubicBezTo>
                  <a:cubicBezTo>
                    <a:pt x="47" y="87"/>
                    <a:pt x="52" y="85"/>
                    <a:pt x="56" y="83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55" y="96"/>
                    <a:pt x="47" y="99"/>
                    <a:pt x="36" y="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23"/>
            <p:cNvSpPr>
              <a:spLocks noEditPoints="1"/>
            </p:cNvSpPr>
            <p:nvPr userDrawn="1"/>
          </p:nvSpPr>
          <p:spPr bwMode="gray">
            <a:xfrm>
              <a:off x="-2601913" y="2443163"/>
              <a:ext cx="192088" cy="220663"/>
            </a:xfrm>
            <a:custGeom>
              <a:avLst/>
              <a:gdLst/>
              <a:ahLst/>
              <a:cxnLst>
                <a:cxn ang="0">
                  <a:pos x="36" y="99"/>
                </a:cxn>
                <a:cxn ang="0">
                  <a:pos x="4" y="49"/>
                </a:cxn>
                <a:cxn ang="0">
                  <a:pos x="50" y="0"/>
                </a:cxn>
                <a:cxn ang="0">
                  <a:pos x="82" y="49"/>
                </a:cxn>
                <a:cxn ang="0">
                  <a:pos x="36" y="99"/>
                </a:cxn>
                <a:cxn ang="0">
                  <a:pos x="49" y="10"/>
                </a:cxn>
                <a:cxn ang="0">
                  <a:pos x="20" y="49"/>
                </a:cxn>
                <a:cxn ang="0">
                  <a:pos x="37" y="88"/>
                </a:cxn>
                <a:cxn ang="0">
                  <a:pos x="65" y="49"/>
                </a:cxn>
                <a:cxn ang="0">
                  <a:pos x="49" y="10"/>
                </a:cxn>
              </a:cxnLst>
              <a:rect l="0" t="0" r="r" b="b"/>
              <a:pathLst>
                <a:path w="86" h="99">
                  <a:moveTo>
                    <a:pt x="36" y="99"/>
                  </a:moveTo>
                  <a:cubicBezTo>
                    <a:pt x="9" y="99"/>
                    <a:pt x="0" y="77"/>
                    <a:pt x="4" y="49"/>
                  </a:cubicBezTo>
                  <a:cubicBezTo>
                    <a:pt x="8" y="21"/>
                    <a:pt x="23" y="0"/>
                    <a:pt x="50" y="0"/>
                  </a:cubicBezTo>
                  <a:cubicBezTo>
                    <a:pt x="77" y="0"/>
                    <a:pt x="86" y="21"/>
                    <a:pt x="82" y="49"/>
                  </a:cubicBezTo>
                  <a:cubicBezTo>
                    <a:pt x="78" y="77"/>
                    <a:pt x="63" y="99"/>
                    <a:pt x="36" y="99"/>
                  </a:cubicBezTo>
                  <a:moveTo>
                    <a:pt x="49" y="10"/>
                  </a:moveTo>
                  <a:cubicBezTo>
                    <a:pt x="29" y="10"/>
                    <a:pt x="23" y="30"/>
                    <a:pt x="20" y="49"/>
                  </a:cubicBezTo>
                  <a:cubicBezTo>
                    <a:pt x="17" y="69"/>
                    <a:pt x="19" y="88"/>
                    <a:pt x="37" y="88"/>
                  </a:cubicBezTo>
                  <a:cubicBezTo>
                    <a:pt x="57" y="88"/>
                    <a:pt x="63" y="68"/>
                    <a:pt x="65" y="49"/>
                  </a:cubicBezTo>
                  <a:cubicBezTo>
                    <a:pt x="68" y="30"/>
                    <a:pt x="67" y="10"/>
                    <a:pt x="49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24"/>
            <p:cNvSpPr>
              <a:spLocks/>
            </p:cNvSpPr>
            <p:nvPr userDrawn="1"/>
          </p:nvSpPr>
          <p:spPr bwMode="gray">
            <a:xfrm>
              <a:off x="-2386013" y="2443163"/>
              <a:ext cx="188913" cy="215900"/>
            </a:xfrm>
            <a:custGeom>
              <a:avLst/>
              <a:gdLst/>
              <a:ahLst/>
              <a:cxnLst>
                <a:cxn ang="0">
                  <a:pos x="56" y="97"/>
                </a:cxn>
                <a:cxn ang="0">
                  <a:pos x="66" y="29"/>
                </a:cxn>
                <a:cxn ang="0">
                  <a:pos x="48" y="10"/>
                </a:cxn>
                <a:cxn ang="0">
                  <a:pos x="28" y="13"/>
                </a:cxn>
                <a:cxn ang="0">
                  <a:pos x="17" y="97"/>
                </a:cxn>
                <a:cxn ang="0">
                  <a:pos x="0" y="97"/>
                </a:cxn>
                <a:cxn ang="0">
                  <a:pos x="13" y="7"/>
                </a:cxn>
                <a:cxn ang="0">
                  <a:pos x="51" y="0"/>
                </a:cxn>
                <a:cxn ang="0">
                  <a:pos x="82" y="28"/>
                </a:cxn>
                <a:cxn ang="0">
                  <a:pos x="73" y="97"/>
                </a:cxn>
                <a:cxn ang="0">
                  <a:pos x="56" y="97"/>
                </a:cxn>
              </a:cxnLst>
              <a:rect l="0" t="0" r="r" b="b"/>
              <a:pathLst>
                <a:path w="84" h="97">
                  <a:moveTo>
                    <a:pt x="56" y="97"/>
                  </a:moveTo>
                  <a:cubicBezTo>
                    <a:pt x="66" y="29"/>
                    <a:pt x="66" y="29"/>
                    <a:pt x="66" y="29"/>
                  </a:cubicBezTo>
                  <a:cubicBezTo>
                    <a:pt x="67" y="20"/>
                    <a:pt x="65" y="10"/>
                    <a:pt x="48" y="10"/>
                  </a:cubicBezTo>
                  <a:cubicBezTo>
                    <a:pt x="39" y="10"/>
                    <a:pt x="34" y="11"/>
                    <a:pt x="28" y="13"/>
                  </a:cubicBezTo>
                  <a:cubicBezTo>
                    <a:pt x="17" y="97"/>
                    <a:pt x="17" y="97"/>
                    <a:pt x="17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3" y="3"/>
                    <a:pt x="35" y="0"/>
                    <a:pt x="51" y="0"/>
                  </a:cubicBezTo>
                  <a:cubicBezTo>
                    <a:pt x="78" y="0"/>
                    <a:pt x="84" y="15"/>
                    <a:pt x="82" y="28"/>
                  </a:cubicBezTo>
                  <a:cubicBezTo>
                    <a:pt x="73" y="97"/>
                    <a:pt x="73" y="97"/>
                    <a:pt x="73" y="97"/>
                  </a:cubicBezTo>
                  <a:lnTo>
                    <a:pt x="56" y="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25"/>
            <p:cNvSpPr>
              <a:spLocks/>
            </p:cNvSpPr>
            <p:nvPr userDrawn="1"/>
          </p:nvSpPr>
          <p:spPr bwMode="gray">
            <a:xfrm>
              <a:off x="-2174875" y="2443163"/>
              <a:ext cx="149225" cy="219075"/>
            </a:xfrm>
            <a:custGeom>
              <a:avLst/>
              <a:gdLst/>
              <a:ahLst/>
              <a:cxnLst>
                <a:cxn ang="0">
                  <a:pos x="24" y="98"/>
                </a:cxn>
                <a:cxn ang="0">
                  <a:pos x="0" y="92"/>
                </a:cxn>
                <a:cxn ang="0">
                  <a:pos x="5" y="82"/>
                </a:cxn>
                <a:cxn ang="0">
                  <a:pos x="24" y="87"/>
                </a:cxn>
                <a:cxn ang="0">
                  <a:pos x="45" y="71"/>
                </a:cxn>
                <a:cxn ang="0">
                  <a:pos x="31" y="53"/>
                </a:cxn>
                <a:cxn ang="0">
                  <a:pos x="11" y="26"/>
                </a:cxn>
                <a:cxn ang="0">
                  <a:pos x="45" y="0"/>
                </a:cxn>
                <a:cxn ang="0">
                  <a:pos x="67" y="7"/>
                </a:cxn>
                <a:cxn ang="0">
                  <a:pos x="62" y="16"/>
                </a:cxn>
                <a:cxn ang="0">
                  <a:pos x="46" y="10"/>
                </a:cxn>
                <a:cxn ang="0">
                  <a:pos x="27" y="25"/>
                </a:cxn>
                <a:cxn ang="0">
                  <a:pos x="41" y="43"/>
                </a:cxn>
                <a:cxn ang="0">
                  <a:pos x="62" y="70"/>
                </a:cxn>
                <a:cxn ang="0">
                  <a:pos x="24" y="98"/>
                </a:cxn>
              </a:cxnLst>
              <a:rect l="0" t="0" r="r" b="b"/>
              <a:pathLst>
                <a:path w="67" h="98">
                  <a:moveTo>
                    <a:pt x="24" y="98"/>
                  </a:moveTo>
                  <a:cubicBezTo>
                    <a:pt x="13" y="98"/>
                    <a:pt x="4" y="96"/>
                    <a:pt x="0" y="9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9" y="84"/>
                    <a:pt x="15" y="87"/>
                    <a:pt x="24" y="87"/>
                  </a:cubicBezTo>
                  <a:cubicBezTo>
                    <a:pt x="35" y="87"/>
                    <a:pt x="44" y="80"/>
                    <a:pt x="45" y="71"/>
                  </a:cubicBezTo>
                  <a:cubicBezTo>
                    <a:pt x="46" y="61"/>
                    <a:pt x="41" y="56"/>
                    <a:pt x="31" y="53"/>
                  </a:cubicBezTo>
                  <a:cubicBezTo>
                    <a:pt x="13" y="46"/>
                    <a:pt x="10" y="36"/>
                    <a:pt x="11" y="26"/>
                  </a:cubicBezTo>
                  <a:cubicBezTo>
                    <a:pt x="13" y="12"/>
                    <a:pt x="27" y="0"/>
                    <a:pt x="45" y="0"/>
                  </a:cubicBezTo>
                  <a:cubicBezTo>
                    <a:pt x="55" y="0"/>
                    <a:pt x="63" y="3"/>
                    <a:pt x="67" y="7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59" y="14"/>
                    <a:pt x="53" y="10"/>
                    <a:pt x="46" y="10"/>
                  </a:cubicBezTo>
                  <a:cubicBezTo>
                    <a:pt x="35" y="10"/>
                    <a:pt x="28" y="17"/>
                    <a:pt x="27" y="25"/>
                  </a:cubicBezTo>
                  <a:cubicBezTo>
                    <a:pt x="26" y="35"/>
                    <a:pt x="32" y="39"/>
                    <a:pt x="41" y="43"/>
                  </a:cubicBezTo>
                  <a:cubicBezTo>
                    <a:pt x="60" y="50"/>
                    <a:pt x="63" y="59"/>
                    <a:pt x="62" y="70"/>
                  </a:cubicBezTo>
                  <a:cubicBezTo>
                    <a:pt x="60" y="85"/>
                    <a:pt x="45" y="98"/>
                    <a:pt x="24" y="9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26"/>
            <p:cNvSpPr>
              <a:spLocks/>
            </p:cNvSpPr>
            <p:nvPr userDrawn="1"/>
          </p:nvSpPr>
          <p:spPr bwMode="gray">
            <a:xfrm>
              <a:off x="-1985963" y="2387600"/>
              <a:ext cx="103188" cy="274638"/>
            </a:xfrm>
            <a:custGeom>
              <a:avLst/>
              <a:gdLst/>
              <a:ahLst/>
              <a:cxnLst>
                <a:cxn ang="0">
                  <a:pos x="24" y="123"/>
                </a:cxn>
                <a:cxn ang="0">
                  <a:pos x="2" y="99"/>
                </a:cxn>
                <a:cxn ang="0">
                  <a:pos x="11" y="37"/>
                </a:cxn>
                <a:cxn ang="0">
                  <a:pos x="0" y="37"/>
                </a:cxn>
                <a:cxn ang="0">
                  <a:pos x="1" y="27"/>
                </a:cxn>
                <a:cxn ang="0">
                  <a:pos x="13" y="27"/>
                </a:cxn>
                <a:cxn ang="0">
                  <a:pos x="16" y="5"/>
                </a:cxn>
                <a:cxn ang="0">
                  <a:pos x="33" y="0"/>
                </a:cxn>
                <a:cxn ang="0">
                  <a:pos x="29" y="27"/>
                </a:cxn>
                <a:cxn ang="0">
                  <a:pos x="46" y="27"/>
                </a:cxn>
                <a:cxn ang="0">
                  <a:pos x="45" y="37"/>
                </a:cxn>
                <a:cxn ang="0">
                  <a:pos x="27" y="37"/>
                </a:cxn>
                <a:cxn ang="0">
                  <a:pos x="19" y="98"/>
                </a:cxn>
                <a:cxn ang="0">
                  <a:pos x="30" y="112"/>
                </a:cxn>
                <a:cxn ang="0">
                  <a:pos x="34" y="111"/>
                </a:cxn>
                <a:cxn ang="0">
                  <a:pos x="33" y="121"/>
                </a:cxn>
                <a:cxn ang="0">
                  <a:pos x="24" y="123"/>
                </a:cxn>
              </a:cxnLst>
              <a:rect l="0" t="0" r="r" b="b"/>
              <a:pathLst>
                <a:path w="46" h="123">
                  <a:moveTo>
                    <a:pt x="24" y="123"/>
                  </a:moveTo>
                  <a:cubicBezTo>
                    <a:pt x="6" y="123"/>
                    <a:pt x="1" y="110"/>
                    <a:pt x="2" y="99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8" y="106"/>
                    <a:pt x="20" y="112"/>
                    <a:pt x="30" y="112"/>
                  </a:cubicBezTo>
                  <a:cubicBezTo>
                    <a:pt x="34" y="111"/>
                    <a:pt x="34" y="111"/>
                    <a:pt x="34" y="111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31" y="122"/>
                    <a:pt x="28" y="123"/>
                    <a:pt x="24" y="1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27"/>
            <p:cNvSpPr>
              <a:spLocks/>
            </p:cNvSpPr>
            <p:nvPr userDrawn="1"/>
          </p:nvSpPr>
          <p:spPr bwMode="gray">
            <a:xfrm>
              <a:off x="-1866900" y="2443163"/>
              <a:ext cx="125413" cy="215900"/>
            </a:xfrm>
            <a:custGeom>
              <a:avLst/>
              <a:gdLst/>
              <a:ahLst/>
              <a:cxnLst>
                <a:cxn ang="0">
                  <a:pos x="51" y="12"/>
                </a:cxn>
                <a:cxn ang="0">
                  <a:pos x="28" y="14"/>
                </a:cxn>
                <a:cxn ang="0">
                  <a:pos x="16" y="97"/>
                </a:cxn>
                <a:cxn ang="0">
                  <a:pos x="0" y="97"/>
                </a:cxn>
                <a:cxn ang="0">
                  <a:pos x="13" y="7"/>
                </a:cxn>
                <a:cxn ang="0">
                  <a:pos x="56" y="0"/>
                </a:cxn>
                <a:cxn ang="0">
                  <a:pos x="51" y="12"/>
                </a:cxn>
              </a:cxnLst>
              <a:rect l="0" t="0" r="r" b="b"/>
              <a:pathLst>
                <a:path w="56" h="97">
                  <a:moveTo>
                    <a:pt x="51" y="12"/>
                  </a:moveTo>
                  <a:cubicBezTo>
                    <a:pt x="43" y="10"/>
                    <a:pt x="34" y="10"/>
                    <a:pt x="28" y="14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3" y="2"/>
                    <a:pt x="33" y="0"/>
                    <a:pt x="56" y="0"/>
                  </a:cubicBezTo>
                  <a:lnTo>
                    <a:pt x="51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28"/>
            <p:cNvSpPr>
              <a:spLocks/>
            </p:cNvSpPr>
            <p:nvPr userDrawn="1"/>
          </p:nvSpPr>
          <p:spPr bwMode="gray">
            <a:xfrm>
              <a:off x="-1730375" y="2447925"/>
              <a:ext cx="182563" cy="215900"/>
            </a:xfrm>
            <a:custGeom>
              <a:avLst/>
              <a:gdLst/>
              <a:ahLst/>
              <a:cxnLst>
                <a:cxn ang="0">
                  <a:pos x="34" y="97"/>
                </a:cxn>
                <a:cxn ang="0">
                  <a:pos x="3" y="66"/>
                </a:cxn>
                <a:cxn ang="0">
                  <a:pos x="12" y="0"/>
                </a:cxn>
                <a:cxn ang="0">
                  <a:pos x="28" y="0"/>
                </a:cxn>
                <a:cxn ang="0">
                  <a:pos x="19" y="66"/>
                </a:cxn>
                <a:cxn ang="0">
                  <a:pos x="36" y="86"/>
                </a:cxn>
                <a:cxn ang="0">
                  <a:pos x="55" y="82"/>
                </a:cxn>
                <a:cxn ang="0">
                  <a:pos x="66" y="0"/>
                </a:cxn>
                <a:cxn ang="0">
                  <a:pos x="82" y="0"/>
                </a:cxn>
                <a:cxn ang="0">
                  <a:pos x="70" y="89"/>
                </a:cxn>
                <a:cxn ang="0">
                  <a:pos x="34" y="97"/>
                </a:cxn>
              </a:cxnLst>
              <a:rect l="0" t="0" r="r" b="b"/>
              <a:pathLst>
                <a:path w="82" h="97">
                  <a:moveTo>
                    <a:pt x="34" y="97"/>
                  </a:moveTo>
                  <a:cubicBezTo>
                    <a:pt x="9" y="97"/>
                    <a:pt x="0" y="85"/>
                    <a:pt x="3" y="6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7" y="77"/>
                    <a:pt x="22" y="86"/>
                    <a:pt x="36" y="86"/>
                  </a:cubicBezTo>
                  <a:cubicBezTo>
                    <a:pt x="44" y="86"/>
                    <a:pt x="49" y="85"/>
                    <a:pt x="55" y="82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62" y="93"/>
                    <a:pt x="50" y="97"/>
                    <a:pt x="34" y="9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29"/>
            <p:cNvSpPr>
              <a:spLocks/>
            </p:cNvSpPr>
            <p:nvPr userDrawn="1"/>
          </p:nvSpPr>
          <p:spPr bwMode="gray">
            <a:xfrm>
              <a:off x="-1520825" y="2443163"/>
              <a:ext cx="157163" cy="220663"/>
            </a:xfrm>
            <a:custGeom>
              <a:avLst/>
              <a:gdLst/>
              <a:ahLst/>
              <a:cxnLst>
                <a:cxn ang="0">
                  <a:pos x="35" y="99"/>
                </a:cxn>
                <a:cxn ang="0">
                  <a:pos x="4" y="49"/>
                </a:cxn>
                <a:cxn ang="0">
                  <a:pos x="49" y="0"/>
                </a:cxn>
                <a:cxn ang="0">
                  <a:pos x="70" y="7"/>
                </a:cxn>
                <a:cxn ang="0">
                  <a:pos x="65" y="15"/>
                </a:cxn>
                <a:cxn ang="0">
                  <a:pos x="51" y="11"/>
                </a:cxn>
                <a:cxn ang="0">
                  <a:pos x="21" y="49"/>
                </a:cxn>
                <a:cxn ang="0">
                  <a:pos x="40" y="87"/>
                </a:cxn>
                <a:cxn ang="0">
                  <a:pos x="56" y="83"/>
                </a:cxn>
                <a:cxn ang="0">
                  <a:pos x="58" y="92"/>
                </a:cxn>
                <a:cxn ang="0">
                  <a:pos x="35" y="99"/>
                </a:cxn>
              </a:cxnLst>
              <a:rect l="0" t="0" r="r" b="b"/>
              <a:pathLst>
                <a:path w="70" h="99">
                  <a:moveTo>
                    <a:pt x="35" y="99"/>
                  </a:moveTo>
                  <a:cubicBezTo>
                    <a:pt x="13" y="99"/>
                    <a:pt x="0" y="80"/>
                    <a:pt x="4" y="49"/>
                  </a:cubicBezTo>
                  <a:cubicBezTo>
                    <a:pt x="8" y="18"/>
                    <a:pt x="27" y="0"/>
                    <a:pt x="49" y="0"/>
                  </a:cubicBezTo>
                  <a:cubicBezTo>
                    <a:pt x="61" y="0"/>
                    <a:pt x="67" y="4"/>
                    <a:pt x="70" y="7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2" y="13"/>
                    <a:pt x="58" y="11"/>
                    <a:pt x="51" y="11"/>
                  </a:cubicBezTo>
                  <a:cubicBezTo>
                    <a:pt x="33" y="11"/>
                    <a:pt x="24" y="27"/>
                    <a:pt x="21" y="49"/>
                  </a:cubicBezTo>
                  <a:cubicBezTo>
                    <a:pt x="17" y="72"/>
                    <a:pt x="24" y="87"/>
                    <a:pt x="40" y="87"/>
                  </a:cubicBezTo>
                  <a:cubicBezTo>
                    <a:pt x="47" y="87"/>
                    <a:pt x="52" y="85"/>
                    <a:pt x="56" y="83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54" y="96"/>
                    <a:pt x="46" y="99"/>
                    <a:pt x="35" y="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30"/>
            <p:cNvSpPr>
              <a:spLocks/>
            </p:cNvSpPr>
            <p:nvPr userDrawn="1"/>
          </p:nvSpPr>
          <p:spPr bwMode="gray">
            <a:xfrm>
              <a:off x="-1335088" y="2387600"/>
              <a:ext cx="104775" cy="274638"/>
            </a:xfrm>
            <a:custGeom>
              <a:avLst/>
              <a:gdLst/>
              <a:ahLst/>
              <a:cxnLst>
                <a:cxn ang="0">
                  <a:pos x="24" y="123"/>
                </a:cxn>
                <a:cxn ang="0">
                  <a:pos x="3" y="9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2" y="27"/>
                </a:cxn>
                <a:cxn ang="0">
                  <a:pos x="13" y="27"/>
                </a:cxn>
                <a:cxn ang="0">
                  <a:pos x="16" y="5"/>
                </a:cxn>
                <a:cxn ang="0">
                  <a:pos x="33" y="0"/>
                </a:cxn>
                <a:cxn ang="0">
                  <a:pos x="29" y="27"/>
                </a:cxn>
                <a:cxn ang="0">
                  <a:pos x="47" y="27"/>
                </a:cxn>
                <a:cxn ang="0">
                  <a:pos x="45" y="37"/>
                </a:cxn>
                <a:cxn ang="0">
                  <a:pos x="28" y="37"/>
                </a:cxn>
                <a:cxn ang="0">
                  <a:pos x="19" y="98"/>
                </a:cxn>
                <a:cxn ang="0">
                  <a:pos x="30" y="112"/>
                </a:cxn>
                <a:cxn ang="0">
                  <a:pos x="35" y="111"/>
                </a:cxn>
                <a:cxn ang="0">
                  <a:pos x="33" y="121"/>
                </a:cxn>
                <a:cxn ang="0">
                  <a:pos x="24" y="123"/>
                </a:cxn>
              </a:cxnLst>
              <a:rect l="0" t="0" r="r" b="b"/>
              <a:pathLst>
                <a:path w="47" h="123">
                  <a:moveTo>
                    <a:pt x="24" y="123"/>
                  </a:moveTo>
                  <a:cubicBezTo>
                    <a:pt x="6" y="123"/>
                    <a:pt x="1" y="110"/>
                    <a:pt x="3" y="99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8" y="106"/>
                    <a:pt x="21" y="112"/>
                    <a:pt x="30" y="112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31" y="122"/>
                    <a:pt x="28" y="123"/>
                    <a:pt x="24" y="1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31"/>
            <p:cNvSpPr>
              <a:spLocks noEditPoints="1"/>
            </p:cNvSpPr>
            <p:nvPr userDrawn="1"/>
          </p:nvSpPr>
          <p:spPr bwMode="gray">
            <a:xfrm>
              <a:off x="-1212850" y="2366963"/>
              <a:ext cx="79375" cy="292100"/>
            </a:xfrm>
            <a:custGeom>
              <a:avLst/>
              <a:gdLst/>
              <a:ahLst/>
              <a:cxnLst>
                <a:cxn ang="0">
                  <a:pos x="24" y="18"/>
                </a:cxn>
                <a:cxn ang="0">
                  <a:pos x="15" y="9"/>
                </a:cxn>
                <a:cxn ang="0">
                  <a:pos x="26" y="0"/>
                </a:cxn>
                <a:cxn ang="0">
                  <a:pos x="34" y="9"/>
                </a:cxn>
                <a:cxn ang="0">
                  <a:pos x="24" y="18"/>
                </a:cxn>
                <a:cxn ang="0">
                  <a:pos x="0" y="131"/>
                </a:cxn>
                <a:cxn ang="0">
                  <a:pos x="13" y="36"/>
                </a:cxn>
                <a:cxn ang="0">
                  <a:pos x="29" y="36"/>
                </a:cxn>
                <a:cxn ang="0">
                  <a:pos x="16" y="131"/>
                </a:cxn>
                <a:cxn ang="0">
                  <a:pos x="0" y="131"/>
                </a:cxn>
              </a:cxnLst>
              <a:rect l="0" t="0" r="r" b="b"/>
              <a:pathLst>
                <a:path w="35" h="131">
                  <a:moveTo>
                    <a:pt x="24" y="18"/>
                  </a:moveTo>
                  <a:cubicBezTo>
                    <a:pt x="18" y="18"/>
                    <a:pt x="15" y="14"/>
                    <a:pt x="15" y="9"/>
                  </a:cubicBezTo>
                  <a:cubicBezTo>
                    <a:pt x="16" y="4"/>
                    <a:pt x="21" y="0"/>
                    <a:pt x="26" y="0"/>
                  </a:cubicBezTo>
                  <a:cubicBezTo>
                    <a:pt x="31" y="0"/>
                    <a:pt x="35" y="4"/>
                    <a:pt x="34" y="9"/>
                  </a:cubicBezTo>
                  <a:cubicBezTo>
                    <a:pt x="34" y="14"/>
                    <a:pt x="29" y="18"/>
                    <a:pt x="24" y="18"/>
                  </a:cubicBezTo>
                  <a:moveTo>
                    <a:pt x="0" y="131"/>
                  </a:moveTo>
                  <a:cubicBezTo>
                    <a:pt x="13" y="36"/>
                    <a:pt x="13" y="36"/>
                    <a:pt x="1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16" y="131"/>
                    <a:pt x="16" y="131"/>
                    <a:pt x="16" y="131"/>
                  </a:cubicBezTo>
                  <a:lnTo>
                    <a:pt x="0" y="1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32"/>
            <p:cNvSpPr>
              <a:spLocks noEditPoints="1"/>
            </p:cNvSpPr>
            <p:nvPr userDrawn="1"/>
          </p:nvSpPr>
          <p:spPr bwMode="gray">
            <a:xfrm>
              <a:off x="-1119188" y="2443163"/>
              <a:ext cx="193675" cy="220663"/>
            </a:xfrm>
            <a:custGeom>
              <a:avLst/>
              <a:gdLst/>
              <a:ahLst/>
              <a:cxnLst>
                <a:cxn ang="0">
                  <a:pos x="36" y="99"/>
                </a:cxn>
                <a:cxn ang="0">
                  <a:pos x="4" y="49"/>
                </a:cxn>
                <a:cxn ang="0">
                  <a:pos x="50" y="0"/>
                </a:cxn>
                <a:cxn ang="0">
                  <a:pos x="82" y="49"/>
                </a:cxn>
                <a:cxn ang="0">
                  <a:pos x="36" y="99"/>
                </a:cxn>
                <a:cxn ang="0">
                  <a:pos x="48" y="10"/>
                </a:cxn>
                <a:cxn ang="0">
                  <a:pos x="20" y="49"/>
                </a:cxn>
                <a:cxn ang="0">
                  <a:pos x="38" y="88"/>
                </a:cxn>
                <a:cxn ang="0">
                  <a:pos x="65" y="49"/>
                </a:cxn>
                <a:cxn ang="0">
                  <a:pos x="48" y="10"/>
                </a:cxn>
              </a:cxnLst>
              <a:rect l="0" t="0" r="r" b="b"/>
              <a:pathLst>
                <a:path w="86" h="99">
                  <a:moveTo>
                    <a:pt x="36" y="99"/>
                  </a:moveTo>
                  <a:cubicBezTo>
                    <a:pt x="9" y="99"/>
                    <a:pt x="0" y="77"/>
                    <a:pt x="4" y="49"/>
                  </a:cubicBezTo>
                  <a:cubicBezTo>
                    <a:pt x="8" y="21"/>
                    <a:pt x="23" y="0"/>
                    <a:pt x="50" y="0"/>
                  </a:cubicBezTo>
                  <a:cubicBezTo>
                    <a:pt x="77" y="0"/>
                    <a:pt x="86" y="21"/>
                    <a:pt x="82" y="49"/>
                  </a:cubicBezTo>
                  <a:cubicBezTo>
                    <a:pt x="78" y="77"/>
                    <a:pt x="63" y="99"/>
                    <a:pt x="36" y="99"/>
                  </a:cubicBezTo>
                  <a:moveTo>
                    <a:pt x="48" y="10"/>
                  </a:moveTo>
                  <a:cubicBezTo>
                    <a:pt x="29" y="10"/>
                    <a:pt x="23" y="30"/>
                    <a:pt x="20" y="49"/>
                  </a:cubicBezTo>
                  <a:cubicBezTo>
                    <a:pt x="17" y="69"/>
                    <a:pt x="19" y="88"/>
                    <a:pt x="38" y="88"/>
                  </a:cubicBezTo>
                  <a:cubicBezTo>
                    <a:pt x="56" y="88"/>
                    <a:pt x="63" y="68"/>
                    <a:pt x="65" y="49"/>
                  </a:cubicBezTo>
                  <a:cubicBezTo>
                    <a:pt x="68" y="30"/>
                    <a:pt x="67" y="10"/>
                    <a:pt x="48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33"/>
            <p:cNvSpPr>
              <a:spLocks/>
            </p:cNvSpPr>
            <p:nvPr userDrawn="1"/>
          </p:nvSpPr>
          <p:spPr bwMode="gray">
            <a:xfrm>
              <a:off x="-901700" y="2443163"/>
              <a:ext cx="187325" cy="215900"/>
            </a:xfrm>
            <a:custGeom>
              <a:avLst/>
              <a:gdLst/>
              <a:ahLst/>
              <a:cxnLst>
                <a:cxn ang="0">
                  <a:pos x="56" y="97"/>
                </a:cxn>
                <a:cxn ang="0">
                  <a:pos x="66" y="29"/>
                </a:cxn>
                <a:cxn ang="0">
                  <a:pos x="48" y="10"/>
                </a:cxn>
                <a:cxn ang="0">
                  <a:pos x="28" y="13"/>
                </a:cxn>
                <a:cxn ang="0">
                  <a:pos x="17" y="97"/>
                </a:cxn>
                <a:cxn ang="0">
                  <a:pos x="0" y="97"/>
                </a:cxn>
                <a:cxn ang="0">
                  <a:pos x="13" y="7"/>
                </a:cxn>
                <a:cxn ang="0">
                  <a:pos x="50" y="0"/>
                </a:cxn>
                <a:cxn ang="0">
                  <a:pos x="82" y="28"/>
                </a:cxn>
                <a:cxn ang="0">
                  <a:pos x="73" y="97"/>
                </a:cxn>
                <a:cxn ang="0">
                  <a:pos x="56" y="97"/>
                </a:cxn>
              </a:cxnLst>
              <a:rect l="0" t="0" r="r" b="b"/>
              <a:pathLst>
                <a:path w="84" h="97">
                  <a:moveTo>
                    <a:pt x="56" y="97"/>
                  </a:moveTo>
                  <a:cubicBezTo>
                    <a:pt x="66" y="29"/>
                    <a:pt x="66" y="29"/>
                    <a:pt x="66" y="29"/>
                  </a:cubicBezTo>
                  <a:cubicBezTo>
                    <a:pt x="67" y="20"/>
                    <a:pt x="65" y="10"/>
                    <a:pt x="48" y="10"/>
                  </a:cubicBezTo>
                  <a:cubicBezTo>
                    <a:pt x="38" y="10"/>
                    <a:pt x="34" y="11"/>
                    <a:pt x="28" y="13"/>
                  </a:cubicBezTo>
                  <a:cubicBezTo>
                    <a:pt x="17" y="97"/>
                    <a:pt x="17" y="97"/>
                    <a:pt x="17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2" y="3"/>
                    <a:pt x="34" y="0"/>
                    <a:pt x="50" y="0"/>
                  </a:cubicBezTo>
                  <a:cubicBezTo>
                    <a:pt x="78" y="0"/>
                    <a:pt x="84" y="15"/>
                    <a:pt x="82" y="28"/>
                  </a:cubicBezTo>
                  <a:cubicBezTo>
                    <a:pt x="73" y="97"/>
                    <a:pt x="73" y="97"/>
                    <a:pt x="73" y="97"/>
                  </a:cubicBezTo>
                  <a:lnTo>
                    <a:pt x="56" y="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&amp;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4497132" y="4857621"/>
            <a:ext cx="3987692" cy="103874"/>
          </a:xfrm>
          <a:prstGeom prst="rect">
            <a:avLst/>
          </a:prstGeom>
        </p:spPr>
        <p:txBody>
          <a:bodyPr wrap="none" lIns="0" tIns="0" rIns="0" bIns="0" anchor="ctr"/>
          <a:lstStyle>
            <a:lvl1pPr algn="r" defTabSz="779252">
              <a:defRPr sz="700"/>
            </a:lvl1pPr>
          </a:lstStyle>
          <a:p>
            <a:r>
              <a:rPr lang="fr-FR" kern="0" dirty="0">
                <a:solidFill>
                  <a:sysClr val="windowText" lastClr="000000"/>
                </a:solidFill>
              </a:rPr>
              <a:t>28/09/2015 - Auteur Nom</a:t>
            </a: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, Contenu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3522039" y="1352897"/>
            <a:ext cx="5164760" cy="324172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gray">
          <a:xfrm>
            <a:off x="383664" y="1352897"/>
            <a:ext cx="2839116" cy="3241725"/>
          </a:xfrm>
        </p:spPr>
        <p:txBody>
          <a:bodyPr anchor="ctr"/>
          <a:lstStyle>
            <a:lvl1pPr algn="ctr">
              <a:defRPr sz="10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4497132" y="4857621"/>
            <a:ext cx="3987692" cy="103874"/>
          </a:xfrm>
          <a:prstGeom prst="rect">
            <a:avLst/>
          </a:prstGeom>
        </p:spPr>
        <p:txBody>
          <a:bodyPr wrap="none" lIns="0" tIns="0" rIns="0" bIns="0" anchor="ctr"/>
          <a:lstStyle>
            <a:lvl1pPr algn="r" defTabSz="779252">
              <a:defRPr sz="700"/>
            </a:lvl1pPr>
          </a:lstStyle>
          <a:p>
            <a:r>
              <a:rPr lang="fr-FR" kern="0" dirty="0">
                <a:solidFill>
                  <a:sysClr val="windowText" lastClr="000000"/>
                </a:solidFill>
              </a:rPr>
              <a:t>28/09/2015 - Auteur Nom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4497132" y="4857621"/>
            <a:ext cx="3987692" cy="103874"/>
          </a:xfrm>
          <a:prstGeom prst="rect">
            <a:avLst/>
          </a:prstGeom>
        </p:spPr>
        <p:txBody>
          <a:bodyPr wrap="none" lIns="0" tIns="0" rIns="0" bIns="0" anchor="ctr"/>
          <a:lstStyle>
            <a:lvl1pPr algn="r" defTabSz="779252">
              <a:defRPr sz="700"/>
            </a:lvl1pPr>
          </a:lstStyle>
          <a:p>
            <a:r>
              <a:rPr lang="fr-FR" kern="0" dirty="0">
                <a:solidFill>
                  <a:sysClr val="windowText" lastClr="000000"/>
                </a:solidFill>
              </a:rPr>
              <a:t>28/09/2015 - Auteur Nom</a:t>
            </a: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4497132" y="4857621"/>
            <a:ext cx="3987692" cy="103874"/>
          </a:xfrm>
          <a:prstGeom prst="rect">
            <a:avLst/>
          </a:prstGeom>
        </p:spPr>
        <p:txBody>
          <a:bodyPr wrap="none" lIns="0" tIns="0" rIns="0" bIns="0" anchor="ctr"/>
          <a:lstStyle>
            <a:lvl1pPr algn="r" defTabSz="779252">
              <a:defRPr sz="700"/>
            </a:lvl1pPr>
          </a:lstStyle>
          <a:p>
            <a:r>
              <a:rPr lang="fr-FR" kern="0" dirty="0">
                <a:solidFill>
                  <a:sysClr val="windowText" lastClr="000000"/>
                </a:solidFill>
              </a:rPr>
              <a:t>28/09/2015 - Auteur Nom</a:t>
            </a: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59494589"/>
              </p:ext>
            </p:extLst>
          </p:nvPr>
        </p:nvGraphicFramePr>
        <p:xfrm>
          <a:off x="1464" y="1192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4" y="1192"/>
                        <a:ext cx="1465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 userDrawn="1"/>
        </p:nvSpPr>
        <p:spPr bwMode="gray">
          <a:xfrm>
            <a:off x="2099368" y="1766747"/>
            <a:ext cx="4945264" cy="52322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FR" sz="3400" dirty="0">
                <a:solidFill>
                  <a:schemeClr val="accent2"/>
                </a:solidFill>
              </a:rPr>
              <a:t>Merci pour</a:t>
            </a:r>
            <a:r>
              <a:rPr lang="fr-FR" sz="3400" baseline="0" dirty="0">
                <a:solidFill>
                  <a:schemeClr val="accent2"/>
                </a:solidFill>
              </a:rPr>
              <a:t> votre attention</a:t>
            </a:r>
            <a:endParaRPr lang="fr-FR" sz="3400" dirty="0">
              <a:solidFill>
                <a:schemeClr val="accent2"/>
              </a:solidFill>
            </a:endParaRPr>
          </a:p>
        </p:txBody>
      </p:sp>
      <p:sp>
        <p:nvSpPr>
          <p:cNvPr id="34" name="Picture Placeholder 36"/>
          <p:cNvSpPr>
            <a:spLocks noGrp="1"/>
          </p:cNvSpPr>
          <p:nvPr>
            <p:ph type="pic" sz="quarter" idx="11"/>
          </p:nvPr>
        </p:nvSpPr>
        <p:spPr bwMode="gray">
          <a:xfrm>
            <a:off x="0" y="0"/>
            <a:ext cx="9144000" cy="3902825"/>
          </a:xfrm>
        </p:spPr>
        <p:txBody>
          <a:bodyPr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</a:p>
        </p:txBody>
      </p:sp>
      <p:grpSp>
        <p:nvGrpSpPr>
          <p:cNvPr id="90" name="Group 89"/>
          <p:cNvGrpSpPr/>
          <p:nvPr userDrawn="1"/>
        </p:nvGrpSpPr>
        <p:grpSpPr>
          <a:xfrm>
            <a:off x="7307580" y="4305270"/>
            <a:ext cx="1301306" cy="481520"/>
            <a:chOff x="9425940" y="4244310"/>
            <a:chExt cx="1301306" cy="481520"/>
          </a:xfrm>
        </p:grpSpPr>
        <p:grpSp>
          <p:nvGrpSpPr>
            <p:cNvPr id="91" name="Group 87"/>
            <p:cNvGrpSpPr/>
            <p:nvPr userDrawn="1"/>
          </p:nvGrpSpPr>
          <p:grpSpPr>
            <a:xfrm>
              <a:off x="9425940" y="4244310"/>
              <a:ext cx="1301306" cy="349246"/>
              <a:chOff x="9425940" y="4244310"/>
              <a:chExt cx="1301306" cy="349246"/>
            </a:xfrm>
            <a:solidFill>
              <a:schemeClr val="tx1"/>
            </a:solidFill>
          </p:grpSpPr>
          <p:sp>
            <p:nvSpPr>
              <p:cNvPr id="114" name="Freeform 8"/>
              <p:cNvSpPr>
                <a:spLocks/>
              </p:cNvSpPr>
              <p:nvPr userDrawn="1"/>
            </p:nvSpPr>
            <p:spPr bwMode="gray">
              <a:xfrm>
                <a:off x="9425940" y="4244310"/>
                <a:ext cx="317876" cy="349246"/>
              </a:xfrm>
              <a:custGeom>
                <a:avLst/>
                <a:gdLst/>
                <a:ahLst/>
                <a:cxnLst>
                  <a:cxn ang="0">
                    <a:pos x="394" y="375"/>
                  </a:cxn>
                  <a:cxn ang="0">
                    <a:pos x="392" y="370"/>
                  </a:cxn>
                  <a:cxn ang="0">
                    <a:pos x="387" y="372"/>
                  </a:cxn>
                  <a:cxn ang="0">
                    <a:pos x="380" y="375"/>
                  </a:cxn>
                  <a:cxn ang="0">
                    <a:pos x="299" y="389"/>
                  </a:cxn>
                  <a:cxn ang="0">
                    <a:pos x="141" y="237"/>
                  </a:cxn>
                  <a:cxn ang="0">
                    <a:pos x="298" y="83"/>
                  </a:cxn>
                  <a:cxn ang="0">
                    <a:pos x="380" y="98"/>
                  </a:cxn>
                  <a:cxn ang="0">
                    <a:pos x="387" y="101"/>
                  </a:cxn>
                  <a:cxn ang="0">
                    <a:pos x="392" y="103"/>
                  </a:cxn>
                  <a:cxn ang="0">
                    <a:pos x="395" y="98"/>
                  </a:cxn>
                  <a:cxn ang="0">
                    <a:pos x="429" y="38"/>
                  </a:cxn>
                  <a:cxn ang="0">
                    <a:pos x="432" y="32"/>
                  </a:cxn>
                  <a:cxn ang="0">
                    <a:pos x="426" y="29"/>
                  </a:cxn>
                  <a:cxn ang="0">
                    <a:pos x="418" y="26"/>
                  </a:cxn>
                  <a:cxn ang="0">
                    <a:pos x="276" y="0"/>
                  </a:cxn>
                  <a:cxn ang="0">
                    <a:pos x="0" y="238"/>
                  </a:cxn>
                  <a:cxn ang="0">
                    <a:pos x="277" y="475"/>
                  </a:cxn>
                  <a:cxn ang="0">
                    <a:pos x="418" y="449"/>
                  </a:cxn>
                  <a:cxn ang="0">
                    <a:pos x="426" y="445"/>
                  </a:cxn>
                  <a:cxn ang="0">
                    <a:pos x="432" y="443"/>
                  </a:cxn>
                  <a:cxn ang="0">
                    <a:pos x="429" y="437"/>
                  </a:cxn>
                  <a:cxn ang="0">
                    <a:pos x="394" y="375"/>
                  </a:cxn>
                </a:cxnLst>
                <a:rect l="0" t="0" r="r" b="b"/>
                <a:pathLst>
                  <a:path w="432" h="475">
                    <a:moveTo>
                      <a:pt x="394" y="375"/>
                    </a:moveTo>
                    <a:cubicBezTo>
                      <a:pt x="392" y="370"/>
                      <a:pt x="392" y="370"/>
                      <a:pt x="392" y="370"/>
                    </a:cubicBezTo>
                    <a:cubicBezTo>
                      <a:pt x="387" y="372"/>
                      <a:pt x="387" y="372"/>
                      <a:pt x="387" y="372"/>
                    </a:cubicBezTo>
                    <a:cubicBezTo>
                      <a:pt x="380" y="375"/>
                      <a:pt x="380" y="375"/>
                      <a:pt x="380" y="375"/>
                    </a:cubicBezTo>
                    <a:cubicBezTo>
                      <a:pt x="361" y="382"/>
                      <a:pt x="338" y="389"/>
                      <a:pt x="299" y="389"/>
                    </a:cubicBezTo>
                    <a:cubicBezTo>
                      <a:pt x="191" y="389"/>
                      <a:pt x="141" y="310"/>
                      <a:pt x="141" y="237"/>
                    </a:cubicBezTo>
                    <a:cubicBezTo>
                      <a:pt x="141" y="160"/>
                      <a:pt x="190" y="83"/>
                      <a:pt x="298" y="83"/>
                    </a:cubicBezTo>
                    <a:cubicBezTo>
                      <a:pt x="335" y="83"/>
                      <a:pt x="363" y="91"/>
                      <a:pt x="380" y="98"/>
                    </a:cubicBezTo>
                    <a:cubicBezTo>
                      <a:pt x="387" y="101"/>
                      <a:pt x="387" y="101"/>
                      <a:pt x="387" y="101"/>
                    </a:cubicBezTo>
                    <a:cubicBezTo>
                      <a:pt x="392" y="103"/>
                      <a:pt x="392" y="103"/>
                      <a:pt x="392" y="103"/>
                    </a:cubicBezTo>
                    <a:cubicBezTo>
                      <a:pt x="395" y="98"/>
                      <a:pt x="395" y="98"/>
                      <a:pt x="395" y="98"/>
                    </a:cubicBezTo>
                    <a:cubicBezTo>
                      <a:pt x="429" y="38"/>
                      <a:pt x="429" y="38"/>
                      <a:pt x="429" y="38"/>
                    </a:cubicBezTo>
                    <a:cubicBezTo>
                      <a:pt x="432" y="32"/>
                      <a:pt x="432" y="32"/>
                      <a:pt x="432" y="32"/>
                    </a:cubicBezTo>
                    <a:cubicBezTo>
                      <a:pt x="426" y="29"/>
                      <a:pt x="426" y="29"/>
                      <a:pt x="426" y="29"/>
                    </a:cubicBezTo>
                    <a:cubicBezTo>
                      <a:pt x="418" y="26"/>
                      <a:pt x="418" y="26"/>
                      <a:pt x="418" y="26"/>
                    </a:cubicBezTo>
                    <a:cubicBezTo>
                      <a:pt x="381" y="8"/>
                      <a:pt x="333" y="0"/>
                      <a:pt x="276" y="0"/>
                    </a:cubicBezTo>
                    <a:cubicBezTo>
                      <a:pt x="95" y="0"/>
                      <a:pt x="0" y="119"/>
                      <a:pt x="0" y="238"/>
                    </a:cubicBezTo>
                    <a:cubicBezTo>
                      <a:pt x="0" y="356"/>
                      <a:pt x="95" y="475"/>
                      <a:pt x="277" y="475"/>
                    </a:cubicBezTo>
                    <a:cubicBezTo>
                      <a:pt x="332" y="475"/>
                      <a:pt x="386" y="466"/>
                      <a:pt x="418" y="449"/>
                    </a:cubicBezTo>
                    <a:cubicBezTo>
                      <a:pt x="426" y="445"/>
                      <a:pt x="426" y="445"/>
                      <a:pt x="426" y="445"/>
                    </a:cubicBezTo>
                    <a:cubicBezTo>
                      <a:pt x="432" y="443"/>
                      <a:pt x="432" y="443"/>
                      <a:pt x="432" y="443"/>
                    </a:cubicBezTo>
                    <a:cubicBezTo>
                      <a:pt x="429" y="437"/>
                      <a:pt x="429" y="437"/>
                      <a:pt x="429" y="437"/>
                    </a:cubicBezTo>
                    <a:lnTo>
                      <a:pt x="394" y="37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" name="Freeform 9"/>
              <p:cNvSpPr>
                <a:spLocks/>
              </p:cNvSpPr>
              <p:nvPr userDrawn="1"/>
            </p:nvSpPr>
            <p:spPr bwMode="gray">
              <a:xfrm>
                <a:off x="9747999" y="4244310"/>
                <a:ext cx="303760" cy="349246"/>
              </a:xfrm>
              <a:custGeom>
                <a:avLst/>
                <a:gdLst/>
                <a:ahLst/>
                <a:cxnLst>
                  <a:cxn ang="0">
                    <a:pos x="253" y="192"/>
                  </a:cxn>
                  <a:cxn ang="0">
                    <a:pos x="155" y="134"/>
                  </a:cxn>
                  <a:cxn ang="0">
                    <a:pos x="249" y="81"/>
                  </a:cxn>
                  <a:cxn ang="0">
                    <a:pos x="349" y="99"/>
                  </a:cxn>
                  <a:cxn ang="0">
                    <a:pos x="356" y="102"/>
                  </a:cxn>
                  <a:cxn ang="0">
                    <a:pos x="362" y="104"/>
                  </a:cxn>
                  <a:cxn ang="0">
                    <a:pos x="364" y="100"/>
                  </a:cxn>
                  <a:cxn ang="0">
                    <a:pos x="398" y="38"/>
                  </a:cxn>
                  <a:cxn ang="0">
                    <a:pos x="402" y="32"/>
                  </a:cxn>
                  <a:cxn ang="0">
                    <a:pos x="396" y="29"/>
                  </a:cxn>
                  <a:cxn ang="0">
                    <a:pos x="387" y="25"/>
                  </a:cxn>
                  <a:cxn ang="0">
                    <a:pos x="235" y="0"/>
                  </a:cxn>
                  <a:cxn ang="0">
                    <a:pos x="20" y="142"/>
                  </a:cxn>
                  <a:cxn ang="0">
                    <a:pos x="172" y="271"/>
                  </a:cxn>
                  <a:cxn ang="0">
                    <a:pos x="271" y="333"/>
                  </a:cxn>
                  <a:cxn ang="0">
                    <a:pos x="165" y="390"/>
                  </a:cxn>
                  <a:cxn ang="0">
                    <a:pos x="55" y="370"/>
                  </a:cxn>
                  <a:cxn ang="0">
                    <a:pos x="47" y="368"/>
                  </a:cxn>
                  <a:cxn ang="0">
                    <a:pos x="42" y="365"/>
                  </a:cxn>
                  <a:cxn ang="0">
                    <a:pos x="40" y="370"/>
                  </a:cxn>
                  <a:cxn ang="0">
                    <a:pos x="3" y="438"/>
                  </a:cxn>
                  <a:cxn ang="0">
                    <a:pos x="0" y="444"/>
                  </a:cxn>
                  <a:cxn ang="0">
                    <a:pos x="6" y="447"/>
                  </a:cxn>
                  <a:cxn ang="0">
                    <a:pos x="15" y="450"/>
                  </a:cxn>
                  <a:cxn ang="0">
                    <a:pos x="186" y="475"/>
                  </a:cxn>
                  <a:cxn ang="0">
                    <a:pos x="413" y="328"/>
                  </a:cxn>
                  <a:cxn ang="0">
                    <a:pos x="253" y="192"/>
                  </a:cxn>
                </a:cxnLst>
                <a:rect l="0" t="0" r="r" b="b"/>
                <a:pathLst>
                  <a:path w="413" h="475">
                    <a:moveTo>
                      <a:pt x="253" y="192"/>
                    </a:moveTo>
                    <a:cubicBezTo>
                      <a:pt x="200" y="177"/>
                      <a:pt x="155" y="164"/>
                      <a:pt x="155" y="134"/>
                    </a:cubicBezTo>
                    <a:cubicBezTo>
                      <a:pt x="155" y="102"/>
                      <a:pt x="193" y="81"/>
                      <a:pt x="249" y="81"/>
                    </a:cubicBezTo>
                    <a:cubicBezTo>
                      <a:pt x="288" y="81"/>
                      <a:pt x="328" y="90"/>
                      <a:pt x="349" y="99"/>
                    </a:cubicBezTo>
                    <a:cubicBezTo>
                      <a:pt x="356" y="102"/>
                      <a:pt x="356" y="102"/>
                      <a:pt x="356" y="102"/>
                    </a:cubicBezTo>
                    <a:cubicBezTo>
                      <a:pt x="362" y="104"/>
                      <a:pt x="362" y="104"/>
                      <a:pt x="362" y="104"/>
                    </a:cubicBezTo>
                    <a:cubicBezTo>
                      <a:pt x="364" y="100"/>
                      <a:pt x="364" y="100"/>
                      <a:pt x="364" y="100"/>
                    </a:cubicBezTo>
                    <a:cubicBezTo>
                      <a:pt x="398" y="38"/>
                      <a:pt x="398" y="38"/>
                      <a:pt x="398" y="38"/>
                    </a:cubicBezTo>
                    <a:cubicBezTo>
                      <a:pt x="402" y="32"/>
                      <a:pt x="402" y="32"/>
                      <a:pt x="402" y="32"/>
                    </a:cubicBezTo>
                    <a:cubicBezTo>
                      <a:pt x="396" y="29"/>
                      <a:pt x="396" y="29"/>
                      <a:pt x="396" y="29"/>
                    </a:cubicBezTo>
                    <a:cubicBezTo>
                      <a:pt x="387" y="25"/>
                      <a:pt x="387" y="25"/>
                      <a:pt x="387" y="25"/>
                    </a:cubicBezTo>
                    <a:cubicBezTo>
                      <a:pt x="372" y="19"/>
                      <a:pt x="319" y="0"/>
                      <a:pt x="235" y="0"/>
                    </a:cubicBezTo>
                    <a:cubicBezTo>
                      <a:pt x="94" y="0"/>
                      <a:pt x="20" y="71"/>
                      <a:pt x="20" y="142"/>
                    </a:cubicBezTo>
                    <a:cubicBezTo>
                      <a:pt x="20" y="225"/>
                      <a:pt x="101" y="250"/>
                      <a:pt x="172" y="271"/>
                    </a:cubicBezTo>
                    <a:cubicBezTo>
                      <a:pt x="225" y="287"/>
                      <a:pt x="271" y="301"/>
                      <a:pt x="271" y="333"/>
                    </a:cubicBezTo>
                    <a:cubicBezTo>
                      <a:pt x="271" y="366"/>
                      <a:pt x="228" y="390"/>
                      <a:pt x="165" y="390"/>
                    </a:cubicBezTo>
                    <a:cubicBezTo>
                      <a:pt x="122" y="390"/>
                      <a:pt x="78" y="380"/>
                      <a:pt x="55" y="370"/>
                    </a:cubicBezTo>
                    <a:cubicBezTo>
                      <a:pt x="47" y="368"/>
                      <a:pt x="47" y="368"/>
                      <a:pt x="47" y="368"/>
                    </a:cubicBezTo>
                    <a:cubicBezTo>
                      <a:pt x="42" y="365"/>
                      <a:pt x="42" y="365"/>
                      <a:pt x="42" y="365"/>
                    </a:cubicBezTo>
                    <a:cubicBezTo>
                      <a:pt x="40" y="370"/>
                      <a:pt x="40" y="370"/>
                      <a:pt x="40" y="370"/>
                    </a:cubicBezTo>
                    <a:cubicBezTo>
                      <a:pt x="3" y="438"/>
                      <a:pt x="3" y="438"/>
                      <a:pt x="3" y="438"/>
                    </a:cubicBezTo>
                    <a:cubicBezTo>
                      <a:pt x="0" y="444"/>
                      <a:pt x="0" y="444"/>
                      <a:pt x="0" y="444"/>
                    </a:cubicBezTo>
                    <a:cubicBezTo>
                      <a:pt x="6" y="447"/>
                      <a:pt x="6" y="447"/>
                      <a:pt x="6" y="447"/>
                    </a:cubicBezTo>
                    <a:cubicBezTo>
                      <a:pt x="15" y="450"/>
                      <a:pt x="15" y="450"/>
                      <a:pt x="15" y="450"/>
                    </a:cubicBezTo>
                    <a:cubicBezTo>
                      <a:pt x="55" y="466"/>
                      <a:pt x="119" y="475"/>
                      <a:pt x="186" y="475"/>
                    </a:cubicBezTo>
                    <a:cubicBezTo>
                      <a:pt x="317" y="475"/>
                      <a:pt x="413" y="413"/>
                      <a:pt x="413" y="328"/>
                    </a:cubicBezTo>
                    <a:cubicBezTo>
                      <a:pt x="413" y="238"/>
                      <a:pt x="328" y="213"/>
                      <a:pt x="253" y="19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" name="Freeform 10"/>
              <p:cNvSpPr>
                <a:spLocks/>
              </p:cNvSpPr>
              <p:nvPr userDrawn="1"/>
            </p:nvSpPr>
            <p:spPr bwMode="gray">
              <a:xfrm>
                <a:off x="10056465" y="4250584"/>
                <a:ext cx="303237" cy="337221"/>
              </a:xfrm>
              <a:custGeom>
                <a:avLst/>
                <a:gdLst/>
                <a:ahLst/>
                <a:cxnLst>
                  <a:cxn ang="0">
                    <a:pos x="571" y="0"/>
                  </a:cxn>
                  <a:cxn ang="0">
                    <a:pos x="560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07"/>
                  </a:cxn>
                  <a:cxn ang="0">
                    <a:pos x="0" y="116"/>
                  </a:cxn>
                  <a:cxn ang="0">
                    <a:pos x="8" y="116"/>
                  </a:cxn>
                  <a:cxn ang="0">
                    <a:pos x="191" y="116"/>
                  </a:cxn>
                  <a:cxn ang="0">
                    <a:pos x="191" y="635"/>
                  </a:cxn>
                  <a:cxn ang="0">
                    <a:pos x="191" y="645"/>
                  </a:cxn>
                  <a:cxn ang="0">
                    <a:pos x="200" y="645"/>
                  </a:cxn>
                  <a:cxn ang="0">
                    <a:pos x="373" y="645"/>
                  </a:cxn>
                  <a:cxn ang="0">
                    <a:pos x="381" y="645"/>
                  </a:cxn>
                  <a:cxn ang="0">
                    <a:pos x="381" y="635"/>
                  </a:cxn>
                  <a:cxn ang="0">
                    <a:pos x="381" y="116"/>
                  </a:cxn>
                  <a:cxn ang="0">
                    <a:pos x="571" y="116"/>
                  </a:cxn>
                  <a:cxn ang="0">
                    <a:pos x="580" y="116"/>
                  </a:cxn>
                  <a:cxn ang="0">
                    <a:pos x="580" y="107"/>
                  </a:cxn>
                  <a:cxn ang="0">
                    <a:pos x="580" y="9"/>
                  </a:cxn>
                  <a:cxn ang="0">
                    <a:pos x="580" y="0"/>
                  </a:cxn>
                  <a:cxn ang="0">
                    <a:pos x="571" y="0"/>
                  </a:cxn>
                </a:cxnLst>
                <a:rect l="0" t="0" r="r" b="b"/>
                <a:pathLst>
                  <a:path w="580" h="645">
                    <a:moveTo>
                      <a:pt x="571" y="0"/>
                    </a:moveTo>
                    <a:lnTo>
                      <a:pt x="560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07"/>
                    </a:lnTo>
                    <a:lnTo>
                      <a:pt x="0" y="116"/>
                    </a:lnTo>
                    <a:lnTo>
                      <a:pt x="8" y="116"/>
                    </a:lnTo>
                    <a:lnTo>
                      <a:pt x="191" y="116"/>
                    </a:lnTo>
                    <a:lnTo>
                      <a:pt x="191" y="635"/>
                    </a:lnTo>
                    <a:lnTo>
                      <a:pt x="191" y="645"/>
                    </a:lnTo>
                    <a:lnTo>
                      <a:pt x="200" y="645"/>
                    </a:lnTo>
                    <a:lnTo>
                      <a:pt x="373" y="645"/>
                    </a:lnTo>
                    <a:lnTo>
                      <a:pt x="381" y="645"/>
                    </a:lnTo>
                    <a:lnTo>
                      <a:pt x="381" y="635"/>
                    </a:lnTo>
                    <a:lnTo>
                      <a:pt x="381" y="116"/>
                    </a:lnTo>
                    <a:lnTo>
                      <a:pt x="571" y="116"/>
                    </a:lnTo>
                    <a:lnTo>
                      <a:pt x="580" y="116"/>
                    </a:lnTo>
                    <a:lnTo>
                      <a:pt x="580" y="107"/>
                    </a:lnTo>
                    <a:lnTo>
                      <a:pt x="580" y="9"/>
                    </a:lnTo>
                    <a:lnTo>
                      <a:pt x="580" y="0"/>
                    </a:lnTo>
                    <a:lnTo>
                      <a:pt x="57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" name="Freeform 11"/>
              <p:cNvSpPr>
                <a:spLocks/>
              </p:cNvSpPr>
              <p:nvPr userDrawn="1"/>
            </p:nvSpPr>
            <p:spPr bwMode="gray">
              <a:xfrm>
                <a:off x="10056465" y="4250584"/>
                <a:ext cx="303237" cy="337221"/>
              </a:xfrm>
              <a:custGeom>
                <a:avLst/>
                <a:gdLst/>
                <a:ahLst/>
                <a:cxnLst>
                  <a:cxn ang="0">
                    <a:pos x="571" y="0"/>
                  </a:cxn>
                  <a:cxn ang="0">
                    <a:pos x="560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07"/>
                  </a:cxn>
                  <a:cxn ang="0">
                    <a:pos x="0" y="116"/>
                  </a:cxn>
                  <a:cxn ang="0">
                    <a:pos x="8" y="116"/>
                  </a:cxn>
                  <a:cxn ang="0">
                    <a:pos x="191" y="116"/>
                  </a:cxn>
                  <a:cxn ang="0">
                    <a:pos x="191" y="635"/>
                  </a:cxn>
                  <a:cxn ang="0">
                    <a:pos x="191" y="645"/>
                  </a:cxn>
                  <a:cxn ang="0">
                    <a:pos x="200" y="645"/>
                  </a:cxn>
                  <a:cxn ang="0">
                    <a:pos x="373" y="645"/>
                  </a:cxn>
                  <a:cxn ang="0">
                    <a:pos x="381" y="645"/>
                  </a:cxn>
                  <a:cxn ang="0">
                    <a:pos x="381" y="635"/>
                  </a:cxn>
                  <a:cxn ang="0">
                    <a:pos x="381" y="116"/>
                  </a:cxn>
                  <a:cxn ang="0">
                    <a:pos x="571" y="116"/>
                  </a:cxn>
                  <a:cxn ang="0">
                    <a:pos x="580" y="116"/>
                  </a:cxn>
                  <a:cxn ang="0">
                    <a:pos x="580" y="107"/>
                  </a:cxn>
                  <a:cxn ang="0">
                    <a:pos x="580" y="9"/>
                  </a:cxn>
                  <a:cxn ang="0">
                    <a:pos x="580" y="0"/>
                  </a:cxn>
                </a:cxnLst>
                <a:rect l="0" t="0" r="r" b="b"/>
                <a:pathLst>
                  <a:path w="580" h="645">
                    <a:moveTo>
                      <a:pt x="571" y="0"/>
                    </a:moveTo>
                    <a:lnTo>
                      <a:pt x="560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07"/>
                    </a:lnTo>
                    <a:lnTo>
                      <a:pt x="0" y="116"/>
                    </a:lnTo>
                    <a:lnTo>
                      <a:pt x="8" y="116"/>
                    </a:lnTo>
                    <a:lnTo>
                      <a:pt x="191" y="116"/>
                    </a:lnTo>
                    <a:lnTo>
                      <a:pt x="191" y="635"/>
                    </a:lnTo>
                    <a:lnTo>
                      <a:pt x="191" y="645"/>
                    </a:lnTo>
                    <a:lnTo>
                      <a:pt x="200" y="645"/>
                    </a:lnTo>
                    <a:lnTo>
                      <a:pt x="373" y="645"/>
                    </a:lnTo>
                    <a:lnTo>
                      <a:pt x="381" y="645"/>
                    </a:lnTo>
                    <a:lnTo>
                      <a:pt x="381" y="635"/>
                    </a:lnTo>
                    <a:lnTo>
                      <a:pt x="381" y="116"/>
                    </a:lnTo>
                    <a:lnTo>
                      <a:pt x="571" y="116"/>
                    </a:lnTo>
                    <a:lnTo>
                      <a:pt x="580" y="116"/>
                    </a:lnTo>
                    <a:lnTo>
                      <a:pt x="580" y="107"/>
                    </a:lnTo>
                    <a:lnTo>
                      <a:pt x="580" y="9"/>
                    </a:lnTo>
                    <a:lnTo>
                      <a:pt x="58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" name="Freeform 12"/>
              <p:cNvSpPr>
                <a:spLocks noEditPoints="1"/>
              </p:cNvSpPr>
              <p:nvPr userDrawn="1"/>
            </p:nvSpPr>
            <p:spPr bwMode="gray">
              <a:xfrm>
                <a:off x="10388457" y="4244310"/>
                <a:ext cx="338789" cy="349246"/>
              </a:xfrm>
              <a:custGeom>
                <a:avLst/>
                <a:gdLst/>
                <a:ahLst/>
                <a:cxnLst>
                  <a:cxn ang="0">
                    <a:pos x="360" y="225"/>
                  </a:cxn>
                  <a:cxn ang="0">
                    <a:pos x="439" y="127"/>
                  </a:cxn>
                  <a:cxn ang="0">
                    <a:pos x="196" y="0"/>
                  </a:cxn>
                  <a:cxn ang="0">
                    <a:pos x="10" y="25"/>
                  </a:cxn>
                  <a:cxn ang="0">
                    <a:pos x="4" y="27"/>
                  </a:cxn>
                  <a:cxn ang="0">
                    <a:pos x="0" y="28"/>
                  </a:cxn>
                  <a:cxn ang="0">
                    <a:pos x="0" y="33"/>
                  </a:cxn>
                  <a:cxn ang="0">
                    <a:pos x="0" y="443"/>
                  </a:cxn>
                  <a:cxn ang="0">
                    <a:pos x="0" y="447"/>
                  </a:cxn>
                  <a:cxn ang="0">
                    <a:pos x="4" y="448"/>
                  </a:cxn>
                  <a:cxn ang="0">
                    <a:pos x="10" y="450"/>
                  </a:cxn>
                  <a:cxn ang="0">
                    <a:pos x="203" y="475"/>
                  </a:cxn>
                  <a:cxn ang="0">
                    <a:pos x="461" y="335"/>
                  </a:cxn>
                  <a:cxn ang="0">
                    <a:pos x="360" y="225"/>
                  </a:cxn>
                  <a:cxn ang="0">
                    <a:pos x="132" y="247"/>
                  </a:cxn>
                  <a:cxn ang="0">
                    <a:pos x="132" y="208"/>
                  </a:cxn>
                  <a:cxn ang="0">
                    <a:pos x="132" y="79"/>
                  </a:cxn>
                  <a:cxn ang="0">
                    <a:pos x="196" y="72"/>
                  </a:cxn>
                  <a:cxn ang="0">
                    <a:pos x="307" y="132"/>
                  </a:cxn>
                  <a:cxn ang="0">
                    <a:pos x="201" y="194"/>
                  </a:cxn>
                  <a:cxn ang="0">
                    <a:pos x="193" y="194"/>
                  </a:cxn>
                  <a:cxn ang="0">
                    <a:pos x="188" y="195"/>
                  </a:cxn>
                  <a:cxn ang="0">
                    <a:pos x="188" y="200"/>
                  </a:cxn>
                  <a:cxn ang="0">
                    <a:pos x="188" y="255"/>
                  </a:cxn>
                  <a:cxn ang="0">
                    <a:pos x="188" y="261"/>
                  </a:cxn>
                  <a:cxn ang="0">
                    <a:pos x="193" y="261"/>
                  </a:cxn>
                  <a:cxn ang="0">
                    <a:pos x="201" y="262"/>
                  </a:cxn>
                  <a:cxn ang="0">
                    <a:pos x="325" y="334"/>
                  </a:cxn>
                  <a:cxn ang="0">
                    <a:pos x="201" y="400"/>
                  </a:cxn>
                  <a:cxn ang="0">
                    <a:pos x="132" y="392"/>
                  </a:cxn>
                  <a:cxn ang="0">
                    <a:pos x="132" y="247"/>
                  </a:cxn>
                </a:cxnLst>
                <a:rect l="0" t="0" r="r" b="b"/>
                <a:pathLst>
                  <a:path w="461" h="475">
                    <a:moveTo>
                      <a:pt x="360" y="225"/>
                    </a:moveTo>
                    <a:cubicBezTo>
                      <a:pt x="395" y="211"/>
                      <a:pt x="439" y="183"/>
                      <a:pt x="439" y="127"/>
                    </a:cubicBezTo>
                    <a:cubicBezTo>
                      <a:pt x="439" y="48"/>
                      <a:pt x="348" y="0"/>
                      <a:pt x="196" y="0"/>
                    </a:cubicBezTo>
                    <a:cubicBezTo>
                      <a:pt x="126" y="0"/>
                      <a:pt x="56" y="9"/>
                      <a:pt x="10" y="25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443"/>
                      <a:pt x="0" y="443"/>
                      <a:pt x="0" y="443"/>
                    </a:cubicBezTo>
                    <a:cubicBezTo>
                      <a:pt x="0" y="447"/>
                      <a:pt x="0" y="447"/>
                      <a:pt x="0" y="447"/>
                    </a:cubicBezTo>
                    <a:cubicBezTo>
                      <a:pt x="4" y="448"/>
                      <a:pt x="4" y="448"/>
                      <a:pt x="4" y="448"/>
                    </a:cubicBezTo>
                    <a:cubicBezTo>
                      <a:pt x="10" y="450"/>
                      <a:pt x="10" y="450"/>
                      <a:pt x="10" y="450"/>
                    </a:cubicBezTo>
                    <a:cubicBezTo>
                      <a:pt x="57" y="466"/>
                      <a:pt x="127" y="475"/>
                      <a:pt x="203" y="475"/>
                    </a:cubicBezTo>
                    <a:cubicBezTo>
                      <a:pt x="369" y="475"/>
                      <a:pt x="461" y="426"/>
                      <a:pt x="461" y="335"/>
                    </a:cubicBezTo>
                    <a:cubicBezTo>
                      <a:pt x="461" y="272"/>
                      <a:pt x="396" y="239"/>
                      <a:pt x="360" y="225"/>
                    </a:cubicBezTo>
                    <a:moveTo>
                      <a:pt x="132" y="247"/>
                    </a:moveTo>
                    <a:cubicBezTo>
                      <a:pt x="132" y="208"/>
                      <a:pt x="132" y="208"/>
                      <a:pt x="132" y="208"/>
                    </a:cubicBezTo>
                    <a:cubicBezTo>
                      <a:pt x="132" y="208"/>
                      <a:pt x="132" y="103"/>
                      <a:pt x="132" y="79"/>
                    </a:cubicBezTo>
                    <a:cubicBezTo>
                      <a:pt x="153" y="75"/>
                      <a:pt x="174" y="72"/>
                      <a:pt x="196" y="72"/>
                    </a:cubicBezTo>
                    <a:cubicBezTo>
                      <a:pt x="269" y="72"/>
                      <a:pt x="307" y="92"/>
                      <a:pt x="307" y="132"/>
                    </a:cubicBezTo>
                    <a:cubicBezTo>
                      <a:pt x="307" y="150"/>
                      <a:pt x="307" y="187"/>
                      <a:pt x="201" y="194"/>
                    </a:cubicBezTo>
                    <a:cubicBezTo>
                      <a:pt x="193" y="194"/>
                      <a:pt x="193" y="194"/>
                      <a:pt x="193" y="194"/>
                    </a:cubicBezTo>
                    <a:cubicBezTo>
                      <a:pt x="188" y="195"/>
                      <a:pt x="188" y="195"/>
                      <a:pt x="188" y="195"/>
                    </a:cubicBezTo>
                    <a:cubicBezTo>
                      <a:pt x="188" y="200"/>
                      <a:pt x="188" y="200"/>
                      <a:pt x="188" y="200"/>
                    </a:cubicBezTo>
                    <a:cubicBezTo>
                      <a:pt x="188" y="255"/>
                      <a:pt x="188" y="255"/>
                      <a:pt x="188" y="255"/>
                    </a:cubicBezTo>
                    <a:cubicBezTo>
                      <a:pt x="188" y="261"/>
                      <a:pt x="188" y="261"/>
                      <a:pt x="188" y="261"/>
                    </a:cubicBezTo>
                    <a:cubicBezTo>
                      <a:pt x="193" y="261"/>
                      <a:pt x="193" y="261"/>
                      <a:pt x="193" y="261"/>
                    </a:cubicBezTo>
                    <a:cubicBezTo>
                      <a:pt x="201" y="262"/>
                      <a:pt x="201" y="262"/>
                      <a:pt x="201" y="262"/>
                    </a:cubicBezTo>
                    <a:cubicBezTo>
                      <a:pt x="310" y="268"/>
                      <a:pt x="325" y="302"/>
                      <a:pt x="325" y="334"/>
                    </a:cubicBezTo>
                    <a:cubicBezTo>
                      <a:pt x="325" y="389"/>
                      <a:pt x="257" y="400"/>
                      <a:pt x="201" y="400"/>
                    </a:cubicBezTo>
                    <a:cubicBezTo>
                      <a:pt x="176" y="400"/>
                      <a:pt x="153" y="397"/>
                      <a:pt x="132" y="392"/>
                    </a:cubicBezTo>
                    <a:lnTo>
                      <a:pt x="132" y="2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92" name="Group 86"/>
            <p:cNvGrpSpPr/>
            <p:nvPr userDrawn="1"/>
          </p:nvGrpSpPr>
          <p:grpSpPr>
            <a:xfrm>
              <a:off x="9444239" y="4622311"/>
              <a:ext cx="1264708" cy="103519"/>
              <a:chOff x="9444239" y="4622311"/>
              <a:chExt cx="1264708" cy="103519"/>
            </a:xfrm>
            <a:solidFill>
              <a:schemeClr val="accent1"/>
            </a:solidFill>
          </p:grpSpPr>
          <p:sp>
            <p:nvSpPr>
              <p:cNvPr id="93" name="Freeform 13"/>
              <p:cNvSpPr>
                <a:spLocks/>
              </p:cNvSpPr>
              <p:nvPr userDrawn="1"/>
            </p:nvSpPr>
            <p:spPr bwMode="gray">
              <a:xfrm>
                <a:off x="9444239" y="4622311"/>
                <a:ext cx="26141" cy="101951"/>
              </a:xfrm>
              <a:custGeom>
                <a:avLst/>
                <a:gdLst/>
                <a:ahLst/>
                <a:cxnLst>
                  <a:cxn ang="0">
                    <a:pos x="0" y="195"/>
                  </a:cxn>
                  <a:cxn ang="0">
                    <a:pos x="28" y="0"/>
                  </a:cxn>
                  <a:cxn ang="0">
                    <a:pos x="50" y="0"/>
                  </a:cxn>
                  <a:cxn ang="0">
                    <a:pos x="24" y="195"/>
                  </a:cxn>
                  <a:cxn ang="0">
                    <a:pos x="0" y="195"/>
                  </a:cxn>
                </a:cxnLst>
                <a:rect l="0" t="0" r="r" b="b"/>
                <a:pathLst>
                  <a:path w="50" h="195">
                    <a:moveTo>
                      <a:pt x="0" y="195"/>
                    </a:moveTo>
                    <a:lnTo>
                      <a:pt x="28" y="0"/>
                    </a:lnTo>
                    <a:lnTo>
                      <a:pt x="50" y="0"/>
                    </a:lnTo>
                    <a:lnTo>
                      <a:pt x="24" y="195"/>
                    </a:lnTo>
                    <a:lnTo>
                      <a:pt x="0" y="19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" name="Freeform 14"/>
              <p:cNvSpPr>
                <a:spLocks noEditPoints="1"/>
              </p:cNvSpPr>
              <p:nvPr userDrawn="1"/>
            </p:nvSpPr>
            <p:spPr bwMode="gray">
              <a:xfrm>
                <a:off x="9475086" y="4653157"/>
                <a:ext cx="64830" cy="72673"/>
              </a:xfrm>
              <a:custGeom>
                <a:avLst/>
                <a:gdLst/>
                <a:ahLst/>
                <a:cxnLst>
                  <a:cxn ang="0">
                    <a:pos x="20" y="55"/>
                  </a:cxn>
                  <a:cxn ang="0">
                    <a:pos x="45" y="87"/>
                  </a:cxn>
                  <a:cxn ang="0">
                    <a:pos x="71" y="82"/>
                  </a:cxn>
                  <a:cxn ang="0">
                    <a:pos x="74" y="92"/>
                  </a:cxn>
                  <a:cxn ang="0">
                    <a:pos x="43" y="99"/>
                  </a:cxn>
                  <a:cxn ang="0">
                    <a:pos x="5" y="49"/>
                  </a:cxn>
                  <a:cxn ang="0">
                    <a:pos x="52" y="0"/>
                  </a:cxn>
                  <a:cxn ang="0">
                    <a:pos x="84" y="47"/>
                  </a:cxn>
                  <a:cxn ang="0">
                    <a:pos x="20" y="55"/>
                  </a:cxn>
                  <a:cxn ang="0">
                    <a:pos x="50" y="10"/>
                  </a:cxn>
                  <a:cxn ang="0">
                    <a:pos x="20" y="47"/>
                  </a:cxn>
                  <a:cxn ang="0">
                    <a:pos x="69" y="40"/>
                  </a:cxn>
                  <a:cxn ang="0">
                    <a:pos x="50" y="10"/>
                  </a:cxn>
                </a:cxnLst>
                <a:rect l="0" t="0" r="r" b="b"/>
                <a:pathLst>
                  <a:path w="88" h="99">
                    <a:moveTo>
                      <a:pt x="20" y="55"/>
                    </a:moveTo>
                    <a:cubicBezTo>
                      <a:pt x="18" y="77"/>
                      <a:pt x="28" y="87"/>
                      <a:pt x="45" y="87"/>
                    </a:cubicBezTo>
                    <a:cubicBezTo>
                      <a:pt x="57" y="87"/>
                      <a:pt x="65" y="85"/>
                      <a:pt x="71" y="82"/>
                    </a:cubicBezTo>
                    <a:cubicBezTo>
                      <a:pt x="74" y="92"/>
                      <a:pt x="74" y="92"/>
                      <a:pt x="74" y="92"/>
                    </a:cubicBezTo>
                    <a:cubicBezTo>
                      <a:pt x="67" y="96"/>
                      <a:pt x="56" y="99"/>
                      <a:pt x="43" y="99"/>
                    </a:cubicBezTo>
                    <a:cubicBezTo>
                      <a:pt x="16" y="99"/>
                      <a:pt x="0" y="83"/>
                      <a:pt x="5" y="49"/>
                    </a:cubicBezTo>
                    <a:cubicBezTo>
                      <a:pt x="10" y="17"/>
                      <a:pt x="29" y="0"/>
                      <a:pt x="52" y="0"/>
                    </a:cubicBezTo>
                    <a:cubicBezTo>
                      <a:pt x="76" y="0"/>
                      <a:pt x="88" y="15"/>
                      <a:pt x="84" y="47"/>
                    </a:cubicBezTo>
                    <a:lnTo>
                      <a:pt x="20" y="55"/>
                    </a:lnTo>
                    <a:close/>
                    <a:moveTo>
                      <a:pt x="50" y="10"/>
                    </a:moveTo>
                    <a:cubicBezTo>
                      <a:pt x="36" y="10"/>
                      <a:pt x="23" y="21"/>
                      <a:pt x="20" y="47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72" y="19"/>
                      <a:pt x="64" y="10"/>
                      <a:pt x="50" y="1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" name="Freeform 15"/>
              <p:cNvSpPr>
                <a:spLocks/>
              </p:cNvSpPr>
              <p:nvPr userDrawn="1"/>
            </p:nvSpPr>
            <p:spPr bwMode="gray">
              <a:xfrm>
                <a:off x="9575990" y="4622311"/>
                <a:ext cx="38689" cy="101951"/>
              </a:xfrm>
              <a:custGeom>
                <a:avLst/>
                <a:gdLst/>
                <a:ahLst/>
                <a:cxnLst>
                  <a:cxn ang="0">
                    <a:pos x="28" y="54"/>
                  </a:cxn>
                  <a:cxn ang="0">
                    <a:pos x="16" y="139"/>
                  </a:cxn>
                  <a:cxn ang="0">
                    <a:pos x="0" y="139"/>
                  </a:cxn>
                  <a:cxn ang="0">
                    <a:pos x="12" y="54"/>
                  </a:cxn>
                  <a:cxn ang="0">
                    <a:pos x="0" y="54"/>
                  </a:cxn>
                  <a:cxn ang="0">
                    <a:pos x="2" y="44"/>
                  </a:cxn>
                  <a:cxn ang="0">
                    <a:pos x="13" y="44"/>
                  </a:cxn>
                  <a:cxn ang="0">
                    <a:pos x="15" y="30"/>
                  </a:cxn>
                  <a:cxn ang="0">
                    <a:pos x="53" y="0"/>
                  </a:cxn>
                  <a:cxn ang="0">
                    <a:pos x="52" y="10"/>
                  </a:cxn>
                  <a:cxn ang="0">
                    <a:pos x="32" y="29"/>
                  </a:cxn>
                  <a:cxn ang="0">
                    <a:pos x="29" y="44"/>
                  </a:cxn>
                  <a:cxn ang="0">
                    <a:pos x="47" y="44"/>
                  </a:cxn>
                  <a:cxn ang="0">
                    <a:pos x="45" y="54"/>
                  </a:cxn>
                  <a:cxn ang="0">
                    <a:pos x="28" y="54"/>
                  </a:cxn>
                </a:cxnLst>
                <a:rect l="0" t="0" r="r" b="b"/>
                <a:pathLst>
                  <a:path w="53" h="139">
                    <a:moveTo>
                      <a:pt x="28" y="54"/>
                    </a:moveTo>
                    <a:cubicBezTo>
                      <a:pt x="16" y="139"/>
                      <a:pt x="16" y="139"/>
                      <a:pt x="16" y="139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8" y="12"/>
                      <a:pt x="31" y="0"/>
                      <a:pt x="53" y="0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42" y="11"/>
                      <a:pt x="34" y="15"/>
                      <a:pt x="32" y="29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5" y="54"/>
                      <a:pt x="45" y="54"/>
                      <a:pt x="45" y="54"/>
                    </a:cubicBezTo>
                    <a:lnTo>
                      <a:pt x="28" y="5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" name="Freeform 16"/>
              <p:cNvSpPr>
                <a:spLocks/>
              </p:cNvSpPr>
              <p:nvPr userDrawn="1"/>
            </p:nvSpPr>
            <p:spPr bwMode="gray">
              <a:xfrm>
                <a:off x="9614679" y="4654726"/>
                <a:ext cx="60647" cy="71104"/>
              </a:xfrm>
              <a:custGeom>
                <a:avLst/>
                <a:gdLst/>
                <a:ahLst/>
                <a:cxnLst>
                  <a:cxn ang="0">
                    <a:pos x="34" y="97"/>
                  </a:cxn>
                  <a:cxn ang="0">
                    <a:pos x="3" y="66"/>
                  </a:cxn>
                  <a:cxn ang="0">
                    <a:pos x="12" y="0"/>
                  </a:cxn>
                  <a:cxn ang="0">
                    <a:pos x="28" y="0"/>
                  </a:cxn>
                  <a:cxn ang="0">
                    <a:pos x="19" y="66"/>
                  </a:cxn>
                  <a:cxn ang="0">
                    <a:pos x="36" y="86"/>
                  </a:cxn>
                  <a:cxn ang="0">
                    <a:pos x="55" y="82"/>
                  </a:cxn>
                  <a:cxn ang="0">
                    <a:pos x="66" y="0"/>
                  </a:cxn>
                  <a:cxn ang="0">
                    <a:pos x="82" y="0"/>
                  </a:cxn>
                  <a:cxn ang="0">
                    <a:pos x="70" y="89"/>
                  </a:cxn>
                  <a:cxn ang="0">
                    <a:pos x="34" y="97"/>
                  </a:cxn>
                </a:cxnLst>
                <a:rect l="0" t="0" r="r" b="b"/>
                <a:pathLst>
                  <a:path w="82" h="97">
                    <a:moveTo>
                      <a:pt x="34" y="97"/>
                    </a:moveTo>
                    <a:cubicBezTo>
                      <a:pt x="9" y="97"/>
                      <a:pt x="0" y="85"/>
                      <a:pt x="3" y="6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17" y="77"/>
                      <a:pt x="22" y="86"/>
                      <a:pt x="36" y="86"/>
                    </a:cubicBezTo>
                    <a:cubicBezTo>
                      <a:pt x="44" y="86"/>
                      <a:pt x="50" y="85"/>
                      <a:pt x="55" y="82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70" y="89"/>
                      <a:pt x="70" y="89"/>
                      <a:pt x="70" y="89"/>
                    </a:cubicBezTo>
                    <a:cubicBezTo>
                      <a:pt x="62" y="93"/>
                      <a:pt x="50" y="97"/>
                      <a:pt x="34" y="9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" name="Freeform 17"/>
              <p:cNvSpPr>
                <a:spLocks/>
              </p:cNvSpPr>
              <p:nvPr userDrawn="1"/>
            </p:nvSpPr>
            <p:spPr bwMode="gray">
              <a:xfrm>
                <a:off x="9688920" y="4634858"/>
                <a:ext cx="35029" cy="90449"/>
              </a:xfrm>
              <a:custGeom>
                <a:avLst/>
                <a:gdLst/>
                <a:ahLst/>
                <a:cxnLst>
                  <a:cxn ang="0">
                    <a:pos x="24" y="123"/>
                  </a:cxn>
                  <a:cxn ang="0">
                    <a:pos x="3" y="99"/>
                  </a:cxn>
                  <a:cxn ang="0">
                    <a:pos x="12" y="37"/>
                  </a:cxn>
                  <a:cxn ang="0">
                    <a:pos x="0" y="37"/>
                  </a:cxn>
                  <a:cxn ang="0">
                    <a:pos x="2" y="27"/>
                  </a:cxn>
                  <a:cxn ang="0">
                    <a:pos x="13" y="27"/>
                  </a:cxn>
                  <a:cxn ang="0">
                    <a:pos x="16" y="5"/>
                  </a:cxn>
                  <a:cxn ang="0">
                    <a:pos x="33" y="0"/>
                  </a:cxn>
                  <a:cxn ang="0">
                    <a:pos x="29" y="27"/>
                  </a:cxn>
                  <a:cxn ang="0">
                    <a:pos x="47" y="27"/>
                  </a:cxn>
                  <a:cxn ang="0">
                    <a:pos x="45" y="37"/>
                  </a:cxn>
                  <a:cxn ang="0">
                    <a:pos x="28" y="37"/>
                  </a:cxn>
                  <a:cxn ang="0">
                    <a:pos x="19" y="99"/>
                  </a:cxn>
                  <a:cxn ang="0">
                    <a:pos x="30" y="112"/>
                  </a:cxn>
                  <a:cxn ang="0">
                    <a:pos x="35" y="111"/>
                  </a:cxn>
                  <a:cxn ang="0">
                    <a:pos x="34" y="121"/>
                  </a:cxn>
                  <a:cxn ang="0">
                    <a:pos x="24" y="123"/>
                  </a:cxn>
                </a:cxnLst>
                <a:rect l="0" t="0" r="r" b="b"/>
                <a:pathLst>
                  <a:path w="47" h="123">
                    <a:moveTo>
                      <a:pt x="24" y="123"/>
                    </a:moveTo>
                    <a:cubicBezTo>
                      <a:pt x="6" y="123"/>
                      <a:pt x="1" y="110"/>
                      <a:pt x="3" y="99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19" y="99"/>
                      <a:pt x="19" y="99"/>
                      <a:pt x="19" y="99"/>
                    </a:cubicBezTo>
                    <a:cubicBezTo>
                      <a:pt x="18" y="106"/>
                      <a:pt x="21" y="112"/>
                      <a:pt x="30" y="112"/>
                    </a:cubicBez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21"/>
                      <a:pt x="34" y="121"/>
                      <a:pt x="34" y="121"/>
                    </a:cubicBezTo>
                    <a:cubicBezTo>
                      <a:pt x="32" y="122"/>
                      <a:pt x="29" y="123"/>
                      <a:pt x="24" y="12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" name="Freeform 18"/>
              <p:cNvSpPr>
                <a:spLocks/>
              </p:cNvSpPr>
              <p:nvPr userDrawn="1"/>
            </p:nvSpPr>
            <p:spPr bwMode="gray">
              <a:xfrm>
                <a:off x="9729700" y="4654726"/>
                <a:ext cx="60125" cy="71104"/>
              </a:xfrm>
              <a:custGeom>
                <a:avLst/>
                <a:gdLst/>
                <a:ahLst/>
                <a:cxnLst>
                  <a:cxn ang="0">
                    <a:pos x="34" y="97"/>
                  </a:cxn>
                  <a:cxn ang="0">
                    <a:pos x="3" y="66"/>
                  </a:cxn>
                  <a:cxn ang="0">
                    <a:pos x="12" y="0"/>
                  </a:cxn>
                  <a:cxn ang="0">
                    <a:pos x="28" y="0"/>
                  </a:cxn>
                  <a:cxn ang="0">
                    <a:pos x="19" y="66"/>
                  </a:cxn>
                  <a:cxn ang="0">
                    <a:pos x="36" y="86"/>
                  </a:cxn>
                  <a:cxn ang="0">
                    <a:pos x="55" y="82"/>
                  </a:cxn>
                  <a:cxn ang="0">
                    <a:pos x="66" y="0"/>
                  </a:cxn>
                  <a:cxn ang="0">
                    <a:pos x="82" y="0"/>
                  </a:cxn>
                  <a:cxn ang="0">
                    <a:pos x="70" y="89"/>
                  </a:cxn>
                  <a:cxn ang="0">
                    <a:pos x="34" y="97"/>
                  </a:cxn>
                </a:cxnLst>
                <a:rect l="0" t="0" r="r" b="b"/>
                <a:pathLst>
                  <a:path w="82" h="97">
                    <a:moveTo>
                      <a:pt x="34" y="97"/>
                    </a:moveTo>
                    <a:cubicBezTo>
                      <a:pt x="9" y="97"/>
                      <a:pt x="0" y="85"/>
                      <a:pt x="3" y="6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17" y="77"/>
                      <a:pt x="23" y="86"/>
                      <a:pt x="36" y="86"/>
                    </a:cubicBezTo>
                    <a:cubicBezTo>
                      <a:pt x="44" y="86"/>
                      <a:pt x="50" y="85"/>
                      <a:pt x="55" y="82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70" y="89"/>
                      <a:pt x="70" y="89"/>
                      <a:pt x="70" y="89"/>
                    </a:cubicBezTo>
                    <a:cubicBezTo>
                      <a:pt x="62" y="93"/>
                      <a:pt x="50" y="97"/>
                      <a:pt x="34" y="9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" name="Freeform 19"/>
              <p:cNvSpPr>
                <a:spLocks/>
              </p:cNvSpPr>
              <p:nvPr userDrawn="1"/>
            </p:nvSpPr>
            <p:spPr bwMode="gray">
              <a:xfrm>
                <a:off x="9799758" y="4653157"/>
                <a:ext cx="41826" cy="71104"/>
              </a:xfrm>
              <a:custGeom>
                <a:avLst/>
                <a:gdLst/>
                <a:ahLst/>
                <a:cxnLst>
                  <a:cxn ang="0">
                    <a:pos x="51" y="12"/>
                  </a:cxn>
                  <a:cxn ang="0">
                    <a:pos x="28" y="14"/>
                  </a:cxn>
                  <a:cxn ang="0">
                    <a:pos x="17" y="97"/>
                  </a:cxn>
                  <a:cxn ang="0">
                    <a:pos x="0" y="97"/>
                  </a:cxn>
                  <a:cxn ang="0">
                    <a:pos x="13" y="7"/>
                  </a:cxn>
                  <a:cxn ang="0">
                    <a:pos x="57" y="0"/>
                  </a:cxn>
                  <a:cxn ang="0">
                    <a:pos x="51" y="12"/>
                  </a:cxn>
                </a:cxnLst>
                <a:rect l="0" t="0" r="r" b="b"/>
                <a:pathLst>
                  <a:path w="57" h="97">
                    <a:moveTo>
                      <a:pt x="51" y="12"/>
                    </a:moveTo>
                    <a:cubicBezTo>
                      <a:pt x="43" y="10"/>
                      <a:pt x="34" y="10"/>
                      <a:pt x="28" y="14"/>
                    </a:cubicBezTo>
                    <a:cubicBezTo>
                      <a:pt x="17" y="97"/>
                      <a:pt x="17" y="97"/>
                      <a:pt x="17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23" y="2"/>
                      <a:pt x="33" y="0"/>
                      <a:pt x="57" y="0"/>
                    </a:cubicBezTo>
                    <a:lnTo>
                      <a:pt x="51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" name="Freeform 20"/>
              <p:cNvSpPr>
                <a:spLocks noEditPoints="1"/>
              </p:cNvSpPr>
              <p:nvPr userDrawn="1"/>
            </p:nvSpPr>
            <p:spPr bwMode="gray">
              <a:xfrm>
                <a:off x="9865634" y="4653157"/>
                <a:ext cx="64830" cy="72673"/>
              </a:xfrm>
              <a:custGeom>
                <a:avLst/>
                <a:gdLst/>
                <a:ahLst/>
                <a:cxnLst>
                  <a:cxn ang="0">
                    <a:pos x="20" y="55"/>
                  </a:cxn>
                  <a:cxn ang="0">
                    <a:pos x="46" y="87"/>
                  </a:cxn>
                  <a:cxn ang="0">
                    <a:pos x="71" y="82"/>
                  </a:cxn>
                  <a:cxn ang="0">
                    <a:pos x="74" y="92"/>
                  </a:cxn>
                  <a:cxn ang="0">
                    <a:pos x="43" y="99"/>
                  </a:cxn>
                  <a:cxn ang="0">
                    <a:pos x="5" y="49"/>
                  </a:cxn>
                  <a:cxn ang="0">
                    <a:pos x="52" y="0"/>
                  </a:cxn>
                  <a:cxn ang="0">
                    <a:pos x="83" y="47"/>
                  </a:cxn>
                  <a:cxn ang="0">
                    <a:pos x="20" y="55"/>
                  </a:cxn>
                  <a:cxn ang="0">
                    <a:pos x="50" y="10"/>
                  </a:cxn>
                  <a:cxn ang="0">
                    <a:pos x="20" y="47"/>
                  </a:cxn>
                  <a:cxn ang="0">
                    <a:pos x="69" y="40"/>
                  </a:cxn>
                  <a:cxn ang="0">
                    <a:pos x="50" y="10"/>
                  </a:cxn>
                </a:cxnLst>
                <a:rect l="0" t="0" r="r" b="b"/>
                <a:pathLst>
                  <a:path w="88" h="99">
                    <a:moveTo>
                      <a:pt x="20" y="55"/>
                    </a:moveTo>
                    <a:cubicBezTo>
                      <a:pt x="19" y="77"/>
                      <a:pt x="27" y="87"/>
                      <a:pt x="46" y="87"/>
                    </a:cubicBezTo>
                    <a:cubicBezTo>
                      <a:pt x="57" y="87"/>
                      <a:pt x="65" y="85"/>
                      <a:pt x="71" y="82"/>
                    </a:cubicBezTo>
                    <a:cubicBezTo>
                      <a:pt x="74" y="92"/>
                      <a:pt x="74" y="92"/>
                      <a:pt x="74" y="92"/>
                    </a:cubicBezTo>
                    <a:cubicBezTo>
                      <a:pt x="67" y="96"/>
                      <a:pt x="56" y="99"/>
                      <a:pt x="43" y="99"/>
                    </a:cubicBezTo>
                    <a:cubicBezTo>
                      <a:pt x="16" y="99"/>
                      <a:pt x="0" y="83"/>
                      <a:pt x="5" y="49"/>
                    </a:cubicBezTo>
                    <a:cubicBezTo>
                      <a:pt x="10" y="17"/>
                      <a:pt x="29" y="0"/>
                      <a:pt x="52" y="0"/>
                    </a:cubicBezTo>
                    <a:cubicBezTo>
                      <a:pt x="76" y="0"/>
                      <a:pt x="88" y="15"/>
                      <a:pt x="83" y="47"/>
                    </a:cubicBezTo>
                    <a:lnTo>
                      <a:pt x="20" y="55"/>
                    </a:lnTo>
                    <a:close/>
                    <a:moveTo>
                      <a:pt x="50" y="10"/>
                    </a:moveTo>
                    <a:cubicBezTo>
                      <a:pt x="36" y="10"/>
                      <a:pt x="23" y="21"/>
                      <a:pt x="20" y="47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72" y="19"/>
                      <a:pt x="64" y="10"/>
                      <a:pt x="50" y="1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" name="Freeform 21"/>
              <p:cNvSpPr>
                <a:spLocks/>
              </p:cNvSpPr>
              <p:nvPr userDrawn="1"/>
            </p:nvSpPr>
            <p:spPr bwMode="gray">
              <a:xfrm>
                <a:off x="9938829" y="4653157"/>
                <a:ext cx="61693" cy="71104"/>
              </a:xfrm>
              <a:custGeom>
                <a:avLst/>
                <a:gdLst/>
                <a:ahLst/>
                <a:cxnLst>
                  <a:cxn ang="0">
                    <a:pos x="56" y="97"/>
                  </a:cxn>
                  <a:cxn ang="0">
                    <a:pos x="65" y="29"/>
                  </a:cxn>
                  <a:cxn ang="0">
                    <a:pos x="47" y="10"/>
                  </a:cxn>
                  <a:cxn ang="0">
                    <a:pos x="28" y="13"/>
                  </a:cxn>
                  <a:cxn ang="0">
                    <a:pos x="16" y="97"/>
                  </a:cxn>
                  <a:cxn ang="0">
                    <a:pos x="0" y="97"/>
                  </a:cxn>
                  <a:cxn ang="0">
                    <a:pos x="12" y="7"/>
                  </a:cxn>
                  <a:cxn ang="0">
                    <a:pos x="50" y="0"/>
                  </a:cxn>
                  <a:cxn ang="0">
                    <a:pos x="82" y="28"/>
                  </a:cxn>
                  <a:cxn ang="0">
                    <a:pos x="72" y="97"/>
                  </a:cxn>
                  <a:cxn ang="0">
                    <a:pos x="56" y="97"/>
                  </a:cxn>
                </a:cxnLst>
                <a:rect l="0" t="0" r="r" b="b"/>
                <a:pathLst>
                  <a:path w="84" h="97">
                    <a:moveTo>
                      <a:pt x="56" y="97"/>
                    </a:moveTo>
                    <a:cubicBezTo>
                      <a:pt x="65" y="29"/>
                      <a:pt x="65" y="29"/>
                      <a:pt x="65" y="29"/>
                    </a:cubicBezTo>
                    <a:cubicBezTo>
                      <a:pt x="67" y="20"/>
                      <a:pt x="64" y="10"/>
                      <a:pt x="47" y="10"/>
                    </a:cubicBezTo>
                    <a:cubicBezTo>
                      <a:pt x="38" y="10"/>
                      <a:pt x="33" y="11"/>
                      <a:pt x="28" y="13"/>
                    </a:cubicBezTo>
                    <a:cubicBezTo>
                      <a:pt x="16" y="97"/>
                      <a:pt x="16" y="97"/>
                      <a:pt x="16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22" y="3"/>
                      <a:pt x="34" y="0"/>
                      <a:pt x="50" y="0"/>
                    </a:cubicBezTo>
                    <a:cubicBezTo>
                      <a:pt x="78" y="0"/>
                      <a:pt x="84" y="15"/>
                      <a:pt x="82" y="28"/>
                    </a:cubicBezTo>
                    <a:cubicBezTo>
                      <a:pt x="72" y="97"/>
                      <a:pt x="72" y="97"/>
                      <a:pt x="72" y="97"/>
                    </a:cubicBezTo>
                    <a:lnTo>
                      <a:pt x="56" y="9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" name="Freeform 22"/>
              <p:cNvSpPr>
                <a:spLocks/>
              </p:cNvSpPr>
              <p:nvPr userDrawn="1"/>
            </p:nvSpPr>
            <p:spPr bwMode="gray">
              <a:xfrm>
                <a:off x="10033460" y="4653157"/>
                <a:ext cx="52282" cy="72673"/>
              </a:xfrm>
              <a:custGeom>
                <a:avLst/>
                <a:gdLst/>
                <a:ahLst/>
                <a:cxnLst>
                  <a:cxn ang="0">
                    <a:pos x="36" y="99"/>
                  </a:cxn>
                  <a:cxn ang="0">
                    <a:pos x="5" y="49"/>
                  </a:cxn>
                  <a:cxn ang="0">
                    <a:pos x="50" y="0"/>
                  </a:cxn>
                  <a:cxn ang="0">
                    <a:pos x="71" y="7"/>
                  </a:cxn>
                  <a:cxn ang="0">
                    <a:pos x="66" y="15"/>
                  </a:cxn>
                  <a:cxn ang="0">
                    <a:pos x="52" y="11"/>
                  </a:cxn>
                  <a:cxn ang="0">
                    <a:pos x="21" y="49"/>
                  </a:cxn>
                  <a:cxn ang="0">
                    <a:pos x="40" y="87"/>
                  </a:cxn>
                  <a:cxn ang="0">
                    <a:pos x="56" y="83"/>
                  </a:cxn>
                  <a:cxn ang="0">
                    <a:pos x="59" y="92"/>
                  </a:cxn>
                  <a:cxn ang="0">
                    <a:pos x="36" y="99"/>
                  </a:cxn>
                </a:cxnLst>
                <a:rect l="0" t="0" r="r" b="b"/>
                <a:pathLst>
                  <a:path w="71" h="99">
                    <a:moveTo>
                      <a:pt x="36" y="99"/>
                    </a:moveTo>
                    <a:cubicBezTo>
                      <a:pt x="14" y="99"/>
                      <a:pt x="0" y="80"/>
                      <a:pt x="5" y="49"/>
                    </a:cubicBezTo>
                    <a:cubicBezTo>
                      <a:pt x="9" y="18"/>
                      <a:pt x="28" y="0"/>
                      <a:pt x="50" y="0"/>
                    </a:cubicBezTo>
                    <a:cubicBezTo>
                      <a:pt x="62" y="0"/>
                      <a:pt x="68" y="4"/>
                      <a:pt x="71" y="7"/>
                    </a:cubicBezTo>
                    <a:cubicBezTo>
                      <a:pt x="66" y="15"/>
                      <a:pt x="66" y="15"/>
                      <a:pt x="66" y="15"/>
                    </a:cubicBezTo>
                    <a:cubicBezTo>
                      <a:pt x="63" y="13"/>
                      <a:pt x="59" y="11"/>
                      <a:pt x="52" y="11"/>
                    </a:cubicBezTo>
                    <a:cubicBezTo>
                      <a:pt x="33" y="11"/>
                      <a:pt x="24" y="27"/>
                      <a:pt x="21" y="49"/>
                    </a:cubicBezTo>
                    <a:cubicBezTo>
                      <a:pt x="18" y="72"/>
                      <a:pt x="24" y="87"/>
                      <a:pt x="40" y="87"/>
                    </a:cubicBezTo>
                    <a:cubicBezTo>
                      <a:pt x="47" y="87"/>
                      <a:pt x="52" y="85"/>
                      <a:pt x="56" y="83"/>
                    </a:cubicBezTo>
                    <a:cubicBezTo>
                      <a:pt x="59" y="92"/>
                      <a:pt x="59" y="92"/>
                      <a:pt x="59" y="92"/>
                    </a:cubicBezTo>
                    <a:cubicBezTo>
                      <a:pt x="55" y="96"/>
                      <a:pt x="47" y="99"/>
                      <a:pt x="36" y="9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" name="Freeform 23"/>
              <p:cNvSpPr>
                <a:spLocks noEditPoints="1"/>
              </p:cNvSpPr>
              <p:nvPr userDrawn="1"/>
            </p:nvSpPr>
            <p:spPr bwMode="gray">
              <a:xfrm>
                <a:off x="10087311" y="4653157"/>
                <a:ext cx="63262" cy="72673"/>
              </a:xfrm>
              <a:custGeom>
                <a:avLst/>
                <a:gdLst/>
                <a:ahLst/>
                <a:cxnLst>
                  <a:cxn ang="0">
                    <a:pos x="36" y="99"/>
                  </a:cxn>
                  <a:cxn ang="0">
                    <a:pos x="4" y="49"/>
                  </a:cxn>
                  <a:cxn ang="0">
                    <a:pos x="50" y="0"/>
                  </a:cxn>
                  <a:cxn ang="0">
                    <a:pos x="82" y="49"/>
                  </a:cxn>
                  <a:cxn ang="0">
                    <a:pos x="36" y="99"/>
                  </a:cxn>
                  <a:cxn ang="0">
                    <a:pos x="49" y="10"/>
                  </a:cxn>
                  <a:cxn ang="0">
                    <a:pos x="20" y="49"/>
                  </a:cxn>
                  <a:cxn ang="0">
                    <a:pos x="37" y="88"/>
                  </a:cxn>
                  <a:cxn ang="0">
                    <a:pos x="65" y="49"/>
                  </a:cxn>
                  <a:cxn ang="0">
                    <a:pos x="49" y="10"/>
                  </a:cxn>
                </a:cxnLst>
                <a:rect l="0" t="0" r="r" b="b"/>
                <a:pathLst>
                  <a:path w="86" h="99">
                    <a:moveTo>
                      <a:pt x="36" y="99"/>
                    </a:moveTo>
                    <a:cubicBezTo>
                      <a:pt x="9" y="99"/>
                      <a:pt x="0" y="77"/>
                      <a:pt x="4" y="49"/>
                    </a:cubicBezTo>
                    <a:cubicBezTo>
                      <a:pt x="8" y="21"/>
                      <a:pt x="23" y="0"/>
                      <a:pt x="50" y="0"/>
                    </a:cubicBezTo>
                    <a:cubicBezTo>
                      <a:pt x="77" y="0"/>
                      <a:pt x="86" y="21"/>
                      <a:pt x="82" y="49"/>
                    </a:cubicBezTo>
                    <a:cubicBezTo>
                      <a:pt x="78" y="77"/>
                      <a:pt x="63" y="99"/>
                      <a:pt x="36" y="99"/>
                    </a:cubicBezTo>
                    <a:moveTo>
                      <a:pt x="49" y="10"/>
                    </a:moveTo>
                    <a:cubicBezTo>
                      <a:pt x="29" y="10"/>
                      <a:pt x="23" y="30"/>
                      <a:pt x="20" y="49"/>
                    </a:cubicBezTo>
                    <a:cubicBezTo>
                      <a:pt x="17" y="69"/>
                      <a:pt x="19" y="88"/>
                      <a:pt x="37" y="88"/>
                    </a:cubicBezTo>
                    <a:cubicBezTo>
                      <a:pt x="57" y="88"/>
                      <a:pt x="63" y="68"/>
                      <a:pt x="65" y="49"/>
                    </a:cubicBezTo>
                    <a:cubicBezTo>
                      <a:pt x="68" y="30"/>
                      <a:pt x="67" y="10"/>
                      <a:pt x="49" y="1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" name="Freeform 24"/>
              <p:cNvSpPr>
                <a:spLocks/>
              </p:cNvSpPr>
              <p:nvPr userDrawn="1"/>
            </p:nvSpPr>
            <p:spPr bwMode="gray">
              <a:xfrm>
                <a:off x="10158415" y="4653157"/>
                <a:ext cx="62216" cy="71104"/>
              </a:xfrm>
              <a:custGeom>
                <a:avLst/>
                <a:gdLst/>
                <a:ahLst/>
                <a:cxnLst>
                  <a:cxn ang="0">
                    <a:pos x="56" y="97"/>
                  </a:cxn>
                  <a:cxn ang="0">
                    <a:pos x="66" y="29"/>
                  </a:cxn>
                  <a:cxn ang="0">
                    <a:pos x="48" y="10"/>
                  </a:cxn>
                  <a:cxn ang="0">
                    <a:pos x="28" y="13"/>
                  </a:cxn>
                  <a:cxn ang="0">
                    <a:pos x="17" y="97"/>
                  </a:cxn>
                  <a:cxn ang="0">
                    <a:pos x="0" y="97"/>
                  </a:cxn>
                  <a:cxn ang="0">
                    <a:pos x="13" y="7"/>
                  </a:cxn>
                  <a:cxn ang="0">
                    <a:pos x="51" y="0"/>
                  </a:cxn>
                  <a:cxn ang="0">
                    <a:pos x="82" y="28"/>
                  </a:cxn>
                  <a:cxn ang="0">
                    <a:pos x="73" y="97"/>
                  </a:cxn>
                  <a:cxn ang="0">
                    <a:pos x="56" y="97"/>
                  </a:cxn>
                </a:cxnLst>
                <a:rect l="0" t="0" r="r" b="b"/>
                <a:pathLst>
                  <a:path w="84" h="97">
                    <a:moveTo>
                      <a:pt x="56" y="97"/>
                    </a:moveTo>
                    <a:cubicBezTo>
                      <a:pt x="66" y="29"/>
                      <a:pt x="66" y="29"/>
                      <a:pt x="66" y="29"/>
                    </a:cubicBezTo>
                    <a:cubicBezTo>
                      <a:pt x="67" y="20"/>
                      <a:pt x="65" y="10"/>
                      <a:pt x="48" y="10"/>
                    </a:cubicBezTo>
                    <a:cubicBezTo>
                      <a:pt x="39" y="10"/>
                      <a:pt x="34" y="11"/>
                      <a:pt x="28" y="13"/>
                    </a:cubicBezTo>
                    <a:cubicBezTo>
                      <a:pt x="17" y="97"/>
                      <a:pt x="17" y="97"/>
                      <a:pt x="17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23" y="3"/>
                      <a:pt x="35" y="0"/>
                      <a:pt x="51" y="0"/>
                    </a:cubicBezTo>
                    <a:cubicBezTo>
                      <a:pt x="78" y="0"/>
                      <a:pt x="84" y="15"/>
                      <a:pt x="82" y="28"/>
                    </a:cubicBezTo>
                    <a:cubicBezTo>
                      <a:pt x="73" y="97"/>
                      <a:pt x="73" y="97"/>
                      <a:pt x="73" y="97"/>
                    </a:cubicBezTo>
                    <a:lnTo>
                      <a:pt x="56" y="9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" name="Freeform 25"/>
              <p:cNvSpPr>
                <a:spLocks/>
              </p:cNvSpPr>
              <p:nvPr userDrawn="1"/>
            </p:nvSpPr>
            <p:spPr bwMode="gray">
              <a:xfrm>
                <a:off x="10227950" y="4653157"/>
                <a:ext cx="49145" cy="72150"/>
              </a:xfrm>
              <a:custGeom>
                <a:avLst/>
                <a:gdLst/>
                <a:ahLst/>
                <a:cxnLst>
                  <a:cxn ang="0">
                    <a:pos x="24" y="98"/>
                  </a:cxn>
                  <a:cxn ang="0">
                    <a:pos x="0" y="92"/>
                  </a:cxn>
                  <a:cxn ang="0">
                    <a:pos x="5" y="82"/>
                  </a:cxn>
                  <a:cxn ang="0">
                    <a:pos x="24" y="87"/>
                  </a:cxn>
                  <a:cxn ang="0">
                    <a:pos x="45" y="71"/>
                  </a:cxn>
                  <a:cxn ang="0">
                    <a:pos x="31" y="53"/>
                  </a:cxn>
                  <a:cxn ang="0">
                    <a:pos x="11" y="26"/>
                  </a:cxn>
                  <a:cxn ang="0">
                    <a:pos x="45" y="0"/>
                  </a:cxn>
                  <a:cxn ang="0">
                    <a:pos x="67" y="7"/>
                  </a:cxn>
                  <a:cxn ang="0">
                    <a:pos x="62" y="16"/>
                  </a:cxn>
                  <a:cxn ang="0">
                    <a:pos x="46" y="10"/>
                  </a:cxn>
                  <a:cxn ang="0">
                    <a:pos x="27" y="25"/>
                  </a:cxn>
                  <a:cxn ang="0">
                    <a:pos x="41" y="43"/>
                  </a:cxn>
                  <a:cxn ang="0">
                    <a:pos x="62" y="70"/>
                  </a:cxn>
                  <a:cxn ang="0">
                    <a:pos x="24" y="98"/>
                  </a:cxn>
                </a:cxnLst>
                <a:rect l="0" t="0" r="r" b="b"/>
                <a:pathLst>
                  <a:path w="67" h="98">
                    <a:moveTo>
                      <a:pt x="24" y="98"/>
                    </a:moveTo>
                    <a:cubicBezTo>
                      <a:pt x="13" y="98"/>
                      <a:pt x="4" y="96"/>
                      <a:pt x="0" y="92"/>
                    </a:cubicBezTo>
                    <a:cubicBezTo>
                      <a:pt x="5" y="82"/>
                      <a:pt x="5" y="82"/>
                      <a:pt x="5" y="82"/>
                    </a:cubicBezTo>
                    <a:cubicBezTo>
                      <a:pt x="9" y="84"/>
                      <a:pt x="15" y="87"/>
                      <a:pt x="24" y="87"/>
                    </a:cubicBezTo>
                    <a:cubicBezTo>
                      <a:pt x="35" y="87"/>
                      <a:pt x="44" y="80"/>
                      <a:pt x="45" y="71"/>
                    </a:cubicBezTo>
                    <a:cubicBezTo>
                      <a:pt x="46" y="61"/>
                      <a:pt x="41" y="56"/>
                      <a:pt x="31" y="53"/>
                    </a:cubicBezTo>
                    <a:cubicBezTo>
                      <a:pt x="13" y="46"/>
                      <a:pt x="10" y="36"/>
                      <a:pt x="11" y="26"/>
                    </a:cubicBezTo>
                    <a:cubicBezTo>
                      <a:pt x="13" y="12"/>
                      <a:pt x="27" y="0"/>
                      <a:pt x="45" y="0"/>
                    </a:cubicBezTo>
                    <a:cubicBezTo>
                      <a:pt x="55" y="0"/>
                      <a:pt x="63" y="3"/>
                      <a:pt x="67" y="7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59" y="14"/>
                      <a:pt x="53" y="10"/>
                      <a:pt x="46" y="10"/>
                    </a:cubicBezTo>
                    <a:cubicBezTo>
                      <a:pt x="35" y="10"/>
                      <a:pt x="28" y="17"/>
                      <a:pt x="27" y="25"/>
                    </a:cubicBezTo>
                    <a:cubicBezTo>
                      <a:pt x="26" y="35"/>
                      <a:pt x="32" y="39"/>
                      <a:pt x="41" y="43"/>
                    </a:cubicBezTo>
                    <a:cubicBezTo>
                      <a:pt x="60" y="50"/>
                      <a:pt x="63" y="59"/>
                      <a:pt x="62" y="70"/>
                    </a:cubicBezTo>
                    <a:cubicBezTo>
                      <a:pt x="60" y="85"/>
                      <a:pt x="45" y="98"/>
                      <a:pt x="24" y="9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" name="Freeform 26"/>
              <p:cNvSpPr>
                <a:spLocks/>
              </p:cNvSpPr>
              <p:nvPr userDrawn="1"/>
            </p:nvSpPr>
            <p:spPr bwMode="gray">
              <a:xfrm>
                <a:off x="10290166" y="4634858"/>
                <a:ext cx="33984" cy="90449"/>
              </a:xfrm>
              <a:custGeom>
                <a:avLst/>
                <a:gdLst/>
                <a:ahLst/>
                <a:cxnLst>
                  <a:cxn ang="0">
                    <a:pos x="24" y="123"/>
                  </a:cxn>
                  <a:cxn ang="0">
                    <a:pos x="2" y="99"/>
                  </a:cxn>
                  <a:cxn ang="0">
                    <a:pos x="11" y="37"/>
                  </a:cxn>
                  <a:cxn ang="0">
                    <a:pos x="0" y="37"/>
                  </a:cxn>
                  <a:cxn ang="0">
                    <a:pos x="1" y="27"/>
                  </a:cxn>
                  <a:cxn ang="0">
                    <a:pos x="13" y="27"/>
                  </a:cxn>
                  <a:cxn ang="0">
                    <a:pos x="16" y="5"/>
                  </a:cxn>
                  <a:cxn ang="0">
                    <a:pos x="33" y="0"/>
                  </a:cxn>
                  <a:cxn ang="0">
                    <a:pos x="29" y="27"/>
                  </a:cxn>
                  <a:cxn ang="0">
                    <a:pos x="46" y="27"/>
                  </a:cxn>
                  <a:cxn ang="0">
                    <a:pos x="45" y="37"/>
                  </a:cxn>
                  <a:cxn ang="0">
                    <a:pos x="27" y="37"/>
                  </a:cxn>
                  <a:cxn ang="0">
                    <a:pos x="19" y="98"/>
                  </a:cxn>
                  <a:cxn ang="0">
                    <a:pos x="30" y="112"/>
                  </a:cxn>
                  <a:cxn ang="0">
                    <a:pos x="34" y="111"/>
                  </a:cxn>
                  <a:cxn ang="0">
                    <a:pos x="33" y="121"/>
                  </a:cxn>
                  <a:cxn ang="0">
                    <a:pos x="24" y="123"/>
                  </a:cxn>
                </a:cxnLst>
                <a:rect l="0" t="0" r="r" b="b"/>
                <a:pathLst>
                  <a:path w="46" h="123">
                    <a:moveTo>
                      <a:pt x="24" y="123"/>
                    </a:moveTo>
                    <a:cubicBezTo>
                      <a:pt x="6" y="123"/>
                      <a:pt x="1" y="110"/>
                      <a:pt x="2" y="99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18" y="106"/>
                      <a:pt x="20" y="112"/>
                      <a:pt x="30" y="112"/>
                    </a:cubicBezTo>
                    <a:cubicBezTo>
                      <a:pt x="34" y="111"/>
                      <a:pt x="34" y="111"/>
                      <a:pt x="34" y="111"/>
                    </a:cubicBezTo>
                    <a:cubicBezTo>
                      <a:pt x="33" y="121"/>
                      <a:pt x="33" y="121"/>
                      <a:pt x="33" y="121"/>
                    </a:cubicBezTo>
                    <a:cubicBezTo>
                      <a:pt x="31" y="122"/>
                      <a:pt x="28" y="123"/>
                      <a:pt x="24" y="12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" name="Freeform 27"/>
              <p:cNvSpPr>
                <a:spLocks/>
              </p:cNvSpPr>
              <p:nvPr userDrawn="1"/>
            </p:nvSpPr>
            <p:spPr bwMode="gray">
              <a:xfrm>
                <a:off x="10329378" y="4653157"/>
                <a:ext cx="41303" cy="71104"/>
              </a:xfrm>
              <a:custGeom>
                <a:avLst/>
                <a:gdLst/>
                <a:ahLst/>
                <a:cxnLst>
                  <a:cxn ang="0">
                    <a:pos x="51" y="12"/>
                  </a:cxn>
                  <a:cxn ang="0">
                    <a:pos x="28" y="14"/>
                  </a:cxn>
                  <a:cxn ang="0">
                    <a:pos x="16" y="97"/>
                  </a:cxn>
                  <a:cxn ang="0">
                    <a:pos x="0" y="97"/>
                  </a:cxn>
                  <a:cxn ang="0">
                    <a:pos x="13" y="7"/>
                  </a:cxn>
                  <a:cxn ang="0">
                    <a:pos x="56" y="0"/>
                  </a:cxn>
                  <a:cxn ang="0">
                    <a:pos x="51" y="12"/>
                  </a:cxn>
                </a:cxnLst>
                <a:rect l="0" t="0" r="r" b="b"/>
                <a:pathLst>
                  <a:path w="56" h="97">
                    <a:moveTo>
                      <a:pt x="51" y="12"/>
                    </a:moveTo>
                    <a:cubicBezTo>
                      <a:pt x="43" y="10"/>
                      <a:pt x="34" y="10"/>
                      <a:pt x="28" y="14"/>
                    </a:cubicBezTo>
                    <a:cubicBezTo>
                      <a:pt x="16" y="97"/>
                      <a:pt x="16" y="97"/>
                      <a:pt x="16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23" y="2"/>
                      <a:pt x="33" y="0"/>
                      <a:pt x="56" y="0"/>
                    </a:cubicBezTo>
                    <a:lnTo>
                      <a:pt x="51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" name="Freeform 28"/>
              <p:cNvSpPr>
                <a:spLocks/>
              </p:cNvSpPr>
              <p:nvPr userDrawn="1"/>
            </p:nvSpPr>
            <p:spPr bwMode="gray">
              <a:xfrm>
                <a:off x="10374341" y="4654726"/>
                <a:ext cx="60125" cy="71104"/>
              </a:xfrm>
              <a:custGeom>
                <a:avLst/>
                <a:gdLst/>
                <a:ahLst/>
                <a:cxnLst>
                  <a:cxn ang="0">
                    <a:pos x="34" y="97"/>
                  </a:cxn>
                  <a:cxn ang="0">
                    <a:pos x="3" y="66"/>
                  </a:cxn>
                  <a:cxn ang="0">
                    <a:pos x="12" y="0"/>
                  </a:cxn>
                  <a:cxn ang="0">
                    <a:pos x="28" y="0"/>
                  </a:cxn>
                  <a:cxn ang="0">
                    <a:pos x="19" y="66"/>
                  </a:cxn>
                  <a:cxn ang="0">
                    <a:pos x="36" y="86"/>
                  </a:cxn>
                  <a:cxn ang="0">
                    <a:pos x="55" y="82"/>
                  </a:cxn>
                  <a:cxn ang="0">
                    <a:pos x="66" y="0"/>
                  </a:cxn>
                  <a:cxn ang="0">
                    <a:pos x="82" y="0"/>
                  </a:cxn>
                  <a:cxn ang="0">
                    <a:pos x="70" y="89"/>
                  </a:cxn>
                  <a:cxn ang="0">
                    <a:pos x="34" y="97"/>
                  </a:cxn>
                </a:cxnLst>
                <a:rect l="0" t="0" r="r" b="b"/>
                <a:pathLst>
                  <a:path w="82" h="97">
                    <a:moveTo>
                      <a:pt x="34" y="97"/>
                    </a:moveTo>
                    <a:cubicBezTo>
                      <a:pt x="9" y="97"/>
                      <a:pt x="0" y="85"/>
                      <a:pt x="3" y="6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17" y="77"/>
                      <a:pt x="22" y="86"/>
                      <a:pt x="36" y="86"/>
                    </a:cubicBezTo>
                    <a:cubicBezTo>
                      <a:pt x="44" y="86"/>
                      <a:pt x="49" y="85"/>
                      <a:pt x="55" y="82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70" y="89"/>
                      <a:pt x="70" y="89"/>
                      <a:pt x="70" y="89"/>
                    </a:cubicBezTo>
                    <a:cubicBezTo>
                      <a:pt x="62" y="93"/>
                      <a:pt x="50" y="97"/>
                      <a:pt x="34" y="9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" name="Freeform 29"/>
              <p:cNvSpPr>
                <a:spLocks/>
              </p:cNvSpPr>
              <p:nvPr userDrawn="1"/>
            </p:nvSpPr>
            <p:spPr bwMode="gray">
              <a:xfrm>
                <a:off x="10443353" y="4653157"/>
                <a:ext cx="51760" cy="72673"/>
              </a:xfrm>
              <a:custGeom>
                <a:avLst/>
                <a:gdLst/>
                <a:ahLst/>
                <a:cxnLst>
                  <a:cxn ang="0">
                    <a:pos x="35" y="99"/>
                  </a:cxn>
                  <a:cxn ang="0">
                    <a:pos x="4" y="49"/>
                  </a:cxn>
                  <a:cxn ang="0">
                    <a:pos x="49" y="0"/>
                  </a:cxn>
                  <a:cxn ang="0">
                    <a:pos x="70" y="7"/>
                  </a:cxn>
                  <a:cxn ang="0">
                    <a:pos x="65" y="15"/>
                  </a:cxn>
                  <a:cxn ang="0">
                    <a:pos x="51" y="11"/>
                  </a:cxn>
                  <a:cxn ang="0">
                    <a:pos x="21" y="49"/>
                  </a:cxn>
                  <a:cxn ang="0">
                    <a:pos x="40" y="87"/>
                  </a:cxn>
                  <a:cxn ang="0">
                    <a:pos x="56" y="83"/>
                  </a:cxn>
                  <a:cxn ang="0">
                    <a:pos x="58" y="92"/>
                  </a:cxn>
                  <a:cxn ang="0">
                    <a:pos x="35" y="99"/>
                  </a:cxn>
                </a:cxnLst>
                <a:rect l="0" t="0" r="r" b="b"/>
                <a:pathLst>
                  <a:path w="70" h="99">
                    <a:moveTo>
                      <a:pt x="35" y="99"/>
                    </a:moveTo>
                    <a:cubicBezTo>
                      <a:pt x="13" y="99"/>
                      <a:pt x="0" y="80"/>
                      <a:pt x="4" y="49"/>
                    </a:cubicBezTo>
                    <a:cubicBezTo>
                      <a:pt x="8" y="18"/>
                      <a:pt x="27" y="0"/>
                      <a:pt x="49" y="0"/>
                    </a:cubicBezTo>
                    <a:cubicBezTo>
                      <a:pt x="61" y="0"/>
                      <a:pt x="67" y="4"/>
                      <a:pt x="70" y="7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2" y="13"/>
                      <a:pt x="58" y="11"/>
                      <a:pt x="51" y="11"/>
                    </a:cubicBezTo>
                    <a:cubicBezTo>
                      <a:pt x="33" y="11"/>
                      <a:pt x="24" y="27"/>
                      <a:pt x="21" y="49"/>
                    </a:cubicBezTo>
                    <a:cubicBezTo>
                      <a:pt x="17" y="72"/>
                      <a:pt x="24" y="87"/>
                      <a:pt x="40" y="87"/>
                    </a:cubicBezTo>
                    <a:cubicBezTo>
                      <a:pt x="47" y="87"/>
                      <a:pt x="52" y="85"/>
                      <a:pt x="56" y="83"/>
                    </a:cubicBezTo>
                    <a:cubicBezTo>
                      <a:pt x="58" y="92"/>
                      <a:pt x="58" y="92"/>
                      <a:pt x="58" y="92"/>
                    </a:cubicBezTo>
                    <a:cubicBezTo>
                      <a:pt x="54" y="96"/>
                      <a:pt x="46" y="99"/>
                      <a:pt x="35" y="9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" name="Freeform 30"/>
              <p:cNvSpPr>
                <a:spLocks/>
              </p:cNvSpPr>
              <p:nvPr userDrawn="1"/>
            </p:nvSpPr>
            <p:spPr bwMode="gray">
              <a:xfrm>
                <a:off x="10504524" y="4634858"/>
                <a:ext cx="34506" cy="90449"/>
              </a:xfrm>
              <a:custGeom>
                <a:avLst/>
                <a:gdLst/>
                <a:ahLst/>
                <a:cxnLst>
                  <a:cxn ang="0">
                    <a:pos x="24" y="123"/>
                  </a:cxn>
                  <a:cxn ang="0">
                    <a:pos x="3" y="99"/>
                  </a:cxn>
                  <a:cxn ang="0">
                    <a:pos x="12" y="37"/>
                  </a:cxn>
                  <a:cxn ang="0">
                    <a:pos x="0" y="37"/>
                  </a:cxn>
                  <a:cxn ang="0">
                    <a:pos x="2" y="27"/>
                  </a:cxn>
                  <a:cxn ang="0">
                    <a:pos x="13" y="27"/>
                  </a:cxn>
                  <a:cxn ang="0">
                    <a:pos x="16" y="5"/>
                  </a:cxn>
                  <a:cxn ang="0">
                    <a:pos x="33" y="0"/>
                  </a:cxn>
                  <a:cxn ang="0">
                    <a:pos x="29" y="27"/>
                  </a:cxn>
                  <a:cxn ang="0">
                    <a:pos x="47" y="27"/>
                  </a:cxn>
                  <a:cxn ang="0">
                    <a:pos x="45" y="37"/>
                  </a:cxn>
                  <a:cxn ang="0">
                    <a:pos x="28" y="37"/>
                  </a:cxn>
                  <a:cxn ang="0">
                    <a:pos x="19" y="98"/>
                  </a:cxn>
                  <a:cxn ang="0">
                    <a:pos x="30" y="112"/>
                  </a:cxn>
                  <a:cxn ang="0">
                    <a:pos x="35" y="111"/>
                  </a:cxn>
                  <a:cxn ang="0">
                    <a:pos x="33" y="121"/>
                  </a:cxn>
                  <a:cxn ang="0">
                    <a:pos x="24" y="123"/>
                  </a:cxn>
                </a:cxnLst>
                <a:rect l="0" t="0" r="r" b="b"/>
                <a:pathLst>
                  <a:path w="47" h="123">
                    <a:moveTo>
                      <a:pt x="24" y="123"/>
                    </a:moveTo>
                    <a:cubicBezTo>
                      <a:pt x="6" y="123"/>
                      <a:pt x="1" y="110"/>
                      <a:pt x="3" y="99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18" y="106"/>
                      <a:pt x="21" y="112"/>
                      <a:pt x="30" y="112"/>
                    </a:cubicBezTo>
                    <a:cubicBezTo>
                      <a:pt x="35" y="111"/>
                      <a:pt x="35" y="111"/>
                      <a:pt x="35" y="111"/>
                    </a:cubicBezTo>
                    <a:cubicBezTo>
                      <a:pt x="33" y="121"/>
                      <a:pt x="33" y="121"/>
                      <a:pt x="33" y="121"/>
                    </a:cubicBezTo>
                    <a:cubicBezTo>
                      <a:pt x="31" y="122"/>
                      <a:pt x="28" y="123"/>
                      <a:pt x="24" y="12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" name="Freeform 31"/>
              <p:cNvSpPr>
                <a:spLocks noEditPoints="1"/>
              </p:cNvSpPr>
              <p:nvPr userDrawn="1"/>
            </p:nvSpPr>
            <p:spPr bwMode="gray">
              <a:xfrm>
                <a:off x="10544781" y="4628062"/>
                <a:ext cx="26141" cy="96199"/>
              </a:xfrm>
              <a:custGeom>
                <a:avLst/>
                <a:gdLst/>
                <a:ahLst/>
                <a:cxnLst>
                  <a:cxn ang="0">
                    <a:pos x="24" y="18"/>
                  </a:cxn>
                  <a:cxn ang="0">
                    <a:pos x="15" y="9"/>
                  </a:cxn>
                  <a:cxn ang="0">
                    <a:pos x="26" y="0"/>
                  </a:cxn>
                  <a:cxn ang="0">
                    <a:pos x="34" y="9"/>
                  </a:cxn>
                  <a:cxn ang="0">
                    <a:pos x="24" y="18"/>
                  </a:cxn>
                  <a:cxn ang="0">
                    <a:pos x="0" y="131"/>
                  </a:cxn>
                  <a:cxn ang="0">
                    <a:pos x="13" y="36"/>
                  </a:cxn>
                  <a:cxn ang="0">
                    <a:pos x="29" y="36"/>
                  </a:cxn>
                  <a:cxn ang="0">
                    <a:pos x="16" y="131"/>
                  </a:cxn>
                  <a:cxn ang="0">
                    <a:pos x="0" y="131"/>
                  </a:cxn>
                </a:cxnLst>
                <a:rect l="0" t="0" r="r" b="b"/>
                <a:pathLst>
                  <a:path w="35" h="131">
                    <a:moveTo>
                      <a:pt x="24" y="18"/>
                    </a:moveTo>
                    <a:cubicBezTo>
                      <a:pt x="18" y="18"/>
                      <a:pt x="15" y="14"/>
                      <a:pt x="15" y="9"/>
                    </a:cubicBezTo>
                    <a:cubicBezTo>
                      <a:pt x="16" y="4"/>
                      <a:pt x="21" y="0"/>
                      <a:pt x="26" y="0"/>
                    </a:cubicBezTo>
                    <a:cubicBezTo>
                      <a:pt x="31" y="0"/>
                      <a:pt x="35" y="4"/>
                      <a:pt x="34" y="9"/>
                    </a:cubicBezTo>
                    <a:cubicBezTo>
                      <a:pt x="34" y="14"/>
                      <a:pt x="29" y="18"/>
                      <a:pt x="24" y="18"/>
                    </a:cubicBezTo>
                    <a:moveTo>
                      <a:pt x="0" y="131"/>
                    </a:moveTo>
                    <a:cubicBezTo>
                      <a:pt x="13" y="36"/>
                      <a:pt x="13" y="36"/>
                      <a:pt x="13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16" y="131"/>
                      <a:pt x="16" y="131"/>
                      <a:pt x="16" y="131"/>
                    </a:cubicBezTo>
                    <a:lnTo>
                      <a:pt x="0" y="1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" name="Freeform 32"/>
              <p:cNvSpPr>
                <a:spLocks noEditPoints="1"/>
              </p:cNvSpPr>
              <p:nvPr userDrawn="1"/>
            </p:nvSpPr>
            <p:spPr bwMode="gray">
              <a:xfrm>
                <a:off x="10575627" y="4653157"/>
                <a:ext cx="63784" cy="72673"/>
              </a:xfrm>
              <a:custGeom>
                <a:avLst/>
                <a:gdLst/>
                <a:ahLst/>
                <a:cxnLst>
                  <a:cxn ang="0">
                    <a:pos x="36" y="99"/>
                  </a:cxn>
                  <a:cxn ang="0">
                    <a:pos x="4" y="49"/>
                  </a:cxn>
                  <a:cxn ang="0">
                    <a:pos x="50" y="0"/>
                  </a:cxn>
                  <a:cxn ang="0">
                    <a:pos x="82" y="49"/>
                  </a:cxn>
                  <a:cxn ang="0">
                    <a:pos x="36" y="99"/>
                  </a:cxn>
                  <a:cxn ang="0">
                    <a:pos x="48" y="10"/>
                  </a:cxn>
                  <a:cxn ang="0">
                    <a:pos x="20" y="49"/>
                  </a:cxn>
                  <a:cxn ang="0">
                    <a:pos x="38" y="88"/>
                  </a:cxn>
                  <a:cxn ang="0">
                    <a:pos x="65" y="49"/>
                  </a:cxn>
                  <a:cxn ang="0">
                    <a:pos x="48" y="10"/>
                  </a:cxn>
                </a:cxnLst>
                <a:rect l="0" t="0" r="r" b="b"/>
                <a:pathLst>
                  <a:path w="86" h="99">
                    <a:moveTo>
                      <a:pt x="36" y="99"/>
                    </a:moveTo>
                    <a:cubicBezTo>
                      <a:pt x="9" y="99"/>
                      <a:pt x="0" y="77"/>
                      <a:pt x="4" y="49"/>
                    </a:cubicBezTo>
                    <a:cubicBezTo>
                      <a:pt x="8" y="21"/>
                      <a:pt x="23" y="0"/>
                      <a:pt x="50" y="0"/>
                    </a:cubicBezTo>
                    <a:cubicBezTo>
                      <a:pt x="77" y="0"/>
                      <a:pt x="86" y="21"/>
                      <a:pt x="82" y="49"/>
                    </a:cubicBezTo>
                    <a:cubicBezTo>
                      <a:pt x="78" y="77"/>
                      <a:pt x="63" y="99"/>
                      <a:pt x="36" y="99"/>
                    </a:cubicBezTo>
                    <a:moveTo>
                      <a:pt x="48" y="10"/>
                    </a:moveTo>
                    <a:cubicBezTo>
                      <a:pt x="29" y="10"/>
                      <a:pt x="23" y="30"/>
                      <a:pt x="20" y="49"/>
                    </a:cubicBezTo>
                    <a:cubicBezTo>
                      <a:pt x="17" y="69"/>
                      <a:pt x="19" y="88"/>
                      <a:pt x="38" y="88"/>
                    </a:cubicBezTo>
                    <a:cubicBezTo>
                      <a:pt x="56" y="88"/>
                      <a:pt x="63" y="68"/>
                      <a:pt x="65" y="49"/>
                    </a:cubicBezTo>
                    <a:cubicBezTo>
                      <a:pt x="68" y="30"/>
                      <a:pt x="67" y="10"/>
                      <a:pt x="48" y="1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" name="Freeform 33"/>
              <p:cNvSpPr>
                <a:spLocks/>
              </p:cNvSpPr>
              <p:nvPr userDrawn="1"/>
            </p:nvSpPr>
            <p:spPr bwMode="gray">
              <a:xfrm>
                <a:off x="10647254" y="4653157"/>
                <a:ext cx="61693" cy="71104"/>
              </a:xfrm>
              <a:custGeom>
                <a:avLst/>
                <a:gdLst/>
                <a:ahLst/>
                <a:cxnLst>
                  <a:cxn ang="0">
                    <a:pos x="56" y="97"/>
                  </a:cxn>
                  <a:cxn ang="0">
                    <a:pos x="66" y="29"/>
                  </a:cxn>
                  <a:cxn ang="0">
                    <a:pos x="48" y="10"/>
                  </a:cxn>
                  <a:cxn ang="0">
                    <a:pos x="28" y="13"/>
                  </a:cxn>
                  <a:cxn ang="0">
                    <a:pos x="17" y="97"/>
                  </a:cxn>
                  <a:cxn ang="0">
                    <a:pos x="0" y="97"/>
                  </a:cxn>
                  <a:cxn ang="0">
                    <a:pos x="13" y="7"/>
                  </a:cxn>
                  <a:cxn ang="0">
                    <a:pos x="50" y="0"/>
                  </a:cxn>
                  <a:cxn ang="0">
                    <a:pos x="82" y="28"/>
                  </a:cxn>
                  <a:cxn ang="0">
                    <a:pos x="73" y="97"/>
                  </a:cxn>
                  <a:cxn ang="0">
                    <a:pos x="56" y="97"/>
                  </a:cxn>
                </a:cxnLst>
                <a:rect l="0" t="0" r="r" b="b"/>
                <a:pathLst>
                  <a:path w="84" h="97">
                    <a:moveTo>
                      <a:pt x="56" y="97"/>
                    </a:moveTo>
                    <a:cubicBezTo>
                      <a:pt x="66" y="29"/>
                      <a:pt x="66" y="29"/>
                      <a:pt x="66" y="29"/>
                    </a:cubicBezTo>
                    <a:cubicBezTo>
                      <a:pt x="67" y="20"/>
                      <a:pt x="65" y="10"/>
                      <a:pt x="48" y="10"/>
                    </a:cubicBezTo>
                    <a:cubicBezTo>
                      <a:pt x="38" y="10"/>
                      <a:pt x="34" y="11"/>
                      <a:pt x="28" y="13"/>
                    </a:cubicBezTo>
                    <a:cubicBezTo>
                      <a:pt x="17" y="97"/>
                      <a:pt x="17" y="97"/>
                      <a:pt x="17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22" y="3"/>
                      <a:pt x="34" y="0"/>
                      <a:pt x="50" y="0"/>
                    </a:cubicBezTo>
                    <a:cubicBezTo>
                      <a:pt x="78" y="0"/>
                      <a:pt x="84" y="15"/>
                      <a:pt x="82" y="28"/>
                    </a:cubicBezTo>
                    <a:cubicBezTo>
                      <a:pt x="73" y="97"/>
                      <a:pt x="73" y="97"/>
                      <a:pt x="73" y="97"/>
                    </a:cubicBezTo>
                    <a:lnTo>
                      <a:pt x="56" y="9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34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11"/>
            </p:custDataLst>
          </p:nvPr>
        </p:nvGraphicFramePr>
        <p:xfrm>
          <a:off x="1464" y="1192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8" name="think-cell Slide" r:id="rId12" imgW="360" imgH="360" progId="">
                  <p:embed/>
                </p:oleObj>
              </mc:Choice>
              <mc:Fallback>
                <p:oleObj name="think-cell Slide" r:id="rId12" imgW="360" imgH="36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4" y="1192"/>
                        <a:ext cx="1465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 bwMode="gray">
          <a:xfrm>
            <a:off x="1" y="0"/>
            <a:ext cx="9143999" cy="1013114"/>
          </a:xfrm>
          <a:prstGeom prst="rect">
            <a:avLst/>
          </a:prstGeom>
          <a:solidFill>
            <a:srgbClr val="5F9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450731" y="1352897"/>
            <a:ext cx="7236068" cy="32417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  <a:endParaRPr lang="fr-FR" dirty="0"/>
          </a:p>
        </p:txBody>
      </p:sp>
      <p:cxnSp>
        <p:nvCxnSpPr>
          <p:cNvPr id="36" name="Straight Connector 35"/>
          <p:cNvCxnSpPr/>
          <p:nvPr/>
        </p:nvCxnSpPr>
        <p:spPr bwMode="gray">
          <a:xfrm flipH="1">
            <a:off x="1459895" y="273087"/>
            <a:ext cx="237021" cy="6789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843559" y="211974"/>
            <a:ext cx="6843241" cy="80113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grpSp>
        <p:nvGrpSpPr>
          <p:cNvPr id="49" name="Group 48"/>
          <p:cNvGrpSpPr/>
          <p:nvPr userDrawn="1"/>
        </p:nvGrpSpPr>
        <p:grpSpPr>
          <a:xfrm>
            <a:off x="-1" y="-1"/>
            <a:ext cx="9144001" cy="5143501"/>
            <a:chOff x="-1" y="-1"/>
            <a:chExt cx="9906001" cy="6858001"/>
          </a:xfrm>
        </p:grpSpPr>
        <p:sp>
          <p:nvSpPr>
            <p:cNvPr id="42" name="Rectangle 41"/>
            <p:cNvSpPr/>
            <p:nvPr userDrawn="1"/>
          </p:nvSpPr>
          <p:spPr bwMode="gray">
            <a:xfrm rot="16200000">
              <a:off x="4811683" y="-4811684"/>
              <a:ext cx="282633" cy="9906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45" name="Rectangle 44"/>
            <p:cNvSpPr/>
            <p:nvPr userDrawn="1"/>
          </p:nvSpPr>
          <p:spPr bwMode="gray">
            <a:xfrm rot="16200000">
              <a:off x="4811682" y="1763683"/>
              <a:ext cx="282633" cy="9906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46" name="Rectangle 45"/>
            <p:cNvSpPr/>
            <p:nvPr userDrawn="1"/>
          </p:nvSpPr>
          <p:spPr bwMode="gray">
            <a:xfrm>
              <a:off x="0" y="0"/>
              <a:ext cx="282633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47" name="Rectangle 46"/>
            <p:cNvSpPr/>
            <p:nvPr userDrawn="1"/>
          </p:nvSpPr>
          <p:spPr bwMode="gray">
            <a:xfrm>
              <a:off x="9623367" y="0"/>
              <a:ext cx="282633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</p:grpSp>
      <p:sp>
        <p:nvSpPr>
          <p:cNvPr id="11" name="TextBox 10"/>
          <p:cNvSpPr txBox="1"/>
          <p:nvPr/>
        </p:nvSpPr>
        <p:spPr bwMode="gray">
          <a:xfrm>
            <a:off x="8574343" y="4857621"/>
            <a:ext cx="11060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fld id="{6A895693-0027-4F28-9367-92E39A51F51C}" type="slidenum">
              <a:rPr lang="fr-FR" sz="700" smtClean="0"/>
              <a:pPr algn="l"/>
              <a:t>‹N°›</a:t>
            </a:fld>
            <a:endParaRPr lang="fr-FR" sz="700" dirty="0"/>
          </a:p>
        </p:txBody>
      </p:sp>
      <p:cxnSp>
        <p:nvCxnSpPr>
          <p:cNvPr id="41" name="Straight Connector 40"/>
          <p:cNvCxnSpPr/>
          <p:nvPr/>
        </p:nvCxnSpPr>
        <p:spPr bwMode="gray">
          <a:xfrm flipH="1">
            <a:off x="8514123" y="4861933"/>
            <a:ext cx="30921" cy="8370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44"/>
          <p:cNvGrpSpPr/>
          <p:nvPr userDrawn="1"/>
        </p:nvGrpSpPr>
        <p:grpSpPr bwMode="gray">
          <a:xfrm>
            <a:off x="457002" y="429014"/>
            <a:ext cx="991971" cy="367058"/>
            <a:chOff x="-4610101" y="1201738"/>
            <a:chExt cx="3951288" cy="1462088"/>
          </a:xfrm>
          <a:solidFill>
            <a:schemeClr val="bg1"/>
          </a:solidFill>
        </p:grpSpPr>
        <p:sp>
          <p:nvSpPr>
            <p:cNvPr id="75" name="Freeform 74"/>
            <p:cNvSpPr>
              <a:spLocks/>
            </p:cNvSpPr>
            <p:nvPr userDrawn="1"/>
          </p:nvSpPr>
          <p:spPr bwMode="gray">
            <a:xfrm>
              <a:off x="-4610101" y="1201738"/>
              <a:ext cx="965200" cy="1060450"/>
            </a:xfrm>
            <a:custGeom>
              <a:avLst/>
              <a:gdLst/>
              <a:ahLst/>
              <a:cxnLst>
                <a:cxn ang="0">
                  <a:pos x="394" y="375"/>
                </a:cxn>
                <a:cxn ang="0">
                  <a:pos x="392" y="370"/>
                </a:cxn>
                <a:cxn ang="0">
                  <a:pos x="387" y="372"/>
                </a:cxn>
                <a:cxn ang="0">
                  <a:pos x="380" y="375"/>
                </a:cxn>
                <a:cxn ang="0">
                  <a:pos x="299" y="389"/>
                </a:cxn>
                <a:cxn ang="0">
                  <a:pos x="141" y="237"/>
                </a:cxn>
                <a:cxn ang="0">
                  <a:pos x="298" y="83"/>
                </a:cxn>
                <a:cxn ang="0">
                  <a:pos x="380" y="98"/>
                </a:cxn>
                <a:cxn ang="0">
                  <a:pos x="387" y="101"/>
                </a:cxn>
                <a:cxn ang="0">
                  <a:pos x="392" y="103"/>
                </a:cxn>
                <a:cxn ang="0">
                  <a:pos x="395" y="98"/>
                </a:cxn>
                <a:cxn ang="0">
                  <a:pos x="429" y="38"/>
                </a:cxn>
                <a:cxn ang="0">
                  <a:pos x="432" y="32"/>
                </a:cxn>
                <a:cxn ang="0">
                  <a:pos x="426" y="29"/>
                </a:cxn>
                <a:cxn ang="0">
                  <a:pos x="418" y="26"/>
                </a:cxn>
                <a:cxn ang="0">
                  <a:pos x="276" y="0"/>
                </a:cxn>
                <a:cxn ang="0">
                  <a:pos x="0" y="238"/>
                </a:cxn>
                <a:cxn ang="0">
                  <a:pos x="277" y="475"/>
                </a:cxn>
                <a:cxn ang="0">
                  <a:pos x="418" y="449"/>
                </a:cxn>
                <a:cxn ang="0">
                  <a:pos x="426" y="445"/>
                </a:cxn>
                <a:cxn ang="0">
                  <a:pos x="432" y="443"/>
                </a:cxn>
                <a:cxn ang="0">
                  <a:pos x="429" y="437"/>
                </a:cxn>
                <a:cxn ang="0">
                  <a:pos x="394" y="375"/>
                </a:cxn>
              </a:cxnLst>
              <a:rect l="0" t="0" r="r" b="b"/>
              <a:pathLst>
                <a:path w="432" h="475">
                  <a:moveTo>
                    <a:pt x="394" y="375"/>
                  </a:moveTo>
                  <a:cubicBezTo>
                    <a:pt x="392" y="370"/>
                    <a:pt x="392" y="370"/>
                    <a:pt x="392" y="370"/>
                  </a:cubicBezTo>
                  <a:cubicBezTo>
                    <a:pt x="387" y="372"/>
                    <a:pt x="387" y="372"/>
                    <a:pt x="387" y="372"/>
                  </a:cubicBezTo>
                  <a:cubicBezTo>
                    <a:pt x="380" y="375"/>
                    <a:pt x="380" y="375"/>
                    <a:pt x="380" y="375"/>
                  </a:cubicBezTo>
                  <a:cubicBezTo>
                    <a:pt x="361" y="382"/>
                    <a:pt x="338" y="389"/>
                    <a:pt x="299" y="389"/>
                  </a:cubicBezTo>
                  <a:cubicBezTo>
                    <a:pt x="191" y="389"/>
                    <a:pt x="141" y="310"/>
                    <a:pt x="141" y="237"/>
                  </a:cubicBezTo>
                  <a:cubicBezTo>
                    <a:pt x="141" y="160"/>
                    <a:pt x="190" y="83"/>
                    <a:pt x="298" y="83"/>
                  </a:cubicBezTo>
                  <a:cubicBezTo>
                    <a:pt x="335" y="83"/>
                    <a:pt x="363" y="91"/>
                    <a:pt x="380" y="98"/>
                  </a:cubicBezTo>
                  <a:cubicBezTo>
                    <a:pt x="387" y="101"/>
                    <a:pt x="387" y="101"/>
                    <a:pt x="387" y="101"/>
                  </a:cubicBezTo>
                  <a:cubicBezTo>
                    <a:pt x="392" y="103"/>
                    <a:pt x="392" y="103"/>
                    <a:pt x="392" y="103"/>
                  </a:cubicBezTo>
                  <a:cubicBezTo>
                    <a:pt x="395" y="98"/>
                    <a:pt x="395" y="98"/>
                    <a:pt x="395" y="98"/>
                  </a:cubicBezTo>
                  <a:cubicBezTo>
                    <a:pt x="429" y="38"/>
                    <a:pt x="429" y="38"/>
                    <a:pt x="429" y="38"/>
                  </a:cubicBezTo>
                  <a:cubicBezTo>
                    <a:pt x="432" y="32"/>
                    <a:pt x="432" y="32"/>
                    <a:pt x="432" y="32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18" y="26"/>
                    <a:pt x="418" y="26"/>
                    <a:pt x="418" y="26"/>
                  </a:cubicBezTo>
                  <a:cubicBezTo>
                    <a:pt x="381" y="8"/>
                    <a:pt x="333" y="0"/>
                    <a:pt x="276" y="0"/>
                  </a:cubicBezTo>
                  <a:cubicBezTo>
                    <a:pt x="95" y="0"/>
                    <a:pt x="0" y="119"/>
                    <a:pt x="0" y="238"/>
                  </a:cubicBezTo>
                  <a:cubicBezTo>
                    <a:pt x="0" y="356"/>
                    <a:pt x="95" y="475"/>
                    <a:pt x="277" y="475"/>
                  </a:cubicBezTo>
                  <a:cubicBezTo>
                    <a:pt x="332" y="475"/>
                    <a:pt x="386" y="466"/>
                    <a:pt x="418" y="449"/>
                  </a:cubicBezTo>
                  <a:cubicBezTo>
                    <a:pt x="426" y="445"/>
                    <a:pt x="426" y="445"/>
                    <a:pt x="426" y="445"/>
                  </a:cubicBezTo>
                  <a:cubicBezTo>
                    <a:pt x="432" y="443"/>
                    <a:pt x="432" y="443"/>
                    <a:pt x="432" y="443"/>
                  </a:cubicBezTo>
                  <a:cubicBezTo>
                    <a:pt x="429" y="437"/>
                    <a:pt x="429" y="437"/>
                    <a:pt x="429" y="437"/>
                  </a:cubicBezTo>
                  <a:lnTo>
                    <a:pt x="394" y="3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75"/>
            <p:cNvSpPr>
              <a:spLocks/>
            </p:cNvSpPr>
            <p:nvPr userDrawn="1"/>
          </p:nvSpPr>
          <p:spPr bwMode="gray">
            <a:xfrm>
              <a:off x="-3632200" y="1201738"/>
              <a:ext cx="922338" cy="1060450"/>
            </a:xfrm>
            <a:custGeom>
              <a:avLst/>
              <a:gdLst/>
              <a:ahLst/>
              <a:cxnLst>
                <a:cxn ang="0">
                  <a:pos x="253" y="192"/>
                </a:cxn>
                <a:cxn ang="0">
                  <a:pos x="155" y="134"/>
                </a:cxn>
                <a:cxn ang="0">
                  <a:pos x="249" y="81"/>
                </a:cxn>
                <a:cxn ang="0">
                  <a:pos x="349" y="99"/>
                </a:cxn>
                <a:cxn ang="0">
                  <a:pos x="356" y="102"/>
                </a:cxn>
                <a:cxn ang="0">
                  <a:pos x="362" y="104"/>
                </a:cxn>
                <a:cxn ang="0">
                  <a:pos x="364" y="100"/>
                </a:cxn>
                <a:cxn ang="0">
                  <a:pos x="398" y="38"/>
                </a:cxn>
                <a:cxn ang="0">
                  <a:pos x="402" y="32"/>
                </a:cxn>
                <a:cxn ang="0">
                  <a:pos x="396" y="29"/>
                </a:cxn>
                <a:cxn ang="0">
                  <a:pos x="387" y="25"/>
                </a:cxn>
                <a:cxn ang="0">
                  <a:pos x="235" y="0"/>
                </a:cxn>
                <a:cxn ang="0">
                  <a:pos x="20" y="142"/>
                </a:cxn>
                <a:cxn ang="0">
                  <a:pos x="172" y="271"/>
                </a:cxn>
                <a:cxn ang="0">
                  <a:pos x="271" y="333"/>
                </a:cxn>
                <a:cxn ang="0">
                  <a:pos x="165" y="390"/>
                </a:cxn>
                <a:cxn ang="0">
                  <a:pos x="55" y="370"/>
                </a:cxn>
                <a:cxn ang="0">
                  <a:pos x="47" y="368"/>
                </a:cxn>
                <a:cxn ang="0">
                  <a:pos x="42" y="365"/>
                </a:cxn>
                <a:cxn ang="0">
                  <a:pos x="40" y="370"/>
                </a:cxn>
                <a:cxn ang="0">
                  <a:pos x="3" y="438"/>
                </a:cxn>
                <a:cxn ang="0">
                  <a:pos x="0" y="444"/>
                </a:cxn>
                <a:cxn ang="0">
                  <a:pos x="6" y="447"/>
                </a:cxn>
                <a:cxn ang="0">
                  <a:pos x="15" y="450"/>
                </a:cxn>
                <a:cxn ang="0">
                  <a:pos x="186" y="475"/>
                </a:cxn>
                <a:cxn ang="0">
                  <a:pos x="413" y="328"/>
                </a:cxn>
                <a:cxn ang="0">
                  <a:pos x="253" y="192"/>
                </a:cxn>
              </a:cxnLst>
              <a:rect l="0" t="0" r="r" b="b"/>
              <a:pathLst>
                <a:path w="413" h="475">
                  <a:moveTo>
                    <a:pt x="253" y="192"/>
                  </a:moveTo>
                  <a:cubicBezTo>
                    <a:pt x="200" y="177"/>
                    <a:pt x="155" y="164"/>
                    <a:pt x="155" y="134"/>
                  </a:cubicBezTo>
                  <a:cubicBezTo>
                    <a:pt x="155" y="102"/>
                    <a:pt x="193" y="81"/>
                    <a:pt x="249" y="81"/>
                  </a:cubicBezTo>
                  <a:cubicBezTo>
                    <a:pt x="288" y="81"/>
                    <a:pt x="328" y="90"/>
                    <a:pt x="349" y="99"/>
                  </a:cubicBezTo>
                  <a:cubicBezTo>
                    <a:pt x="356" y="102"/>
                    <a:pt x="356" y="102"/>
                    <a:pt x="356" y="102"/>
                  </a:cubicBezTo>
                  <a:cubicBezTo>
                    <a:pt x="362" y="104"/>
                    <a:pt x="362" y="104"/>
                    <a:pt x="362" y="104"/>
                  </a:cubicBezTo>
                  <a:cubicBezTo>
                    <a:pt x="364" y="100"/>
                    <a:pt x="364" y="100"/>
                    <a:pt x="364" y="100"/>
                  </a:cubicBezTo>
                  <a:cubicBezTo>
                    <a:pt x="398" y="38"/>
                    <a:pt x="398" y="38"/>
                    <a:pt x="398" y="38"/>
                  </a:cubicBezTo>
                  <a:cubicBezTo>
                    <a:pt x="402" y="32"/>
                    <a:pt x="402" y="32"/>
                    <a:pt x="402" y="32"/>
                  </a:cubicBezTo>
                  <a:cubicBezTo>
                    <a:pt x="396" y="29"/>
                    <a:pt x="396" y="29"/>
                    <a:pt x="396" y="29"/>
                  </a:cubicBezTo>
                  <a:cubicBezTo>
                    <a:pt x="387" y="25"/>
                    <a:pt x="387" y="25"/>
                    <a:pt x="387" y="25"/>
                  </a:cubicBezTo>
                  <a:cubicBezTo>
                    <a:pt x="372" y="19"/>
                    <a:pt x="319" y="0"/>
                    <a:pt x="235" y="0"/>
                  </a:cubicBezTo>
                  <a:cubicBezTo>
                    <a:pt x="94" y="0"/>
                    <a:pt x="20" y="71"/>
                    <a:pt x="20" y="142"/>
                  </a:cubicBezTo>
                  <a:cubicBezTo>
                    <a:pt x="20" y="225"/>
                    <a:pt x="101" y="250"/>
                    <a:pt x="172" y="271"/>
                  </a:cubicBezTo>
                  <a:cubicBezTo>
                    <a:pt x="225" y="287"/>
                    <a:pt x="271" y="301"/>
                    <a:pt x="271" y="333"/>
                  </a:cubicBezTo>
                  <a:cubicBezTo>
                    <a:pt x="271" y="366"/>
                    <a:pt x="228" y="390"/>
                    <a:pt x="165" y="390"/>
                  </a:cubicBezTo>
                  <a:cubicBezTo>
                    <a:pt x="122" y="390"/>
                    <a:pt x="78" y="380"/>
                    <a:pt x="55" y="370"/>
                  </a:cubicBezTo>
                  <a:cubicBezTo>
                    <a:pt x="47" y="368"/>
                    <a:pt x="47" y="368"/>
                    <a:pt x="47" y="368"/>
                  </a:cubicBezTo>
                  <a:cubicBezTo>
                    <a:pt x="42" y="365"/>
                    <a:pt x="42" y="365"/>
                    <a:pt x="42" y="365"/>
                  </a:cubicBezTo>
                  <a:cubicBezTo>
                    <a:pt x="40" y="370"/>
                    <a:pt x="40" y="370"/>
                    <a:pt x="40" y="370"/>
                  </a:cubicBezTo>
                  <a:cubicBezTo>
                    <a:pt x="3" y="438"/>
                    <a:pt x="3" y="438"/>
                    <a:pt x="3" y="438"/>
                  </a:cubicBezTo>
                  <a:cubicBezTo>
                    <a:pt x="0" y="444"/>
                    <a:pt x="0" y="444"/>
                    <a:pt x="0" y="444"/>
                  </a:cubicBezTo>
                  <a:cubicBezTo>
                    <a:pt x="6" y="447"/>
                    <a:pt x="6" y="447"/>
                    <a:pt x="6" y="447"/>
                  </a:cubicBezTo>
                  <a:cubicBezTo>
                    <a:pt x="15" y="450"/>
                    <a:pt x="15" y="450"/>
                    <a:pt x="15" y="450"/>
                  </a:cubicBezTo>
                  <a:cubicBezTo>
                    <a:pt x="55" y="466"/>
                    <a:pt x="119" y="475"/>
                    <a:pt x="186" y="475"/>
                  </a:cubicBezTo>
                  <a:cubicBezTo>
                    <a:pt x="317" y="475"/>
                    <a:pt x="413" y="413"/>
                    <a:pt x="413" y="328"/>
                  </a:cubicBezTo>
                  <a:cubicBezTo>
                    <a:pt x="413" y="238"/>
                    <a:pt x="328" y="213"/>
                    <a:pt x="253" y="19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10"/>
            <p:cNvSpPr>
              <a:spLocks/>
            </p:cNvSpPr>
            <p:nvPr userDrawn="1"/>
          </p:nvSpPr>
          <p:spPr bwMode="gray">
            <a:xfrm>
              <a:off x="-2695575" y="1220788"/>
              <a:ext cx="920750" cy="1023938"/>
            </a:xfrm>
            <a:custGeom>
              <a:avLst/>
              <a:gdLst/>
              <a:ahLst/>
              <a:cxnLst>
                <a:cxn ang="0">
                  <a:pos x="571" y="0"/>
                </a:cxn>
                <a:cxn ang="0">
                  <a:pos x="560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107"/>
                </a:cxn>
                <a:cxn ang="0">
                  <a:pos x="0" y="116"/>
                </a:cxn>
                <a:cxn ang="0">
                  <a:pos x="8" y="116"/>
                </a:cxn>
                <a:cxn ang="0">
                  <a:pos x="191" y="116"/>
                </a:cxn>
                <a:cxn ang="0">
                  <a:pos x="191" y="635"/>
                </a:cxn>
                <a:cxn ang="0">
                  <a:pos x="191" y="645"/>
                </a:cxn>
                <a:cxn ang="0">
                  <a:pos x="200" y="645"/>
                </a:cxn>
                <a:cxn ang="0">
                  <a:pos x="373" y="645"/>
                </a:cxn>
                <a:cxn ang="0">
                  <a:pos x="381" y="645"/>
                </a:cxn>
                <a:cxn ang="0">
                  <a:pos x="381" y="635"/>
                </a:cxn>
                <a:cxn ang="0">
                  <a:pos x="381" y="116"/>
                </a:cxn>
                <a:cxn ang="0">
                  <a:pos x="571" y="116"/>
                </a:cxn>
                <a:cxn ang="0">
                  <a:pos x="580" y="116"/>
                </a:cxn>
                <a:cxn ang="0">
                  <a:pos x="580" y="107"/>
                </a:cxn>
                <a:cxn ang="0">
                  <a:pos x="580" y="9"/>
                </a:cxn>
                <a:cxn ang="0">
                  <a:pos x="580" y="0"/>
                </a:cxn>
                <a:cxn ang="0">
                  <a:pos x="571" y="0"/>
                </a:cxn>
              </a:cxnLst>
              <a:rect l="0" t="0" r="r" b="b"/>
              <a:pathLst>
                <a:path w="580" h="645">
                  <a:moveTo>
                    <a:pt x="571" y="0"/>
                  </a:moveTo>
                  <a:lnTo>
                    <a:pt x="560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07"/>
                  </a:lnTo>
                  <a:lnTo>
                    <a:pt x="0" y="116"/>
                  </a:lnTo>
                  <a:lnTo>
                    <a:pt x="8" y="116"/>
                  </a:lnTo>
                  <a:lnTo>
                    <a:pt x="191" y="116"/>
                  </a:lnTo>
                  <a:lnTo>
                    <a:pt x="191" y="635"/>
                  </a:lnTo>
                  <a:lnTo>
                    <a:pt x="191" y="645"/>
                  </a:lnTo>
                  <a:lnTo>
                    <a:pt x="200" y="645"/>
                  </a:lnTo>
                  <a:lnTo>
                    <a:pt x="373" y="645"/>
                  </a:lnTo>
                  <a:lnTo>
                    <a:pt x="381" y="645"/>
                  </a:lnTo>
                  <a:lnTo>
                    <a:pt x="381" y="635"/>
                  </a:lnTo>
                  <a:lnTo>
                    <a:pt x="381" y="116"/>
                  </a:lnTo>
                  <a:lnTo>
                    <a:pt x="571" y="116"/>
                  </a:lnTo>
                  <a:lnTo>
                    <a:pt x="580" y="116"/>
                  </a:lnTo>
                  <a:lnTo>
                    <a:pt x="580" y="107"/>
                  </a:lnTo>
                  <a:lnTo>
                    <a:pt x="580" y="9"/>
                  </a:lnTo>
                  <a:lnTo>
                    <a:pt x="580" y="0"/>
                  </a:lnTo>
                  <a:lnTo>
                    <a:pt x="57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11"/>
            <p:cNvSpPr>
              <a:spLocks/>
            </p:cNvSpPr>
            <p:nvPr userDrawn="1"/>
          </p:nvSpPr>
          <p:spPr bwMode="gray">
            <a:xfrm>
              <a:off x="-2695575" y="1220788"/>
              <a:ext cx="920750" cy="1023938"/>
            </a:xfrm>
            <a:custGeom>
              <a:avLst/>
              <a:gdLst/>
              <a:ahLst/>
              <a:cxnLst>
                <a:cxn ang="0">
                  <a:pos x="571" y="0"/>
                </a:cxn>
                <a:cxn ang="0">
                  <a:pos x="560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107"/>
                </a:cxn>
                <a:cxn ang="0">
                  <a:pos x="0" y="116"/>
                </a:cxn>
                <a:cxn ang="0">
                  <a:pos x="8" y="116"/>
                </a:cxn>
                <a:cxn ang="0">
                  <a:pos x="191" y="116"/>
                </a:cxn>
                <a:cxn ang="0">
                  <a:pos x="191" y="635"/>
                </a:cxn>
                <a:cxn ang="0">
                  <a:pos x="191" y="645"/>
                </a:cxn>
                <a:cxn ang="0">
                  <a:pos x="200" y="645"/>
                </a:cxn>
                <a:cxn ang="0">
                  <a:pos x="373" y="645"/>
                </a:cxn>
                <a:cxn ang="0">
                  <a:pos x="381" y="645"/>
                </a:cxn>
                <a:cxn ang="0">
                  <a:pos x="381" y="635"/>
                </a:cxn>
                <a:cxn ang="0">
                  <a:pos x="381" y="116"/>
                </a:cxn>
                <a:cxn ang="0">
                  <a:pos x="571" y="116"/>
                </a:cxn>
                <a:cxn ang="0">
                  <a:pos x="580" y="116"/>
                </a:cxn>
                <a:cxn ang="0">
                  <a:pos x="580" y="107"/>
                </a:cxn>
                <a:cxn ang="0">
                  <a:pos x="580" y="9"/>
                </a:cxn>
                <a:cxn ang="0">
                  <a:pos x="580" y="0"/>
                </a:cxn>
              </a:cxnLst>
              <a:rect l="0" t="0" r="r" b="b"/>
              <a:pathLst>
                <a:path w="580" h="645">
                  <a:moveTo>
                    <a:pt x="571" y="0"/>
                  </a:moveTo>
                  <a:lnTo>
                    <a:pt x="560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07"/>
                  </a:lnTo>
                  <a:lnTo>
                    <a:pt x="0" y="116"/>
                  </a:lnTo>
                  <a:lnTo>
                    <a:pt x="8" y="116"/>
                  </a:lnTo>
                  <a:lnTo>
                    <a:pt x="191" y="116"/>
                  </a:lnTo>
                  <a:lnTo>
                    <a:pt x="191" y="635"/>
                  </a:lnTo>
                  <a:lnTo>
                    <a:pt x="191" y="645"/>
                  </a:lnTo>
                  <a:lnTo>
                    <a:pt x="200" y="645"/>
                  </a:lnTo>
                  <a:lnTo>
                    <a:pt x="373" y="645"/>
                  </a:lnTo>
                  <a:lnTo>
                    <a:pt x="381" y="645"/>
                  </a:lnTo>
                  <a:lnTo>
                    <a:pt x="381" y="635"/>
                  </a:lnTo>
                  <a:lnTo>
                    <a:pt x="381" y="116"/>
                  </a:lnTo>
                  <a:lnTo>
                    <a:pt x="571" y="116"/>
                  </a:lnTo>
                  <a:lnTo>
                    <a:pt x="580" y="116"/>
                  </a:lnTo>
                  <a:lnTo>
                    <a:pt x="580" y="107"/>
                  </a:lnTo>
                  <a:lnTo>
                    <a:pt x="580" y="9"/>
                  </a:lnTo>
                  <a:lnTo>
                    <a:pt x="580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12"/>
            <p:cNvSpPr>
              <a:spLocks noEditPoints="1"/>
            </p:cNvSpPr>
            <p:nvPr userDrawn="1"/>
          </p:nvSpPr>
          <p:spPr bwMode="gray">
            <a:xfrm>
              <a:off x="-1687513" y="1201738"/>
              <a:ext cx="1028700" cy="1060450"/>
            </a:xfrm>
            <a:custGeom>
              <a:avLst/>
              <a:gdLst/>
              <a:ahLst/>
              <a:cxnLst>
                <a:cxn ang="0">
                  <a:pos x="360" y="225"/>
                </a:cxn>
                <a:cxn ang="0">
                  <a:pos x="439" y="127"/>
                </a:cxn>
                <a:cxn ang="0">
                  <a:pos x="196" y="0"/>
                </a:cxn>
                <a:cxn ang="0">
                  <a:pos x="10" y="25"/>
                </a:cxn>
                <a:cxn ang="0">
                  <a:pos x="4" y="27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0" y="443"/>
                </a:cxn>
                <a:cxn ang="0">
                  <a:pos x="0" y="447"/>
                </a:cxn>
                <a:cxn ang="0">
                  <a:pos x="4" y="448"/>
                </a:cxn>
                <a:cxn ang="0">
                  <a:pos x="10" y="450"/>
                </a:cxn>
                <a:cxn ang="0">
                  <a:pos x="203" y="475"/>
                </a:cxn>
                <a:cxn ang="0">
                  <a:pos x="461" y="335"/>
                </a:cxn>
                <a:cxn ang="0">
                  <a:pos x="360" y="225"/>
                </a:cxn>
                <a:cxn ang="0">
                  <a:pos x="132" y="247"/>
                </a:cxn>
                <a:cxn ang="0">
                  <a:pos x="132" y="208"/>
                </a:cxn>
                <a:cxn ang="0">
                  <a:pos x="132" y="79"/>
                </a:cxn>
                <a:cxn ang="0">
                  <a:pos x="196" y="72"/>
                </a:cxn>
                <a:cxn ang="0">
                  <a:pos x="307" y="132"/>
                </a:cxn>
                <a:cxn ang="0">
                  <a:pos x="201" y="194"/>
                </a:cxn>
                <a:cxn ang="0">
                  <a:pos x="193" y="194"/>
                </a:cxn>
                <a:cxn ang="0">
                  <a:pos x="188" y="195"/>
                </a:cxn>
                <a:cxn ang="0">
                  <a:pos x="188" y="200"/>
                </a:cxn>
                <a:cxn ang="0">
                  <a:pos x="188" y="255"/>
                </a:cxn>
                <a:cxn ang="0">
                  <a:pos x="188" y="261"/>
                </a:cxn>
                <a:cxn ang="0">
                  <a:pos x="193" y="261"/>
                </a:cxn>
                <a:cxn ang="0">
                  <a:pos x="201" y="262"/>
                </a:cxn>
                <a:cxn ang="0">
                  <a:pos x="325" y="334"/>
                </a:cxn>
                <a:cxn ang="0">
                  <a:pos x="201" y="400"/>
                </a:cxn>
                <a:cxn ang="0">
                  <a:pos x="132" y="392"/>
                </a:cxn>
                <a:cxn ang="0">
                  <a:pos x="132" y="247"/>
                </a:cxn>
              </a:cxnLst>
              <a:rect l="0" t="0" r="r" b="b"/>
              <a:pathLst>
                <a:path w="461" h="475">
                  <a:moveTo>
                    <a:pt x="360" y="225"/>
                  </a:moveTo>
                  <a:cubicBezTo>
                    <a:pt x="395" y="211"/>
                    <a:pt x="439" y="183"/>
                    <a:pt x="439" y="127"/>
                  </a:cubicBezTo>
                  <a:cubicBezTo>
                    <a:pt x="439" y="48"/>
                    <a:pt x="348" y="0"/>
                    <a:pt x="196" y="0"/>
                  </a:cubicBezTo>
                  <a:cubicBezTo>
                    <a:pt x="126" y="0"/>
                    <a:pt x="56" y="9"/>
                    <a:pt x="10" y="25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4" y="448"/>
                    <a:pt x="4" y="448"/>
                    <a:pt x="4" y="448"/>
                  </a:cubicBezTo>
                  <a:cubicBezTo>
                    <a:pt x="10" y="450"/>
                    <a:pt x="10" y="450"/>
                    <a:pt x="10" y="450"/>
                  </a:cubicBezTo>
                  <a:cubicBezTo>
                    <a:pt x="57" y="466"/>
                    <a:pt x="127" y="475"/>
                    <a:pt x="203" y="475"/>
                  </a:cubicBezTo>
                  <a:cubicBezTo>
                    <a:pt x="369" y="475"/>
                    <a:pt x="461" y="426"/>
                    <a:pt x="461" y="335"/>
                  </a:cubicBezTo>
                  <a:cubicBezTo>
                    <a:pt x="461" y="272"/>
                    <a:pt x="396" y="239"/>
                    <a:pt x="360" y="225"/>
                  </a:cubicBezTo>
                  <a:moveTo>
                    <a:pt x="132" y="247"/>
                  </a:moveTo>
                  <a:cubicBezTo>
                    <a:pt x="132" y="208"/>
                    <a:pt x="132" y="208"/>
                    <a:pt x="132" y="208"/>
                  </a:cubicBezTo>
                  <a:cubicBezTo>
                    <a:pt x="132" y="208"/>
                    <a:pt x="132" y="103"/>
                    <a:pt x="132" y="79"/>
                  </a:cubicBezTo>
                  <a:cubicBezTo>
                    <a:pt x="153" y="75"/>
                    <a:pt x="174" y="72"/>
                    <a:pt x="196" y="72"/>
                  </a:cubicBezTo>
                  <a:cubicBezTo>
                    <a:pt x="269" y="72"/>
                    <a:pt x="307" y="92"/>
                    <a:pt x="307" y="132"/>
                  </a:cubicBezTo>
                  <a:cubicBezTo>
                    <a:pt x="307" y="150"/>
                    <a:pt x="307" y="187"/>
                    <a:pt x="201" y="194"/>
                  </a:cubicBezTo>
                  <a:cubicBezTo>
                    <a:pt x="193" y="194"/>
                    <a:pt x="193" y="194"/>
                    <a:pt x="193" y="194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88" y="200"/>
                    <a:pt x="188" y="200"/>
                    <a:pt x="188" y="200"/>
                  </a:cubicBezTo>
                  <a:cubicBezTo>
                    <a:pt x="188" y="255"/>
                    <a:pt x="188" y="255"/>
                    <a:pt x="188" y="255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93" y="261"/>
                    <a:pt x="193" y="261"/>
                    <a:pt x="193" y="261"/>
                  </a:cubicBezTo>
                  <a:cubicBezTo>
                    <a:pt x="201" y="262"/>
                    <a:pt x="201" y="262"/>
                    <a:pt x="201" y="262"/>
                  </a:cubicBezTo>
                  <a:cubicBezTo>
                    <a:pt x="310" y="268"/>
                    <a:pt x="325" y="302"/>
                    <a:pt x="325" y="334"/>
                  </a:cubicBezTo>
                  <a:cubicBezTo>
                    <a:pt x="325" y="389"/>
                    <a:pt x="257" y="400"/>
                    <a:pt x="201" y="400"/>
                  </a:cubicBezTo>
                  <a:cubicBezTo>
                    <a:pt x="176" y="400"/>
                    <a:pt x="153" y="397"/>
                    <a:pt x="132" y="392"/>
                  </a:cubicBezTo>
                  <a:lnTo>
                    <a:pt x="132" y="2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13"/>
            <p:cNvSpPr>
              <a:spLocks/>
            </p:cNvSpPr>
            <p:nvPr userDrawn="1"/>
          </p:nvSpPr>
          <p:spPr bwMode="gray">
            <a:xfrm>
              <a:off x="-4554538" y="2349500"/>
              <a:ext cx="79375" cy="309563"/>
            </a:xfrm>
            <a:custGeom>
              <a:avLst/>
              <a:gdLst/>
              <a:ahLst/>
              <a:cxnLst>
                <a:cxn ang="0">
                  <a:pos x="0" y="195"/>
                </a:cxn>
                <a:cxn ang="0">
                  <a:pos x="28" y="0"/>
                </a:cxn>
                <a:cxn ang="0">
                  <a:pos x="50" y="0"/>
                </a:cxn>
                <a:cxn ang="0">
                  <a:pos x="24" y="195"/>
                </a:cxn>
                <a:cxn ang="0">
                  <a:pos x="0" y="195"/>
                </a:cxn>
              </a:cxnLst>
              <a:rect l="0" t="0" r="r" b="b"/>
              <a:pathLst>
                <a:path w="50" h="195">
                  <a:moveTo>
                    <a:pt x="0" y="195"/>
                  </a:moveTo>
                  <a:lnTo>
                    <a:pt x="28" y="0"/>
                  </a:lnTo>
                  <a:lnTo>
                    <a:pt x="50" y="0"/>
                  </a:lnTo>
                  <a:lnTo>
                    <a:pt x="24" y="195"/>
                  </a:lnTo>
                  <a:lnTo>
                    <a:pt x="0" y="1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14"/>
            <p:cNvSpPr>
              <a:spLocks noEditPoints="1"/>
            </p:cNvSpPr>
            <p:nvPr userDrawn="1"/>
          </p:nvSpPr>
          <p:spPr bwMode="gray">
            <a:xfrm>
              <a:off x="-4460875" y="2443163"/>
              <a:ext cx="196850" cy="220663"/>
            </a:xfrm>
            <a:custGeom>
              <a:avLst/>
              <a:gdLst/>
              <a:ahLst/>
              <a:cxnLst>
                <a:cxn ang="0">
                  <a:pos x="20" y="55"/>
                </a:cxn>
                <a:cxn ang="0">
                  <a:pos x="45" y="87"/>
                </a:cxn>
                <a:cxn ang="0">
                  <a:pos x="71" y="82"/>
                </a:cxn>
                <a:cxn ang="0">
                  <a:pos x="74" y="92"/>
                </a:cxn>
                <a:cxn ang="0">
                  <a:pos x="43" y="99"/>
                </a:cxn>
                <a:cxn ang="0">
                  <a:pos x="5" y="49"/>
                </a:cxn>
                <a:cxn ang="0">
                  <a:pos x="52" y="0"/>
                </a:cxn>
                <a:cxn ang="0">
                  <a:pos x="84" y="47"/>
                </a:cxn>
                <a:cxn ang="0">
                  <a:pos x="20" y="55"/>
                </a:cxn>
                <a:cxn ang="0">
                  <a:pos x="50" y="10"/>
                </a:cxn>
                <a:cxn ang="0">
                  <a:pos x="20" y="47"/>
                </a:cxn>
                <a:cxn ang="0">
                  <a:pos x="69" y="40"/>
                </a:cxn>
                <a:cxn ang="0">
                  <a:pos x="50" y="10"/>
                </a:cxn>
              </a:cxnLst>
              <a:rect l="0" t="0" r="r" b="b"/>
              <a:pathLst>
                <a:path w="88" h="99">
                  <a:moveTo>
                    <a:pt x="20" y="55"/>
                  </a:moveTo>
                  <a:cubicBezTo>
                    <a:pt x="18" y="77"/>
                    <a:pt x="28" y="87"/>
                    <a:pt x="45" y="87"/>
                  </a:cubicBezTo>
                  <a:cubicBezTo>
                    <a:pt x="57" y="87"/>
                    <a:pt x="65" y="85"/>
                    <a:pt x="71" y="82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67" y="96"/>
                    <a:pt x="56" y="99"/>
                    <a:pt x="43" y="99"/>
                  </a:cubicBezTo>
                  <a:cubicBezTo>
                    <a:pt x="16" y="99"/>
                    <a:pt x="0" y="83"/>
                    <a:pt x="5" y="49"/>
                  </a:cubicBezTo>
                  <a:cubicBezTo>
                    <a:pt x="10" y="17"/>
                    <a:pt x="29" y="0"/>
                    <a:pt x="52" y="0"/>
                  </a:cubicBezTo>
                  <a:cubicBezTo>
                    <a:pt x="76" y="0"/>
                    <a:pt x="88" y="15"/>
                    <a:pt x="84" y="47"/>
                  </a:cubicBezTo>
                  <a:lnTo>
                    <a:pt x="20" y="55"/>
                  </a:lnTo>
                  <a:close/>
                  <a:moveTo>
                    <a:pt x="50" y="10"/>
                  </a:moveTo>
                  <a:cubicBezTo>
                    <a:pt x="36" y="10"/>
                    <a:pt x="23" y="21"/>
                    <a:pt x="20" y="47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72" y="19"/>
                    <a:pt x="64" y="10"/>
                    <a:pt x="50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15"/>
            <p:cNvSpPr>
              <a:spLocks/>
            </p:cNvSpPr>
            <p:nvPr userDrawn="1"/>
          </p:nvSpPr>
          <p:spPr bwMode="gray">
            <a:xfrm>
              <a:off x="-4154488" y="2349500"/>
              <a:ext cx="117475" cy="309563"/>
            </a:xfrm>
            <a:custGeom>
              <a:avLst/>
              <a:gdLst/>
              <a:ahLst/>
              <a:cxnLst>
                <a:cxn ang="0">
                  <a:pos x="28" y="54"/>
                </a:cxn>
                <a:cxn ang="0">
                  <a:pos x="16" y="139"/>
                </a:cxn>
                <a:cxn ang="0">
                  <a:pos x="0" y="139"/>
                </a:cxn>
                <a:cxn ang="0">
                  <a:pos x="12" y="54"/>
                </a:cxn>
                <a:cxn ang="0">
                  <a:pos x="0" y="54"/>
                </a:cxn>
                <a:cxn ang="0">
                  <a:pos x="2" y="44"/>
                </a:cxn>
                <a:cxn ang="0">
                  <a:pos x="13" y="44"/>
                </a:cxn>
                <a:cxn ang="0">
                  <a:pos x="15" y="30"/>
                </a:cxn>
                <a:cxn ang="0">
                  <a:pos x="53" y="0"/>
                </a:cxn>
                <a:cxn ang="0">
                  <a:pos x="52" y="10"/>
                </a:cxn>
                <a:cxn ang="0">
                  <a:pos x="32" y="29"/>
                </a:cxn>
                <a:cxn ang="0">
                  <a:pos x="29" y="44"/>
                </a:cxn>
                <a:cxn ang="0">
                  <a:pos x="47" y="44"/>
                </a:cxn>
                <a:cxn ang="0">
                  <a:pos x="45" y="54"/>
                </a:cxn>
                <a:cxn ang="0">
                  <a:pos x="28" y="54"/>
                </a:cxn>
              </a:cxnLst>
              <a:rect l="0" t="0" r="r" b="b"/>
              <a:pathLst>
                <a:path w="53" h="139">
                  <a:moveTo>
                    <a:pt x="28" y="54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8" y="12"/>
                    <a:pt x="31" y="0"/>
                    <a:pt x="53" y="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42" y="11"/>
                    <a:pt x="34" y="15"/>
                    <a:pt x="32" y="29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5" y="54"/>
                    <a:pt x="45" y="54"/>
                    <a:pt x="45" y="54"/>
                  </a:cubicBezTo>
                  <a:lnTo>
                    <a:pt x="28" y="5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16"/>
            <p:cNvSpPr>
              <a:spLocks/>
            </p:cNvSpPr>
            <p:nvPr userDrawn="1"/>
          </p:nvSpPr>
          <p:spPr bwMode="gray">
            <a:xfrm>
              <a:off x="-4037013" y="2447925"/>
              <a:ext cx="184150" cy="215900"/>
            </a:xfrm>
            <a:custGeom>
              <a:avLst/>
              <a:gdLst/>
              <a:ahLst/>
              <a:cxnLst>
                <a:cxn ang="0">
                  <a:pos x="34" y="97"/>
                </a:cxn>
                <a:cxn ang="0">
                  <a:pos x="3" y="66"/>
                </a:cxn>
                <a:cxn ang="0">
                  <a:pos x="12" y="0"/>
                </a:cxn>
                <a:cxn ang="0">
                  <a:pos x="28" y="0"/>
                </a:cxn>
                <a:cxn ang="0">
                  <a:pos x="19" y="66"/>
                </a:cxn>
                <a:cxn ang="0">
                  <a:pos x="36" y="86"/>
                </a:cxn>
                <a:cxn ang="0">
                  <a:pos x="55" y="82"/>
                </a:cxn>
                <a:cxn ang="0">
                  <a:pos x="66" y="0"/>
                </a:cxn>
                <a:cxn ang="0">
                  <a:pos x="82" y="0"/>
                </a:cxn>
                <a:cxn ang="0">
                  <a:pos x="70" y="89"/>
                </a:cxn>
                <a:cxn ang="0">
                  <a:pos x="34" y="97"/>
                </a:cxn>
              </a:cxnLst>
              <a:rect l="0" t="0" r="r" b="b"/>
              <a:pathLst>
                <a:path w="82" h="97">
                  <a:moveTo>
                    <a:pt x="34" y="97"/>
                  </a:moveTo>
                  <a:cubicBezTo>
                    <a:pt x="9" y="97"/>
                    <a:pt x="0" y="85"/>
                    <a:pt x="3" y="6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7" y="77"/>
                    <a:pt x="22" y="86"/>
                    <a:pt x="36" y="86"/>
                  </a:cubicBezTo>
                  <a:cubicBezTo>
                    <a:pt x="44" y="86"/>
                    <a:pt x="50" y="85"/>
                    <a:pt x="55" y="82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62" y="93"/>
                    <a:pt x="50" y="97"/>
                    <a:pt x="34" y="9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17"/>
            <p:cNvSpPr>
              <a:spLocks/>
            </p:cNvSpPr>
            <p:nvPr userDrawn="1"/>
          </p:nvSpPr>
          <p:spPr bwMode="gray">
            <a:xfrm>
              <a:off x="-3811588" y="2387600"/>
              <a:ext cx="106363" cy="274638"/>
            </a:xfrm>
            <a:custGeom>
              <a:avLst/>
              <a:gdLst/>
              <a:ahLst/>
              <a:cxnLst>
                <a:cxn ang="0">
                  <a:pos x="24" y="123"/>
                </a:cxn>
                <a:cxn ang="0">
                  <a:pos x="3" y="9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2" y="27"/>
                </a:cxn>
                <a:cxn ang="0">
                  <a:pos x="13" y="27"/>
                </a:cxn>
                <a:cxn ang="0">
                  <a:pos x="16" y="5"/>
                </a:cxn>
                <a:cxn ang="0">
                  <a:pos x="33" y="0"/>
                </a:cxn>
                <a:cxn ang="0">
                  <a:pos x="29" y="27"/>
                </a:cxn>
                <a:cxn ang="0">
                  <a:pos x="47" y="27"/>
                </a:cxn>
                <a:cxn ang="0">
                  <a:pos x="45" y="37"/>
                </a:cxn>
                <a:cxn ang="0">
                  <a:pos x="28" y="37"/>
                </a:cxn>
                <a:cxn ang="0">
                  <a:pos x="19" y="99"/>
                </a:cxn>
                <a:cxn ang="0">
                  <a:pos x="30" y="112"/>
                </a:cxn>
                <a:cxn ang="0">
                  <a:pos x="35" y="111"/>
                </a:cxn>
                <a:cxn ang="0">
                  <a:pos x="34" y="121"/>
                </a:cxn>
                <a:cxn ang="0">
                  <a:pos x="24" y="123"/>
                </a:cxn>
              </a:cxnLst>
              <a:rect l="0" t="0" r="r" b="b"/>
              <a:pathLst>
                <a:path w="47" h="123">
                  <a:moveTo>
                    <a:pt x="24" y="123"/>
                  </a:moveTo>
                  <a:cubicBezTo>
                    <a:pt x="6" y="123"/>
                    <a:pt x="1" y="110"/>
                    <a:pt x="3" y="99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8" y="106"/>
                    <a:pt x="21" y="112"/>
                    <a:pt x="30" y="112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2" y="122"/>
                    <a:pt x="29" y="123"/>
                    <a:pt x="24" y="1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18"/>
            <p:cNvSpPr>
              <a:spLocks/>
            </p:cNvSpPr>
            <p:nvPr userDrawn="1"/>
          </p:nvSpPr>
          <p:spPr bwMode="gray">
            <a:xfrm>
              <a:off x="-3687763" y="2447925"/>
              <a:ext cx="182563" cy="215900"/>
            </a:xfrm>
            <a:custGeom>
              <a:avLst/>
              <a:gdLst/>
              <a:ahLst/>
              <a:cxnLst>
                <a:cxn ang="0">
                  <a:pos x="34" y="97"/>
                </a:cxn>
                <a:cxn ang="0">
                  <a:pos x="3" y="66"/>
                </a:cxn>
                <a:cxn ang="0">
                  <a:pos x="12" y="0"/>
                </a:cxn>
                <a:cxn ang="0">
                  <a:pos x="28" y="0"/>
                </a:cxn>
                <a:cxn ang="0">
                  <a:pos x="19" y="66"/>
                </a:cxn>
                <a:cxn ang="0">
                  <a:pos x="36" y="86"/>
                </a:cxn>
                <a:cxn ang="0">
                  <a:pos x="55" y="82"/>
                </a:cxn>
                <a:cxn ang="0">
                  <a:pos x="66" y="0"/>
                </a:cxn>
                <a:cxn ang="0">
                  <a:pos x="82" y="0"/>
                </a:cxn>
                <a:cxn ang="0">
                  <a:pos x="70" y="89"/>
                </a:cxn>
                <a:cxn ang="0">
                  <a:pos x="34" y="97"/>
                </a:cxn>
              </a:cxnLst>
              <a:rect l="0" t="0" r="r" b="b"/>
              <a:pathLst>
                <a:path w="82" h="97">
                  <a:moveTo>
                    <a:pt x="34" y="97"/>
                  </a:moveTo>
                  <a:cubicBezTo>
                    <a:pt x="9" y="97"/>
                    <a:pt x="0" y="85"/>
                    <a:pt x="3" y="6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7" y="77"/>
                    <a:pt x="23" y="86"/>
                    <a:pt x="36" y="86"/>
                  </a:cubicBezTo>
                  <a:cubicBezTo>
                    <a:pt x="44" y="86"/>
                    <a:pt x="50" y="85"/>
                    <a:pt x="55" y="82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62" y="93"/>
                    <a:pt x="50" y="97"/>
                    <a:pt x="34" y="9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19"/>
            <p:cNvSpPr>
              <a:spLocks/>
            </p:cNvSpPr>
            <p:nvPr userDrawn="1"/>
          </p:nvSpPr>
          <p:spPr bwMode="gray">
            <a:xfrm>
              <a:off x="-3475038" y="2443163"/>
              <a:ext cx="127000" cy="215900"/>
            </a:xfrm>
            <a:custGeom>
              <a:avLst/>
              <a:gdLst/>
              <a:ahLst/>
              <a:cxnLst>
                <a:cxn ang="0">
                  <a:pos x="51" y="12"/>
                </a:cxn>
                <a:cxn ang="0">
                  <a:pos x="28" y="14"/>
                </a:cxn>
                <a:cxn ang="0">
                  <a:pos x="17" y="97"/>
                </a:cxn>
                <a:cxn ang="0">
                  <a:pos x="0" y="97"/>
                </a:cxn>
                <a:cxn ang="0">
                  <a:pos x="13" y="7"/>
                </a:cxn>
                <a:cxn ang="0">
                  <a:pos x="57" y="0"/>
                </a:cxn>
                <a:cxn ang="0">
                  <a:pos x="51" y="12"/>
                </a:cxn>
              </a:cxnLst>
              <a:rect l="0" t="0" r="r" b="b"/>
              <a:pathLst>
                <a:path w="57" h="97">
                  <a:moveTo>
                    <a:pt x="51" y="12"/>
                  </a:moveTo>
                  <a:cubicBezTo>
                    <a:pt x="43" y="10"/>
                    <a:pt x="34" y="10"/>
                    <a:pt x="28" y="14"/>
                  </a:cubicBezTo>
                  <a:cubicBezTo>
                    <a:pt x="17" y="97"/>
                    <a:pt x="17" y="97"/>
                    <a:pt x="17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3" y="2"/>
                    <a:pt x="33" y="0"/>
                    <a:pt x="57" y="0"/>
                  </a:cubicBezTo>
                  <a:lnTo>
                    <a:pt x="51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20"/>
            <p:cNvSpPr>
              <a:spLocks noEditPoints="1"/>
            </p:cNvSpPr>
            <p:nvPr userDrawn="1"/>
          </p:nvSpPr>
          <p:spPr bwMode="gray">
            <a:xfrm>
              <a:off x="-3275013" y="2443163"/>
              <a:ext cx="196850" cy="220663"/>
            </a:xfrm>
            <a:custGeom>
              <a:avLst/>
              <a:gdLst/>
              <a:ahLst/>
              <a:cxnLst>
                <a:cxn ang="0">
                  <a:pos x="20" y="55"/>
                </a:cxn>
                <a:cxn ang="0">
                  <a:pos x="46" y="87"/>
                </a:cxn>
                <a:cxn ang="0">
                  <a:pos x="71" y="82"/>
                </a:cxn>
                <a:cxn ang="0">
                  <a:pos x="74" y="92"/>
                </a:cxn>
                <a:cxn ang="0">
                  <a:pos x="43" y="99"/>
                </a:cxn>
                <a:cxn ang="0">
                  <a:pos x="5" y="49"/>
                </a:cxn>
                <a:cxn ang="0">
                  <a:pos x="52" y="0"/>
                </a:cxn>
                <a:cxn ang="0">
                  <a:pos x="83" y="47"/>
                </a:cxn>
                <a:cxn ang="0">
                  <a:pos x="20" y="55"/>
                </a:cxn>
                <a:cxn ang="0">
                  <a:pos x="50" y="10"/>
                </a:cxn>
                <a:cxn ang="0">
                  <a:pos x="20" y="47"/>
                </a:cxn>
                <a:cxn ang="0">
                  <a:pos x="69" y="40"/>
                </a:cxn>
                <a:cxn ang="0">
                  <a:pos x="50" y="10"/>
                </a:cxn>
              </a:cxnLst>
              <a:rect l="0" t="0" r="r" b="b"/>
              <a:pathLst>
                <a:path w="88" h="99">
                  <a:moveTo>
                    <a:pt x="20" y="55"/>
                  </a:moveTo>
                  <a:cubicBezTo>
                    <a:pt x="19" y="77"/>
                    <a:pt x="27" y="87"/>
                    <a:pt x="46" y="87"/>
                  </a:cubicBezTo>
                  <a:cubicBezTo>
                    <a:pt x="57" y="87"/>
                    <a:pt x="65" y="85"/>
                    <a:pt x="71" y="82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67" y="96"/>
                    <a:pt x="56" y="99"/>
                    <a:pt x="43" y="99"/>
                  </a:cubicBezTo>
                  <a:cubicBezTo>
                    <a:pt x="16" y="99"/>
                    <a:pt x="0" y="83"/>
                    <a:pt x="5" y="49"/>
                  </a:cubicBezTo>
                  <a:cubicBezTo>
                    <a:pt x="10" y="17"/>
                    <a:pt x="29" y="0"/>
                    <a:pt x="52" y="0"/>
                  </a:cubicBezTo>
                  <a:cubicBezTo>
                    <a:pt x="76" y="0"/>
                    <a:pt x="88" y="15"/>
                    <a:pt x="83" y="47"/>
                  </a:cubicBezTo>
                  <a:lnTo>
                    <a:pt x="20" y="55"/>
                  </a:lnTo>
                  <a:close/>
                  <a:moveTo>
                    <a:pt x="50" y="10"/>
                  </a:moveTo>
                  <a:cubicBezTo>
                    <a:pt x="36" y="10"/>
                    <a:pt x="23" y="21"/>
                    <a:pt x="20" y="47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72" y="19"/>
                    <a:pt x="64" y="10"/>
                    <a:pt x="50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21"/>
            <p:cNvSpPr>
              <a:spLocks/>
            </p:cNvSpPr>
            <p:nvPr userDrawn="1"/>
          </p:nvSpPr>
          <p:spPr bwMode="gray">
            <a:xfrm>
              <a:off x="-3052763" y="2443163"/>
              <a:ext cx="187325" cy="215900"/>
            </a:xfrm>
            <a:custGeom>
              <a:avLst/>
              <a:gdLst/>
              <a:ahLst/>
              <a:cxnLst>
                <a:cxn ang="0">
                  <a:pos x="56" y="97"/>
                </a:cxn>
                <a:cxn ang="0">
                  <a:pos x="65" y="29"/>
                </a:cxn>
                <a:cxn ang="0">
                  <a:pos x="47" y="10"/>
                </a:cxn>
                <a:cxn ang="0">
                  <a:pos x="28" y="13"/>
                </a:cxn>
                <a:cxn ang="0">
                  <a:pos x="16" y="97"/>
                </a:cxn>
                <a:cxn ang="0">
                  <a:pos x="0" y="97"/>
                </a:cxn>
                <a:cxn ang="0">
                  <a:pos x="12" y="7"/>
                </a:cxn>
                <a:cxn ang="0">
                  <a:pos x="50" y="0"/>
                </a:cxn>
                <a:cxn ang="0">
                  <a:pos x="82" y="28"/>
                </a:cxn>
                <a:cxn ang="0">
                  <a:pos x="72" y="97"/>
                </a:cxn>
                <a:cxn ang="0">
                  <a:pos x="56" y="97"/>
                </a:cxn>
              </a:cxnLst>
              <a:rect l="0" t="0" r="r" b="b"/>
              <a:pathLst>
                <a:path w="84" h="97">
                  <a:moveTo>
                    <a:pt x="56" y="97"/>
                  </a:moveTo>
                  <a:cubicBezTo>
                    <a:pt x="65" y="29"/>
                    <a:pt x="65" y="29"/>
                    <a:pt x="65" y="29"/>
                  </a:cubicBezTo>
                  <a:cubicBezTo>
                    <a:pt x="67" y="20"/>
                    <a:pt x="64" y="10"/>
                    <a:pt x="47" y="10"/>
                  </a:cubicBezTo>
                  <a:cubicBezTo>
                    <a:pt x="38" y="10"/>
                    <a:pt x="33" y="11"/>
                    <a:pt x="28" y="13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22" y="3"/>
                    <a:pt x="34" y="0"/>
                    <a:pt x="50" y="0"/>
                  </a:cubicBezTo>
                  <a:cubicBezTo>
                    <a:pt x="78" y="0"/>
                    <a:pt x="84" y="15"/>
                    <a:pt x="82" y="28"/>
                  </a:cubicBezTo>
                  <a:cubicBezTo>
                    <a:pt x="72" y="97"/>
                    <a:pt x="72" y="97"/>
                    <a:pt x="72" y="97"/>
                  </a:cubicBezTo>
                  <a:lnTo>
                    <a:pt x="56" y="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22"/>
            <p:cNvSpPr>
              <a:spLocks/>
            </p:cNvSpPr>
            <p:nvPr userDrawn="1"/>
          </p:nvSpPr>
          <p:spPr bwMode="gray">
            <a:xfrm>
              <a:off x="-2765425" y="2443163"/>
              <a:ext cx="158750" cy="220663"/>
            </a:xfrm>
            <a:custGeom>
              <a:avLst/>
              <a:gdLst/>
              <a:ahLst/>
              <a:cxnLst>
                <a:cxn ang="0">
                  <a:pos x="36" y="99"/>
                </a:cxn>
                <a:cxn ang="0">
                  <a:pos x="5" y="49"/>
                </a:cxn>
                <a:cxn ang="0">
                  <a:pos x="50" y="0"/>
                </a:cxn>
                <a:cxn ang="0">
                  <a:pos x="71" y="7"/>
                </a:cxn>
                <a:cxn ang="0">
                  <a:pos x="66" y="15"/>
                </a:cxn>
                <a:cxn ang="0">
                  <a:pos x="52" y="11"/>
                </a:cxn>
                <a:cxn ang="0">
                  <a:pos x="21" y="49"/>
                </a:cxn>
                <a:cxn ang="0">
                  <a:pos x="40" y="87"/>
                </a:cxn>
                <a:cxn ang="0">
                  <a:pos x="56" y="83"/>
                </a:cxn>
                <a:cxn ang="0">
                  <a:pos x="59" y="92"/>
                </a:cxn>
                <a:cxn ang="0">
                  <a:pos x="36" y="99"/>
                </a:cxn>
              </a:cxnLst>
              <a:rect l="0" t="0" r="r" b="b"/>
              <a:pathLst>
                <a:path w="71" h="99">
                  <a:moveTo>
                    <a:pt x="36" y="99"/>
                  </a:moveTo>
                  <a:cubicBezTo>
                    <a:pt x="14" y="99"/>
                    <a:pt x="0" y="80"/>
                    <a:pt x="5" y="49"/>
                  </a:cubicBezTo>
                  <a:cubicBezTo>
                    <a:pt x="9" y="18"/>
                    <a:pt x="28" y="0"/>
                    <a:pt x="50" y="0"/>
                  </a:cubicBezTo>
                  <a:cubicBezTo>
                    <a:pt x="62" y="0"/>
                    <a:pt x="68" y="4"/>
                    <a:pt x="71" y="7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3" y="13"/>
                    <a:pt x="59" y="11"/>
                    <a:pt x="52" y="11"/>
                  </a:cubicBezTo>
                  <a:cubicBezTo>
                    <a:pt x="33" y="11"/>
                    <a:pt x="24" y="27"/>
                    <a:pt x="21" y="49"/>
                  </a:cubicBezTo>
                  <a:cubicBezTo>
                    <a:pt x="18" y="72"/>
                    <a:pt x="24" y="87"/>
                    <a:pt x="40" y="87"/>
                  </a:cubicBezTo>
                  <a:cubicBezTo>
                    <a:pt x="47" y="87"/>
                    <a:pt x="52" y="85"/>
                    <a:pt x="56" y="83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55" y="96"/>
                    <a:pt x="47" y="99"/>
                    <a:pt x="36" y="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23"/>
            <p:cNvSpPr>
              <a:spLocks noEditPoints="1"/>
            </p:cNvSpPr>
            <p:nvPr userDrawn="1"/>
          </p:nvSpPr>
          <p:spPr bwMode="gray">
            <a:xfrm>
              <a:off x="-2601913" y="2443163"/>
              <a:ext cx="192088" cy="220663"/>
            </a:xfrm>
            <a:custGeom>
              <a:avLst/>
              <a:gdLst/>
              <a:ahLst/>
              <a:cxnLst>
                <a:cxn ang="0">
                  <a:pos x="36" y="99"/>
                </a:cxn>
                <a:cxn ang="0">
                  <a:pos x="4" y="49"/>
                </a:cxn>
                <a:cxn ang="0">
                  <a:pos x="50" y="0"/>
                </a:cxn>
                <a:cxn ang="0">
                  <a:pos x="82" y="49"/>
                </a:cxn>
                <a:cxn ang="0">
                  <a:pos x="36" y="99"/>
                </a:cxn>
                <a:cxn ang="0">
                  <a:pos x="49" y="10"/>
                </a:cxn>
                <a:cxn ang="0">
                  <a:pos x="20" y="49"/>
                </a:cxn>
                <a:cxn ang="0">
                  <a:pos x="37" y="88"/>
                </a:cxn>
                <a:cxn ang="0">
                  <a:pos x="65" y="49"/>
                </a:cxn>
                <a:cxn ang="0">
                  <a:pos x="49" y="10"/>
                </a:cxn>
              </a:cxnLst>
              <a:rect l="0" t="0" r="r" b="b"/>
              <a:pathLst>
                <a:path w="86" h="99">
                  <a:moveTo>
                    <a:pt x="36" y="99"/>
                  </a:moveTo>
                  <a:cubicBezTo>
                    <a:pt x="9" y="99"/>
                    <a:pt x="0" y="77"/>
                    <a:pt x="4" y="49"/>
                  </a:cubicBezTo>
                  <a:cubicBezTo>
                    <a:pt x="8" y="21"/>
                    <a:pt x="23" y="0"/>
                    <a:pt x="50" y="0"/>
                  </a:cubicBezTo>
                  <a:cubicBezTo>
                    <a:pt x="77" y="0"/>
                    <a:pt x="86" y="21"/>
                    <a:pt x="82" y="49"/>
                  </a:cubicBezTo>
                  <a:cubicBezTo>
                    <a:pt x="78" y="77"/>
                    <a:pt x="63" y="99"/>
                    <a:pt x="36" y="99"/>
                  </a:cubicBezTo>
                  <a:moveTo>
                    <a:pt x="49" y="10"/>
                  </a:moveTo>
                  <a:cubicBezTo>
                    <a:pt x="29" y="10"/>
                    <a:pt x="23" y="30"/>
                    <a:pt x="20" y="49"/>
                  </a:cubicBezTo>
                  <a:cubicBezTo>
                    <a:pt x="17" y="69"/>
                    <a:pt x="19" y="88"/>
                    <a:pt x="37" y="88"/>
                  </a:cubicBezTo>
                  <a:cubicBezTo>
                    <a:pt x="57" y="88"/>
                    <a:pt x="63" y="68"/>
                    <a:pt x="65" y="49"/>
                  </a:cubicBezTo>
                  <a:cubicBezTo>
                    <a:pt x="68" y="30"/>
                    <a:pt x="67" y="10"/>
                    <a:pt x="49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24"/>
            <p:cNvSpPr>
              <a:spLocks/>
            </p:cNvSpPr>
            <p:nvPr userDrawn="1"/>
          </p:nvSpPr>
          <p:spPr bwMode="gray">
            <a:xfrm>
              <a:off x="-2386013" y="2443163"/>
              <a:ext cx="188913" cy="215900"/>
            </a:xfrm>
            <a:custGeom>
              <a:avLst/>
              <a:gdLst/>
              <a:ahLst/>
              <a:cxnLst>
                <a:cxn ang="0">
                  <a:pos x="56" y="97"/>
                </a:cxn>
                <a:cxn ang="0">
                  <a:pos x="66" y="29"/>
                </a:cxn>
                <a:cxn ang="0">
                  <a:pos x="48" y="10"/>
                </a:cxn>
                <a:cxn ang="0">
                  <a:pos x="28" y="13"/>
                </a:cxn>
                <a:cxn ang="0">
                  <a:pos x="17" y="97"/>
                </a:cxn>
                <a:cxn ang="0">
                  <a:pos x="0" y="97"/>
                </a:cxn>
                <a:cxn ang="0">
                  <a:pos x="13" y="7"/>
                </a:cxn>
                <a:cxn ang="0">
                  <a:pos x="51" y="0"/>
                </a:cxn>
                <a:cxn ang="0">
                  <a:pos x="82" y="28"/>
                </a:cxn>
                <a:cxn ang="0">
                  <a:pos x="73" y="97"/>
                </a:cxn>
                <a:cxn ang="0">
                  <a:pos x="56" y="97"/>
                </a:cxn>
              </a:cxnLst>
              <a:rect l="0" t="0" r="r" b="b"/>
              <a:pathLst>
                <a:path w="84" h="97">
                  <a:moveTo>
                    <a:pt x="56" y="97"/>
                  </a:moveTo>
                  <a:cubicBezTo>
                    <a:pt x="66" y="29"/>
                    <a:pt x="66" y="29"/>
                    <a:pt x="66" y="29"/>
                  </a:cubicBezTo>
                  <a:cubicBezTo>
                    <a:pt x="67" y="20"/>
                    <a:pt x="65" y="10"/>
                    <a:pt x="48" y="10"/>
                  </a:cubicBezTo>
                  <a:cubicBezTo>
                    <a:pt x="39" y="10"/>
                    <a:pt x="34" y="11"/>
                    <a:pt x="28" y="13"/>
                  </a:cubicBezTo>
                  <a:cubicBezTo>
                    <a:pt x="17" y="97"/>
                    <a:pt x="17" y="97"/>
                    <a:pt x="17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3" y="3"/>
                    <a:pt x="35" y="0"/>
                    <a:pt x="51" y="0"/>
                  </a:cubicBezTo>
                  <a:cubicBezTo>
                    <a:pt x="78" y="0"/>
                    <a:pt x="84" y="15"/>
                    <a:pt x="82" y="28"/>
                  </a:cubicBezTo>
                  <a:cubicBezTo>
                    <a:pt x="73" y="97"/>
                    <a:pt x="73" y="97"/>
                    <a:pt x="73" y="97"/>
                  </a:cubicBezTo>
                  <a:lnTo>
                    <a:pt x="56" y="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25"/>
            <p:cNvSpPr>
              <a:spLocks/>
            </p:cNvSpPr>
            <p:nvPr userDrawn="1"/>
          </p:nvSpPr>
          <p:spPr bwMode="gray">
            <a:xfrm>
              <a:off x="-2174875" y="2443163"/>
              <a:ext cx="149225" cy="219075"/>
            </a:xfrm>
            <a:custGeom>
              <a:avLst/>
              <a:gdLst/>
              <a:ahLst/>
              <a:cxnLst>
                <a:cxn ang="0">
                  <a:pos x="24" y="98"/>
                </a:cxn>
                <a:cxn ang="0">
                  <a:pos x="0" y="92"/>
                </a:cxn>
                <a:cxn ang="0">
                  <a:pos x="5" y="82"/>
                </a:cxn>
                <a:cxn ang="0">
                  <a:pos x="24" y="87"/>
                </a:cxn>
                <a:cxn ang="0">
                  <a:pos x="45" y="71"/>
                </a:cxn>
                <a:cxn ang="0">
                  <a:pos x="31" y="53"/>
                </a:cxn>
                <a:cxn ang="0">
                  <a:pos x="11" y="26"/>
                </a:cxn>
                <a:cxn ang="0">
                  <a:pos x="45" y="0"/>
                </a:cxn>
                <a:cxn ang="0">
                  <a:pos x="67" y="7"/>
                </a:cxn>
                <a:cxn ang="0">
                  <a:pos x="62" y="16"/>
                </a:cxn>
                <a:cxn ang="0">
                  <a:pos x="46" y="10"/>
                </a:cxn>
                <a:cxn ang="0">
                  <a:pos x="27" y="25"/>
                </a:cxn>
                <a:cxn ang="0">
                  <a:pos x="41" y="43"/>
                </a:cxn>
                <a:cxn ang="0">
                  <a:pos x="62" y="70"/>
                </a:cxn>
                <a:cxn ang="0">
                  <a:pos x="24" y="98"/>
                </a:cxn>
              </a:cxnLst>
              <a:rect l="0" t="0" r="r" b="b"/>
              <a:pathLst>
                <a:path w="67" h="98">
                  <a:moveTo>
                    <a:pt x="24" y="98"/>
                  </a:moveTo>
                  <a:cubicBezTo>
                    <a:pt x="13" y="98"/>
                    <a:pt x="4" y="96"/>
                    <a:pt x="0" y="9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9" y="84"/>
                    <a:pt x="15" y="87"/>
                    <a:pt x="24" y="87"/>
                  </a:cubicBezTo>
                  <a:cubicBezTo>
                    <a:pt x="35" y="87"/>
                    <a:pt x="44" y="80"/>
                    <a:pt x="45" y="71"/>
                  </a:cubicBezTo>
                  <a:cubicBezTo>
                    <a:pt x="46" y="61"/>
                    <a:pt x="41" y="56"/>
                    <a:pt x="31" y="53"/>
                  </a:cubicBezTo>
                  <a:cubicBezTo>
                    <a:pt x="13" y="46"/>
                    <a:pt x="10" y="36"/>
                    <a:pt x="11" y="26"/>
                  </a:cubicBezTo>
                  <a:cubicBezTo>
                    <a:pt x="13" y="12"/>
                    <a:pt x="27" y="0"/>
                    <a:pt x="45" y="0"/>
                  </a:cubicBezTo>
                  <a:cubicBezTo>
                    <a:pt x="55" y="0"/>
                    <a:pt x="63" y="3"/>
                    <a:pt x="67" y="7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59" y="14"/>
                    <a:pt x="53" y="10"/>
                    <a:pt x="46" y="10"/>
                  </a:cubicBezTo>
                  <a:cubicBezTo>
                    <a:pt x="35" y="10"/>
                    <a:pt x="28" y="17"/>
                    <a:pt x="27" y="25"/>
                  </a:cubicBezTo>
                  <a:cubicBezTo>
                    <a:pt x="26" y="35"/>
                    <a:pt x="32" y="39"/>
                    <a:pt x="41" y="43"/>
                  </a:cubicBezTo>
                  <a:cubicBezTo>
                    <a:pt x="60" y="50"/>
                    <a:pt x="63" y="59"/>
                    <a:pt x="62" y="70"/>
                  </a:cubicBezTo>
                  <a:cubicBezTo>
                    <a:pt x="60" y="85"/>
                    <a:pt x="45" y="98"/>
                    <a:pt x="24" y="9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26"/>
            <p:cNvSpPr>
              <a:spLocks/>
            </p:cNvSpPr>
            <p:nvPr userDrawn="1"/>
          </p:nvSpPr>
          <p:spPr bwMode="gray">
            <a:xfrm>
              <a:off x="-1985963" y="2387600"/>
              <a:ext cx="103188" cy="274638"/>
            </a:xfrm>
            <a:custGeom>
              <a:avLst/>
              <a:gdLst/>
              <a:ahLst/>
              <a:cxnLst>
                <a:cxn ang="0">
                  <a:pos x="24" y="123"/>
                </a:cxn>
                <a:cxn ang="0">
                  <a:pos x="2" y="99"/>
                </a:cxn>
                <a:cxn ang="0">
                  <a:pos x="11" y="37"/>
                </a:cxn>
                <a:cxn ang="0">
                  <a:pos x="0" y="37"/>
                </a:cxn>
                <a:cxn ang="0">
                  <a:pos x="1" y="27"/>
                </a:cxn>
                <a:cxn ang="0">
                  <a:pos x="13" y="27"/>
                </a:cxn>
                <a:cxn ang="0">
                  <a:pos x="16" y="5"/>
                </a:cxn>
                <a:cxn ang="0">
                  <a:pos x="33" y="0"/>
                </a:cxn>
                <a:cxn ang="0">
                  <a:pos x="29" y="27"/>
                </a:cxn>
                <a:cxn ang="0">
                  <a:pos x="46" y="27"/>
                </a:cxn>
                <a:cxn ang="0">
                  <a:pos x="45" y="37"/>
                </a:cxn>
                <a:cxn ang="0">
                  <a:pos x="27" y="37"/>
                </a:cxn>
                <a:cxn ang="0">
                  <a:pos x="19" y="98"/>
                </a:cxn>
                <a:cxn ang="0">
                  <a:pos x="30" y="112"/>
                </a:cxn>
                <a:cxn ang="0">
                  <a:pos x="34" y="111"/>
                </a:cxn>
                <a:cxn ang="0">
                  <a:pos x="33" y="121"/>
                </a:cxn>
                <a:cxn ang="0">
                  <a:pos x="24" y="123"/>
                </a:cxn>
              </a:cxnLst>
              <a:rect l="0" t="0" r="r" b="b"/>
              <a:pathLst>
                <a:path w="46" h="123">
                  <a:moveTo>
                    <a:pt x="24" y="123"/>
                  </a:moveTo>
                  <a:cubicBezTo>
                    <a:pt x="6" y="123"/>
                    <a:pt x="1" y="110"/>
                    <a:pt x="2" y="99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8" y="106"/>
                    <a:pt x="20" y="112"/>
                    <a:pt x="30" y="112"/>
                  </a:cubicBezTo>
                  <a:cubicBezTo>
                    <a:pt x="34" y="111"/>
                    <a:pt x="34" y="111"/>
                    <a:pt x="34" y="111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31" y="122"/>
                    <a:pt x="28" y="123"/>
                    <a:pt x="24" y="1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27"/>
            <p:cNvSpPr>
              <a:spLocks/>
            </p:cNvSpPr>
            <p:nvPr userDrawn="1"/>
          </p:nvSpPr>
          <p:spPr bwMode="gray">
            <a:xfrm>
              <a:off x="-1866900" y="2443163"/>
              <a:ext cx="125413" cy="215900"/>
            </a:xfrm>
            <a:custGeom>
              <a:avLst/>
              <a:gdLst/>
              <a:ahLst/>
              <a:cxnLst>
                <a:cxn ang="0">
                  <a:pos x="51" y="12"/>
                </a:cxn>
                <a:cxn ang="0">
                  <a:pos x="28" y="14"/>
                </a:cxn>
                <a:cxn ang="0">
                  <a:pos x="16" y="97"/>
                </a:cxn>
                <a:cxn ang="0">
                  <a:pos x="0" y="97"/>
                </a:cxn>
                <a:cxn ang="0">
                  <a:pos x="13" y="7"/>
                </a:cxn>
                <a:cxn ang="0">
                  <a:pos x="56" y="0"/>
                </a:cxn>
                <a:cxn ang="0">
                  <a:pos x="51" y="12"/>
                </a:cxn>
              </a:cxnLst>
              <a:rect l="0" t="0" r="r" b="b"/>
              <a:pathLst>
                <a:path w="56" h="97">
                  <a:moveTo>
                    <a:pt x="51" y="12"/>
                  </a:moveTo>
                  <a:cubicBezTo>
                    <a:pt x="43" y="10"/>
                    <a:pt x="34" y="10"/>
                    <a:pt x="28" y="14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3" y="2"/>
                    <a:pt x="33" y="0"/>
                    <a:pt x="56" y="0"/>
                  </a:cubicBezTo>
                  <a:lnTo>
                    <a:pt x="51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28"/>
            <p:cNvSpPr>
              <a:spLocks/>
            </p:cNvSpPr>
            <p:nvPr userDrawn="1"/>
          </p:nvSpPr>
          <p:spPr bwMode="gray">
            <a:xfrm>
              <a:off x="-1730375" y="2447925"/>
              <a:ext cx="182563" cy="215900"/>
            </a:xfrm>
            <a:custGeom>
              <a:avLst/>
              <a:gdLst/>
              <a:ahLst/>
              <a:cxnLst>
                <a:cxn ang="0">
                  <a:pos x="34" y="97"/>
                </a:cxn>
                <a:cxn ang="0">
                  <a:pos x="3" y="66"/>
                </a:cxn>
                <a:cxn ang="0">
                  <a:pos x="12" y="0"/>
                </a:cxn>
                <a:cxn ang="0">
                  <a:pos x="28" y="0"/>
                </a:cxn>
                <a:cxn ang="0">
                  <a:pos x="19" y="66"/>
                </a:cxn>
                <a:cxn ang="0">
                  <a:pos x="36" y="86"/>
                </a:cxn>
                <a:cxn ang="0">
                  <a:pos x="55" y="82"/>
                </a:cxn>
                <a:cxn ang="0">
                  <a:pos x="66" y="0"/>
                </a:cxn>
                <a:cxn ang="0">
                  <a:pos x="82" y="0"/>
                </a:cxn>
                <a:cxn ang="0">
                  <a:pos x="70" y="89"/>
                </a:cxn>
                <a:cxn ang="0">
                  <a:pos x="34" y="97"/>
                </a:cxn>
              </a:cxnLst>
              <a:rect l="0" t="0" r="r" b="b"/>
              <a:pathLst>
                <a:path w="82" h="97">
                  <a:moveTo>
                    <a:pt x="34" y="97"/>
                  </a:moveTo>
                  <a:cubicBezTo>
                    <a:pt x="9" y="97"/>
                    <a:pt x="0" y="85"/>
                    <a:pt x="3" y="6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7" y="77"/>
                    <a:pt x="22" y="86"/>
                    <a:pt x="36" y="86"/>
                  </a:cubicBezTo>
                  <a:cubicBezTo>
                    <a:pt x="44" y="86"/>
                    <a:pt x="49" y="85"/>
                    <a:pt x="55" y="82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62" y="93"/>
                    <a:pt x="50" y="97"/>
                    <a:pt x="34" y="9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29"/>
            <p:cNvSpPr>
              <a:spLocks/>
            </p:cNvSpPr>
            <p:nvPr userDrawn="1"/>
          </p:nvSpPr>
          <p:spPr bwMode="gray">
            <a:xfrm>
              <a:off x="-1520825" y="2443163"/>
              <a:ext cx="157163" cy="220663"/>
            </a:xfrm>
            <a:custGeom>
              <a:avLst/>
              <a:gdLst/>
              <a:ahLst/>
              <a:cxnLst>
                <a:cxn ang="0">
                  <a:pos x="35" y="99"/>
                </a:cxn>
                <a:cxn ang="0">
                  <a:pos x="4" y="49"/>
                </a:cxn>
                <a:cxn ang="0">
                  <a:pos x="49" y="0"/>
                </a:cxn>
                <a:cxn ang="0">
                  <a:pos x="70" y="7"/>
                </a:cxn>
                <a:cxn ang="0">
                  <a:pos x="65" y="15"/>
                </a:cxn>
                <a:cxn ang="0">
                  <a:pos x="51" y="11"/>
                </a:cxn>
                <a:cxn ang="0">
                  <a:pos x="21" y="49"/>
                </a:cxn>
                <a:cxn ang="0">
                  <a:pos x="40" y="87"/>
                </a:cxn>
                <a:cxn ang="0">
                  <a:pos x="56" y="83"/>
                </a:cxn>
                <a:cxn ang="0">
                  <a:pos x="58" y="92"/>
                </a:cxn>
                <a:cxn ang="0">
                  <a:pos x="35" y="99"/>
                </a:cxn>
              </a:cxnLst>
              <a:rect l="0" t="0" r="r" b="b"/>
              <a:pathLst>
                <a:path w="70" h="99">
                  <a:moveTo>
                    <a:pt x="35" y="99"/>
                  </a:moveTo>
                  <a:cubicBezTo>
                    <a:pt x="13" y="99"/>
                    <a:pt x="0" y="80"/>
                    <a:pt x="4" y="49"/>
                  </a:cubicBezTo>
                  <a:cubicBezTo>
                    <a:pt x="8" y="18"/>
                    <a:pt x="27" y="0"/>
                    <a:pt x="49" y="0"/>
                  </a:cubicBezTo>
                  <a:cubicBezTo>
                    <a:pt x="61" y="0"/>
                    <a:pt x="67" y="4"/>
                    <a:pt x="70" y="7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2" y="13"/>
                    <a:pt x="58" y="11"/>
                    <a:pt x="51" y="11"/>
                  </a:cubicBezTo>
                  <a:cubicBezTo>
                    <a:pt x="33" y="11"/>
                    <a:pt x="24" y="27"/>
                    <a:pt x="21" y="49"/>
                  </a:cubicBezTo>
                  <a:cubicBezTo>
                    <a:pt x="17" y="72"/>
                    <a:pt x="24" y="87"/>
                    <a:pt x="40" y="87"/>
                  </a:cubicBezTo>
                  <a:cubicBezTo>
                    <a:pt x="47" y="87"/>
                    <a:pt x="52" y="85"/>
                    <a:pt x="56" y="83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54" y="96"/>
                    <a:pt x="46" y="99"/>
                    <a:pt x="35" y="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30"/>
            <p:cNvSpPr>
              <a:spLocks/>
            </p:cNvSpPr>
            <p:nvPr userDrawn="1"/>
          </p:nvSpPr>
          <p:spPr bwMode="gray">
            <a:xfrm>
              <a:off x="-1335088" y="2387600"/>
              <a:ext cx="104775" cy="274638"/>
            </a:xfrm>
            <a:custGeom>
              <a:avLst/>
              <a:gdLst/>
              <a:ahLst/>
              <a:cxnLst>
                <a:cxn ang="0">
                  <a:pos x="24" y="123"/>
                </a:cxn>
                <a:cxn ang="0">
                  <a:pos x="3" y="9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2" y="27"/>
                </a:cxn>
                <a:cxn ang="0">
                  <a:pos x="13" y="27"/>
                </a:cxn>
                <a:cxn ang="0">
                  <a:pos x="16" y="5"/>
                </a:cxn>
                <a:cxn ang="0">
                  <a:pos x="33" y="0"/>
                </a:cxn>
                <a:cxn ang="0">
                  <a:pos x="29" y="27"/>
                </a:cxn>
                <a:cxn ang="0">
                  <a:pos x="47" y="27"/>
                </a:cxn>
                <a:cxn ang="0">
                  <a:pos x="45" y="37"/>
                </a:cxn>
                <a:cxn ang="0">
                  <a:pos x="28" y="37"/>
                </a:cxn>
                <a:cxn ang="0">
                  <a:pos x="19" y="98"/>
                </a:cxn>
                <a:cxn ang="0">
                  <a:pos x="30" y="112"/>
                </a:cxn>
                <a:cxn ang="0">
                  <a:pos x="35" y="111"/>
                </a:cxn>
                <a:cxn ang="0">
                  <a:pos x="33" y="121"/>
                </a:cxn>
                <a:cxn ang="0">
                  <a:pos x="24" y="123"/>
                </a:cxn>
              </a:cxnLst>
              <a:rect l="0" t="0" r="r" b="b"/>
              <a:pathLst>
                <a:path w="47" h="123">
                  <a:moveTo>
                    <a:pt x="24" y="123"/>
                  </a:moveTo>
                  <a:cubicBezTo>
                    <a:pt x="6" y="123"/>
                    <a:pt x="1" y="110"/>
                    <a:pt x="3" y="99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8" y="106"/>
                    <a:pt x="21" y="112"/>
                    <a:pt x="30" y="112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31" y="122"/>
                    <a:pt x="28" y="123"/>
                    <a:pt x="24" y="1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31"/>
            <p:cNvSpPr>
              <a:spLocks noEditPoints="1"/>
            </p:cNvSpPr>
            <p:nvPr userDrawn="1"/>
          </p:nvSpPr>
          <p:spPr bwMode="gray">
            <a:xfrm>
              <a:off x="-1212850" y="2366963"/>
              <a:ext cx="79375" cy="292100"/>
            </a:xfrm>
            <a:custGeom>
              <a:avLst/>
              <a:gdLst/>
              <a:ahLst/>
              <a:cxnLst>
                <a:cxn ang="0">
                  <a:pos x="24" y="18"/>
                </a:cxn>
                <a:cxn ang="0">
                  <a:pos x="15" y="9"/>
                </a:cxn>
                <a:cxn ang="0">
                  <a:pos x="26" y="0"/>
                </a:cxn>
                <a:cxn ang="0">
                  <a:pos x="34" y="9"/>
                </a:cxn>
                <a:cxn ang="0">
                  <a:pos x="24" y="18"/>
                </a:cxn>
                <a:cxn ang="0">
                  <a:pos x="0" y="131"/>
                </a:cxn>
                <a:cxn ang="0">
                  <a:pos x="13" y="36"/>
                </a:cxn>
                <a:cxn ang="0">
                  <a:pos x="29" y="36"/>
                </a:cxn>
                <a:cxn ang="0">
                  <a:pos x="16" y="131"/>
                </a:cxn>
                <a:cxn ang="0">
                  <a:pos x="0" y="131"/>
                </a:cxn>
              </a:cxnLst>
              <a:rect l="0" t="0" r="r" b="b"/>
              <a:pathLst>
                <a:path w="35" h="131">
                  <a:moveTo>
                    <a:pt x="24" y="18"/>
                  </a:moveTo>
                  <a:cubicBezTo>
                    <a:pt x="18" y="18"/>
                    <a:pt x="15" y="14"/>
                    <a:pt x="15" y="9"/>
                  </a:cubicBezTo>
                  <a:cubicBezTo>
                    <a:pt x="16" y="4"/>
                    <a:pt x="21" y="0"/>
                    <a:pt x="26" y="0"/>
                  </a:cubicBezTo>
                  <a:cubicBezTo>
                    <a:pt x="31" y="0"/>
                    <a:pt x="35" y="4"/>
                    <a:pt x="34" y="9"/>
                  </a:cubicBezTo>
                  <a:cubicBezTo>
                    <a:pt x="34" y="14"/>
                    <a:pt x="29" y="18"/>
                    <a:pt x="24" y="18"/>
                  </a:cubicBezTo>
                  <a:moveTo>
                    <a:pt x="0" y="131"/>
                  </a:moveTo>
                  <a:cubicBezTo>
                    <a:pt x="13" y="36"/>
                    <a:pt x="13" y="36"/>
                    <a:pt x="1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16" y="131"/>
                    <a:pt x="16" y="131"/>
                    <a:pt x="16" y="131"/>
                  </a:cubicBezTo>
                  <a:lnTo>
                    <a:pt x="0" y="1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32"/>
            <p:cNvSpPr>
              <a:spLocks noEditPoints="1"/>
            </p:cNvSpPr>
            <p:nvPr userDrawn="1"/>
          </p:nvSpPr>
          <p:spPr bwMode="gray">
            <a:xfrm>
              <a:off x="-1119188" y="2443163"/>
              <a:ext cx="193675" cy="220663"/>
            </a:xfrm>
            <a:custGeom>
              <a:avLst/>
              <a:gdLst/>
              <a:ahLst/>
              <a:cxnLst>
                <a:cxn ang="0">
                  <a:pos x="36" y="99"/>
                </a:cxn>
                <a:cxn ang="0">
                  <a:pos x="4" y="49"/>
                </a:cxn>
                <a:cxn ang="0">
                  <a:pos x="50" y="0"/>
                </a:cxn>
                <a:cxn ang="0">
                  <a:pos x="82" y="49"/>
                </a:cxn>
                <a:cxn ang="0">
                  <a:pos x="36" y="99"/>
                </a:cxn>
                <a:cxn ang="0">
                  <a:pos x="48" y="10"/>
                </a:cxn>
                <a:cxn ang="0">
                  <a:pos x="20" y="49"/>
                </a:cxn>
                <a:cxn ang="0">
                  <a:pos x="38" y="88"/>
                </a:cxn>
                <a:cxn ang="0">
                  <a:pos x="65" y="49"/>
                </a:cxn>
                <a:cxn ang="0">
                  <a:pos x="48" y="10"/>
                </a:cxn>
              </a:cxnLst>
              <a:rect l="0" t="0" r="r" b="b"/>
              <a:pathLst>
                <a:path w="86" h="99">
                  <a:moveTo>
                    <a:pt x="36" y="99"/>
                  </a:moveTo>
                  <a:cubicBezTo>
                    <a:pt x="9" y="99"/>
                    <a:pt x="0" y="77"/>
                    <a:pt x="4" y="49"/>
                  </a:cubicBezTo>
                  <a:cubicBezTo>
                    <a:pt x="8" y="21"/>
                    <a:pt x="23" y="0"/>
                    <a:pt x="50" y="0"/>
                  </a:cubicBezTo>
                  <a:cubicBezTo>
                    <a:pt x="77" y="0"/>
                    <a:pt x="86" y="21"/>
                    <a:pt x="82" y="49"/>
                  </a:cubicBezTo>
                  <a:cubicBezTo>
                    <a:pt x="78" y="77"/>
                    <a:pt x="63" y="99"/>
                    <a:pt x="36" y="99"/>
                  </a:cubicBezTo>
                  <a:moveTo>
                    <a:pt x="48" y="10"/>
                  </a:moveTo>
                  <a:cubicBezTo>
                    <a:pt x="29" y="10"/>
                    <a:pt x="23" y="30"/>
                    <a:pt x="20" y="49"/>
                  </a:cubicBezTo>
                  <a:cubicBezTo>
                    <a:pt x="17" y="69"/>
                    <a:pt x="19" y="88"/>
                    <a:pt x="38" y="88"/>
                  </a:cubicBezTo>
                  <a:cubicBezTo>
                    <a:pt x="56" y="88"/>
                    <a:pt x="63" y="68"/>
                    <a:pt x="65" y="49"/>
                  </a:cubicBezTo>
                  <a:cubicBezTo>
                    <a:pt x="68" y="30"/>
                    <a:pt x="67" y="10"/>
                    <a:pt x="48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33"/>
            <p:cNvSpPr>
              <a:spLocks/>
            </p:cNvSpPr>
            <p:nvPr userDrawn="1"/>
          </p:nvSpPr>
          <p:spPr bwMode="gray">
            <a:xfrm>
              <a:off x="-901700" y="2443163"/>
              <a:ext cx="187325" cy="215900"/>
            </a:xfrm>
            <a:custGeom>
              <a:avLst/>
              <a:gdLst/>
              <a:ahLst/>
              <a:cxnLst>
                <a:cxn ang="0">
                  <a:pos x="56" y="97"/>
                </a:cxn>
                <a:cxn ang="0">
                  <a:pos x="66" y="29"/>
                </a:cxn>
                <a:cxn ang="0">
                  <a:pos x="48" y="10"/>
                </a:cxn>
                <a:cxn ang="0">
                  <a:pos x="28" y="13"/>
                </a:cxn>
                <a:cxn ang="0">
                  <a:pos x="17" y="97"/>
                </a:cxn>
                <a:cxn ang="0">
                  <a:pos x="0" y="97"/>
                </a:cxn>
                <a:cxn ang="0">
                  <a:pos x="13" y="7"/>
                </a:cxn>
                <a:cxn ang="0">
                  <a:pos x="50" y="0"/>
                </a:cxn>
                <a:cxn ang="0">
                  <a:pos x="82" y="28"/>
                </a:cxn>
                <a:cxn ang="0">
                  <a:pos x="73" y="97"/>
                </a:cxn>
                <a:cxn ang="0">
                  <a:pos x="56" y="97"/>
                </a:cxn>
              </a:cxnLst>
              <a:rect l="0" t="0" r="r" b="b"/>
              <a:pathLst>
                <a:path w="84" h="97">
                  <a:moveTo>
                    <a:pt x="56" y="97"/>
                  </a:moveTo>
                  <a:cubicBezTo>
                    <a:pt x="66" y="29"/>
                    <a:pt x="66" y="29"/>
                    <a:pt x="66" y="29"/>
                  </a:cubicBezTo>
                  <a:cubicBezTo>
                    <a:pt x="67" y="20"/>
                    <a:pt x="65" y="10"/>
                    <a:pt x="48" y="10"/>
                  </a:cubicBezTo>
                  <a:cubicBezTo>
                    <a:pt x="38" y="10"/>
                    <a:pt x="34" y="11"/>
                    <a:pt x="28" y="13"/>
                  </a:cubicBezTo>
                  <a:cubicBezTo>
                    <a:pt x="17" y="97"/>
                    <a:pt x="17" y="97"/>
                    <a:pt x="17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2" y="3"/>
                    <a:pt x="34" y="0"/>
                    <a:pt x="50" y="0"/>
                  </a:cubicBezTo>
                  <a:cubicBezTo>
                    <a:pt x="78" y="0"/>
                    <a:pt x="84" y="15"/>
                    <a:pt x="82" y="28"/>
                  </a:cubicBezTo>
                  <a:cubicBezTo>
                    <a:pt x="73" y="97"/>
                    <a:pt x="73" y="97"/>
                    <a:pt x="73" y="97"/>
                  </a:cubicBezTo>
                  <a:lnTo>
                    <a:pt x="56" y="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35" r:id="rId2"/>
    <p:sldLayoutId id="2147483936" r:id="rId3"/>
    <p:sldLayoutId id="2147483929" r:id="rId4"/>
    <p:sldLayoutId id="2147483937" r:id="rId5"/>
    <p:sldLayoutId id="2147483933" r:id="rId6"/>
    <p:sldLayoutId id="2147483934" r:id="rId7"/>
    <p:sldLayoutId id="2147483938" r:id="rId8"/>
  </p:sldLayoutIdLst>
  <p:transition>
    <p:fade/>
  </p:transition>
  <p:hf sldNum="0" hdr="0" dt="0"/>
  <p:txStyles>
    <p:titleStyle>
      <a:lvl1pPr algn="l" defTabSz="779252" rtl="0" eaLnBrk="1" latinLnBrk="0" hangingPunct="1">
        <a:lnSpc>
          <a:spcPct val="85000"/>
        </a:lnSpc>
        <a:spcBef>
          <a:spcPct val="0"/>
        </a:spcBef>
        <a:buNone/>
        <a:defRPr sz="2000" b="0" kern="1200">
          <a:solidFill>
            <a:srgbClr val="FFFFFF"/>
          </a:solidFill>
          <a:latin typeface="+mn-lt"/>
          <a:ea typeface="+mj-ea"/>
          <a:cs typeface="+mj-cs"/>
        </a:defRPr>
      </a:lvl1pPr>
    </p:titleStyle>
    <p:bodyStyle>
      <a:lvl1pPr marL="0" indent="0" algn="l" defTabSz="779252" rtl="0" eaLnBrk="1" latinLnBrk="0" hangingPunct="1">
        <a:spcBef>
          <a:spcPts val="0"/>
        </a:spcBef>
        <a:spcAft>
          <a:spcPts val="511"/>
        </a:spcAft>
        <a:buFontTx/>
        <a:buNone/>
        <a:defRPr sz="17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779252" rtl="0" eaLnBrk="1" latinLnBrk="0" hangingPunct="1">
        <a:spcBef>
          <a:spcPts val="0"/>
        </a:spcBef>
        <a:buFont typeface="Arial" pitchFamily="34" charset="0"/>
        <a:buNone/>
        <a:defRPr sz="1200" b="1" kern="1200" cap="all" baseline="0">
          <a:solidFill>
            <a:schemeClr val="accent1"/>
          </a:solidFill>
          <a:latin typeface="+mn-lt"/>
          <a:ea typeface="+mn-ea"/>
          <a:cs typeface="+mn-cs"/>
        </a:defRPr>
      </a:lvl2pPr>
      <a:lvl3pPr marL="162344" indent="-162344" algn="l" defTabSz="779252" rtl="0" eaLnBrk="1" latinLnBrk="0" hangingPunct="1">
        <a:spcBef>
          <a:spcPts val="0"/>
        </a:spcBef>
        <a:buFont typeface="Arial" pitchFamily="34" charset="0"/>
        <a:buChar char="&gt;"/>
        <a:defRPr sz="12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363690" indent="-194813" algn="l" defTabSz="779252" rtl="0" eaLnBrk="1" latinLnBrk="0" hangingPunct="1">
        <a:spcBef>
          <a:spcPts val="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753316" indent="-194813" algn="l" defTabSz="779252" rtl="0" eaLnBrk="1" latinLnBrk="0" hangingPunct="1">
        <a:spcBef>
          <a:spcPts val="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142942" indent="-194813" algn="l" defTabSz="779252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779252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779252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779252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64" y="1192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4" y="1192"/>
                        <a:ext cx="1465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297158" y="2136891"/>
            <a:ext cx="7475241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2400"/>
              </a:spcAft>
            </a:pPr>
            <a:r>
              <a:rPr lang="fr-FR" sz="1500" b="1" kern="1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Moudhaffar</a:t>
            </a:r>
            <a:r>
              <a:rPr lang="fr-FR" sz="1500" b="1" kern="1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Nouri*</a:t>
            </a:r>
            <a:r>
              <a:rPr lang="fr-FR" sz="1500" b="1" kern="100" baseline="30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fr-FR" sz="1500" b="1" kern="1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fr-FR" sz="1500" b="1" u="sng" kern="1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Anh Dung </a:t>
            </a:r>
            <a:r>
              <a:rPr lang="fr-FR" sz="1500" b="1" u="sng" kern="1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</a:t>
            </a:r>
            <a:r>
              <a:rPr lang="fr-FR" sz="1500" b="1" u="sng" kern="1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Le</a:t>
            </a:r>
            <a:r>
              <a:rPr lang="fr-FR" sz="1500" b="1" kern="1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</a:t>
            </a:r>
            <a:r>
              <a:rPr lang="fr-FR" sz="1500" b="1" kern="100" baseline="30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fr-FR" sz="1500" b="1" kern="1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Willy Leclerc</a:t>
            </a:r>
            <a:r>
              <a:rPr lang="fr-FR" sz="1500" b="1" kern="100" baseline="30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fr-FR" sz="1500" b="1" kern="1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fr-FR" sz="1500" b="1" kern="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</a:t>
            </a:r>
            <a:r>
              <a:rPr lang="fr-FR" sz="1500" b="1" kern="1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offrey Promis</a:t>
            </a:r>
            <a:r>
              <a:rPr lang="fr-FR" sz="1500" b="1" kern="100" baseline="30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fr-FR" sz="1500" b="1" kern="1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Dang Mao Nguyen</a:t>
            </a:r>
            <a:r>
              <a:rPr lang="fr-FR" sz="1500" b="1" kern="100" baseline="30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fr-FR" sz="1500" b="1" kern="1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Patrick Perré</a:t>
            </a:r>
            <a:r>
              <a:rPr lang="fr-FR" sz="1500" b="1" kern="100" baseline="30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fr-FR" sz="1500" b="1" kern="1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just">
              <a:spcAft>
                <a:spcPts val="600"/>
              </a:spcAft>
            </a:pPr>
            <a:r>
              <a:rPr lang="fr-FR" sz="1200" b="1" i="1" kern="100" baseline="30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fr-FR" sz="1200" b="1" i="1" kern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LTI, Université de Picardie Jules Verne, Avenue des Facultés, Amiens 80025 Cedex 1, France</a:t>
            </a:r>
          </a:p>
          <a:p>
            <a:pPr algn="just">
              <a:spcAft>
                <a:spcPts val="600"/>
              </a:spcAft>
            </a:pPr>
            <a:r>
              <a:rPr lang="fr-FR" sz="1200" b="1" i="1" kern="100" baseline="30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fr-FR" sz="1200" b="1" i="1" kern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LIMBHA, Ecole Supérieure du Bois, Nantes, France</a:t>
            </a:r>
          </a:p>
          <a:p>
            <a:pPr algn="just">
              <a:spcAft>
                <a:spcPts val="600"/>
              </a:spcAft>
            </a:pPr>
            <a:r>
              <a:rPr lang="fr-FR" sz="1200" b="1" i="1" kern="100" baseline="30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fr-FR" sz="1200" b="1" i="1" kern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LGPM, Université Paris-Saclay, CentraleSupélec, Center Européen de Biotechnologie et de Bioéconomie, France</a:t>
            </a:r>
          </a:p>
        </p:txBody>
      </p:sp>
      <p:sp>
        <p:nvSpPr>
          <p:cNvPr id="10" name="ZoneTexte 6"/>
          <p:cNvSpPr txBox="1"/>
          <p:nvPr/>
        </p:nvSpPr>
        <p:spPr>
          <a:xfrm>
            <a:off x="6735443" y="3988447"/>
            <a:ext cx="2437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8125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6251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4376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2501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40626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8752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6877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5002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>
                <a:solidFill>
                  <a:srgbClr val="6666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IBPSA France 2022</a:t>
            </a:r>
          </a:p>
        </p:txBody>
      </p:sp>
      <p:sp>
        <p:nvSpPr>
          <p:cNvPr id="4" name="Rectangle 73">
            <a:extLst>
              <a:ext uri="{FF2B5EF4-FFF2-40B4-BE49-F238E27FC236}">
                <a16:creationId xmlns:a16="http://schemas.microsoft.com/office/drawing/2014/main" id="{DD0C4CD5-01FA-4AE4-A793-FA6994930B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32872"/>
            <a:ext cx="7167972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21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Détermination</a:t>
            </a:r>
            <a:r>
              <a:rPr kumimoji="0" lang="fr-FR" altLang="fr-FR" sz="2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fr-FR" sz="21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 propriétés thermo-physiques du bois de chènevotte à partir d’imageries 3D obtenues par nanotomographie X </a:t>
            </a:r>
          </a:p>
        </p:txBody>
      </p:sp>
      <p:sp>
        <p:nvSpPr>
          <p:cNvPr id="12" name="ZoneTexte 6">
            <a:extLst>
              <a:ext uri="{FF2B5EF4-FFF2-40B4-BE49-F238E27FC236}">
                <a16:creationId xmlns:a16="http://schemas.microsoft.com/office/drawing/2014/main" id="{22C1D6D6-60F6-42C4-8171-E0E4059D7781}"/>
              </a:ext>
            </a:extLst>
          </p:cNvPr>
          <p:cNvSpPr txBox="1"/>
          <p:nvPr/>
        </p:nvSpPr>
        <p:spPr>
          <a:xfrm>
            <a:off x="7196773" y="4428816"/>
            <a:ext cx="1600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8125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6251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4376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2501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40626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8752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6877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5002" algn="l" defTabSz="81625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Paper ID 199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AE8AD93-1FEA-4A2A-B7A6-8B70124A94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6400" y="342826"/>
            <a:ext cx="1735920" cy="1119312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1A66E45B-6F98-4B7C-983E-485DAA975626}"/>
              </a:ext>
            </a:extLst>
          </p:cNvPr>
          <p:cNvSpPr txBox="1"/>
          <p:nvPr/>
        </p:nvSpPr>
        <p:spPr>
          <a:xfrm>
            <a:off x="344769" y="4034613"/>
            <a:ext cx="457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2400"/>
              </a:spcAft>
            </a:pPr>
            <a:r>
              <a:rPr lang="fr-FR" sz="1600" i="1" kern="100" dirty="0">
                <a:effectLst/>
                <a:latin typeface="Liberation Serif"/>
                <a:ea typeface="Noto Serif CJK SC"/>
                <a:cs typeface="Lohit Devanagari"/>
              </a:rPr>
              <a:t>*</a:t>
            </a:r>
            <a:r>
              <a:rPr lang="fr-FR" sz="1600" i="1" kern="100" dirty="0">
                <a:solidFill>
                  <a:srgbClr val="0000FF"/>
                </a:solidFill>
                <a:effectLst/>
                <a:latin typeface="Liberation Serif"/>
                <a:ea typeface="Noto Serif CJK SC"/>
                <a:cs typeface="Lohit Devanagari"/>
              </a:rPr>
              <a:t>moudhaffar.nouri@u-picardie.fr</a:t>
            </a:r>
            <a:r>
              <a:rPr lang="fr-FR" i="1" kern="100" dirty="0">
                <a:solidFill>
                  <a:srgbClr val="0000FF"/>
                </a:solidFill>
                <a:latin typeface="Liberation Serif"/>
                <a:ea typeface="Noto Serif CJK SC"/>
                <a:cs typeface="Lohit Devanagari"/>
              </a:rPr>
              <a:t> *anh.dung.tran.le@u-picardie.fr</a:t>
            </a:r>
            <a:endParaRPr lang="fr-FR" sz="1600" i="1" kern="100" dirty="0">
              <a:solidFill>
                <a:srgbClr val="0000FF"/>
              </a:solidFill>
              <a:effectLst/>
              <a:latin typeface="Liberation Serif"/>
              <a:ea typeface="Noto Serif CJK SC"/>
              <a:cs typeface="Lohit Devanagari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64" y="1192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4" y="1192"/>
                        <a:ext cx="1465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477354" y="4624566"/>
            <a:ext cx="1430215" cy="35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Poster </a:t>
            </a:r>
            <a:r>
              <a:rPr lang="fr-FR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199</a:t>
            </a:r>
            <a:endParaRPr lang="fr-FR" sz="16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A88C973-2D57-43C4-8AEE-FF6DBD242B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18863" y="300339"/>
            <a:ext cx="1843563" cy="118872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A197124-FBAD-4486-BDD2-6D040945AD5A}"/>
              </a:ext>
            </a:extLst>
          </p:cNvPr>
          <p:cNvSpPr txBox="1"/>
          <p:nvPr/>
        </p:nvSpPr>
        <p:spPr>
          <a:xfrm>
            <a:off x="311387" y="381062"/>
            <a:ext cx="6526826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fr-FR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fr-FR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bjectif: développement d’une approche numérique d’analyse </a:t>
            </a:r>
            <a:r>
              <a:rPr lang="fr-FR" sz="1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à l’échelle de la microstructure à partir d'imageries générées par la nanotomographie</a:t>
            </a:r>
            <a:r>
              <a:rPr lang="fr-FR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endParaRPr lang="fr-FR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propriétés thermo-physiques</a:t>
            </a:r>
            <a:r>
              <a:rPr lang="fr-FR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fr-FR" sz="12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porosité, la distribution des pores, l’orientation des fibres, la tortuosité) sont évaluées via l’imagerie. </a:t>
            </a:r>
            <a:endParaRPr lang="fr-FR" sz="1200" i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Conductivité Thermique Equivalente (CTE) est déterminée par une méthode basée sur la méthode des volumes finis</a:t>
            </a:r>
            <a:endParaRPr lang="fr-FR" sz="1200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AB1242E-438B-4FC6-9A72-2072B87573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602" y="2312548"/>
            <a:ext cx="1490687" cy="1716024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8FDD85E-14D7-4073-AC79-C6689C4B560F}"/>
              </a:ext>
            </a:extLst>
          </p:cNvPr>
          <p:cNvSpPr txBox="1"/>
          <p:nvPr/>
        </p:nvSpPr>
        <p:spPr>
          <a:xfrm>
            <a:off x="276031" y="4135377"/>
            <a:ext cx="2419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b="0" i="1" u="none" strike="noStrike" baseline="0" dirty="0">
                <a:solidFill>
                  <a:srgbClr val="44536A"/>
                </a:solidFill>
                <a:latin typeface="Calibri" panose="020F0502020204030204" pitchFamily="34" charset="0"/>
              </a:rPr>
              <a:t>Rendu volumique de la chènevotte </a:t>
            </a:r>
            <a:r>
              <a:rPr lang="fr-FR" sz="1200" i="1" dirty="0">
                <a:solidFill>
                  <a:srgbClr val="44536A"/>
                </a:solidFill>
                <a:latin typeface="Calibri" panose="020F0502020204030204" pitchFamily="34" charset="0"/>
              </a:rPr>
              <a:t>RX Solutions (Chavanod, France) </a:t>
            </a:r>
            <a:endParaRPr lang="fr-FR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5A6B90DF-BA9A-45CC-B949-99C8B8B58D3E}"/>
              </a:ext>
            </a:extLst>
          </p:cNvPr>
          <p:cNvSpPr/>
          <p:nvPr/>
        </p:nvSpPr>
        <p:spPr>
          <a:xfrm>
            <a:off x="1759067" y="3076021"/>
            <a:ext cx="441840" cy="102897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B04166E-5239-426B-A4F3-A05AA7A82D36}"/>
              </a:ext>
            </a:extLst>
          </p:cNvPr>
          <p:cNvSpPr txBox="1"/>
          <p:nvPr/>
        </p:nvSpPr>
        <p:spPr>
          <a:xfrm>
            <a:off x="3051901" y="4187166"/>
            <a:ext cx="356311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propriétés thermo-physiques</a:t>
            </a: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Conductivité Thermique Equivalente</a:t>
            </a:r>
            <a:endParaRPr lang="fr-FR" sz="12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61CCFA66-592D-4DEA-8248-E49D00D0460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94012" y="2363798"/>
            <a:ext cx="3349687" cy="163024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CD9D6B9-874D-4813-B46F-0FD29901545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1087" y="2214109"/>
            <a:ext cx="1500398" cy="1716024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ABB13650-2343-4E89-A9AF-64B7AD5930FA}"/>
              </a:ext>
            </a:extLst>
          </p:cNvPr>
          <p:cNvSpPr txBox="1"/>
          <p:nvPr/>
        </p:nvSpPr>
        <p:spPr>
          <a:xfrm>
            <a:off x="2171023" y="2012278"/>
            <a:ext cx="37476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spc="-1" dirty="0">
                <a:solidFill>
                  <a:srgbClr val="0000CC"/>
                </a:solidFill>
                <a:uFill>
                  <a:solidFill>
                    <a:srgbClr val="FFFFFF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Application: </a:t>
            </a:r>
            <a:r>
              <a:rPr lang="fr-FR" sz="1600" b="1" strike="noStrike" spc="-1" dirty="0">
                <a:solidFill>
                  <a:srgbClr val="0000CC"/>
                </a:solidFill>
                <a:uFill>
                  <a:solidFill>
                    <a:srgbClr val="FFFFFF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bois de chènevotte </a:t>
            </a:r>
            <a:endParaRPr lang="fr-FR" b="1" dirty="0">
              <a:solidFill>
                <a:srgbClr val="0000CC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65244A6-204C-4491-B66C-B6A75A321165}"/>
              </a:ext>
            </a:extLst>
          </p:cNvPr>
          <p:cNvSpPr txBox="1"/>
          <p:nvPr/>
        </p:nvSpPr>
        <p:spPr>
          <a:xfrm>
            <a:off x="6706800" y="1559265"/>
            <a:ext cx="23276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0000CC"/>
                </a:solidFill>
                <a:latin typeface="Times New Roman" panose="02020603050405020304" pitchFamily="18" charset="0"/>
              </a:rPr>
              <a:t>P</a:t>
            </a:r>
            <a:r>
              <a:rPr lang="fr-FR" b="1" i="0" u="none" strike="noStrike" baseline="0" dirty="0">
                <a:solidFill>
                  <a:srgbClr val="0000CC"/>
                </a:solidFill>
                <a:latin typeface="Times New Roman" panose="02020603050405020304" pitchFamily="18" charset="0"/>
              </a:rPr>
              <a:t>rojet </a:t>
            </a:r>
            <a:r>
              <a:rPr lang="fr-FR" b="1" i="0" u="none" strike="noStrike" baseline="0" dirty="0" err="1">
                <a:solidFill>
                  <a:srgbClr val="0000CC"/>
                </a:solidFill>
                <a:latin typeface="Times New Roman" panose="02020603050405020304" pitchFamily="18" charset="0"/>
              </a:rPr>
              <a:t>HygroPo</a:t>
            </a:r>
            <a:r>
              <a:rPr lang="fr-FR" b="1" i="0" u="none" strike="noStrike" baseline="0" dirty="0">
                <a:solidFill>
                  <a:srgbClr val="0000CC"/>
                </a:solidFill>
                <a:latin typeface="Times New Roman" panose="02020603050405020304" pitchFamily="18" charset="0"/>
              </a:rPr>
              <a:t>-BBM (ANR-21-CE22-0026) </a:t>
            </a:r>
            <a:endParaRPr lang="fr-FR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&gt;&lt;version val=&quot;17192&quot;/&gt;&lt;partner val=&quot;610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eweekdayFirstOfWeek val=&quot;2&quot;/&gt;&lt;m_mruColor&gt;&lt;m_vecMRU length=&quot;0&quot;/&gt;&lt;/m_mruColor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,&lt;/m_chDecimalSymbol&gt;&lt;m_nGroupingDigits val=&quot;3&quot;/&gt;&lt;m_chGroupingSymbol&gt;.&lt;/m_chGroupingSymbol&gt;&lt;/m_precDefault&gt;&lt;/CDefaultPrec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plate CSTB Marron_2">
  <a:themeElements>
    <a:clrScheme name="CSTB Colors">
      <a:dk1>
        <a:srgbClr val="222221"/>
      </a:dk1>
      <a:lt1>
        <a:sysClr val="window" lastClr="FFFFFF"/>
      </a:lt1>
      <a:dk2>
        <a:srgbClr val="B3B5B7"/>
      </a:dk2>
      <a:lt2>
        <a:srgbClr val="B61A1D"/>
      </a:lt2>
      <a:accent1>
        <a:srgbClr val="8B6D4A"/>
      </a:accent1>
      <a:accent2>
        <a:srgbClr val="BDAB86"/>
      </a:accent2>
      <a:accent3>
        <a:srgbClr val="5F94AB"/>
      </a:accent3>
      <a:accent4>
        <a:srgbClr val="99BDD5"/>
      </a:accent4>
      <a:accent5>
        <a:srgbClr val="B0B932"/>
      </a:accent5>
      <a:accent6>
        <a:srgbClr val="D67C1C"/>
      </a:accent6>
      <a:hlink>
        <a:srgbClr val="0000FF"/>
      </a:hlink>
      <a:folHlink>
        <a:srgbClr val="800080"/>
      </a:folHlink>
    </a:clrScheme>
    <a:fontScheme name="CSTB Fonts Arial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sz="16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37361D3FCE684B8A9155846547A79A" ma:contentTypeVersion="1" ma:contentTypeDescription="Crée un document." ma:contentTypeScope="" ma:versionID="344c3d37bfc408c4675ce905702eaf2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3c27bd0fcb797d0a61d91e17cfc962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 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AAE3E495-2397-4C55-8E10-5572051E57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37CAD7-67FC-4229-9D32-BFD20EA5A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CA2293-F9B8-48CA-9CE2-D00B25BD3033}">
  <ds:schemaRefs>
    <ds:schemaRef ds:uri="http://www.w3.org/XML/1998/namespace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sharepoint/v3"/>
    <ds:schemaRef ds:uri="http://purl.org/dc/dcmitype/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CSTB Marron_2</Template>
  <TotalTime>0</TotalTime>
  <Words>206</Words>
  <Application>Microsoft Office PowerPoint</Application>
  <PresentationFormat>Affichage à l'écran (16:9)</PresentationFormat>
  <Paragraphs>19</Paragraphs>
  <Slides>2</Slides>
  <Notes>2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10" baseType="lpstr">
      <vt:lpstr>Arial</vt:lpstr>
      <vt:lpstr>Arial Narrow</vt:lpstr>
      <vt:lpstr>Calibri</vt:lpstr>
      <vt:lpstr>Liberation Serif</vt:lpstr>
      <vt:lpstr>Tahoma</vt:lpstr>
      <vt:lpstr>Times New Roman</vt:lpstr>
      <vt:lpstr>Template CSTB Marron_2</vt:lpstr>
      <vt:lpstr>think-cell Slide</vt:lpstr>
      <vt:lpstr>Présentation PowerPoint</vt:lpstr>
      <vt:lpstr>Présentation PowerPoint</vt:lpstr>
    </vt:vector>
  </TitlesOfParts>
  <Company>CSTB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principal de la présentation</dc:title>
  <dc:creator>LAFARGE Joline</dc:creator>
  <cp:lastModifiedBy>Anh Dung TRAN LE</cp:lastModifiedBy>
  <cp:revision>121</cp:revision>
  <dcterms:created xsi:type="dcterms:W3CDTF">2015-09-25T08:35:43Z</dcterms:created>
  <dcterms:modified xsi:type="dcterms:W3CDTF">2022-05-19T10:20:18Z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0x010100C937361D3FCE684B8A9155846547A79A</vt:lpwstr>
  </property>
</Properties>
</file>