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60" r:id="rId3"/>
    <p:sldId id="278" r:id="rId4"/>
    <p:sldId id="296" r:id="rId5"/>
    <p:sldId id="326" r:id="rId6"/>
    <p:sldId id="304" r:id="rId7"/>
    <p:sldId id="346" r:id="rId8"/>
    <p:sldId id="282" r:id="rId9"/>
    <p:sldId id="347" r:id="rId10"/>
    <p:sldId id="325" r:id="rId11"/>
    <p:sldId id="331" r:id="rId12"/>
    <p:sldId id="330" r:id="rId13"/>
    <p:sldId id="344" r:id="rId14"/>
    <p:sldId id="345" r:id="rId15"/>
    <p:sldId id="338" r:id="rId16"/>
    <p:sldId id="294" r:id="rId17"/>
    <p:sldId id="310" r:id="rId18"/>
    <p:sldId id="314" r:id="rId19"/>
    <p:sldId id="318" r:id="rId20"/>
    <p:sldId id="324" r:id="rId21"/>
    <p:sldId id="340" r:id="rId22"/>
    <p:sldId id="306" r:id="rId23"/>
    <p:sldId id="319" r:id="rId24"/>
    <p:sldId id="332" r:id="rId25"/>
    <p:sldId id="333" r:id="rId26"/>
    <p:sldId id="343" r:id="rId27"/>
    <p:sldId id="305" r:id="rId28"/>
    <p:sldId id="300" r:id="rId29"/>
    <p:sldId id="317" r:id="rId30"/>
    <p:sldId id="309" r:id="rId31"/>
    <p:sldId id="316" r:id="rId32"/>
    <p:sldId id="298" r:id="rId3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9" roundtripDataSignature="AMtx7miwfSK9Yx5x1xWDhrwLfUgpp32ak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3EC673-1BFE-45A5-948A-9D55A9E2B6C7}" v="45" dt="2022-05-17T14:28:00.1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594" y="67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in Monnier" userId="f0fad112-10b5-417b-bb31-1a522e4afab0" providerId="ADAL" clId="{103EC673-1BFE-45A5-948A-9D55A9E2B6C7}"/>
    <pc:docChg chg="custSel addSld delSld modSld sldOrd">
      <pc:chgData name="Robin Monnier" userId="f0fad112-10b5-417b-bb31-1a522e4afab0" providerId="ADAL" clId="{103EC673-1BFE-45A5-948A-9D55A9E2B6C7}" dt="2022-05-17T16:11:02.721" v="2390" actId="20577"/>
      <pc:docMkLst>
        <pc:docMk/>
      </pc:docMkLst>
      <pc:sldChg chg="modSp mod">
        <pc:chgData name="Robin Monnier" userId="f0fad112-10b5-417b-bb31-1a522e4afab0" providerId="ADAL" clId="{103EC673-1BFE-45A5-948A-9D55A9E2B6C7}" dt="2022-05-17T14:31:44.102" v="2153" actId="20577"/>
        <pc:sldMkLst>
          <pc:docMk/>
          <pc:sldMk cId="0" sldId="256"/>
        </pc:sldMkLst>
        <pc:spChg chg="mod">
          <ac:chgData name="Robin Monnier" userId="f0fad112-10b5-417b-bb31-1a522e4afab0" providerId="ADAL" clId="{103EC673-1BFE-45A5-948A-9D55A9E2B6C7}" dt="2022-05-13T13:10:29.107" v="46" actId="255"/>
          <ac:spMkLst>
            <pc:docMk/>
            <pc:sldMk cId="0" sldId="256"/>
            <ac:spMk id="103" creationId="{00000000-0000-0000-0000-000000000000}"/>
          </ac:spMkLst>
        </pc:spChg>
        <pc:spChg chg="mod">
          <ac:chgData name="Robin Monnier" userId="f0fad112-10b5-417b-bb31-1a522e4afab0" providerId="ADAL" clId="{103EC673-1BFE-45A5-948A-9D55A9E2B6C7}" dt="2022-05-17T14:31:44.102" v="2153" actId="20577"/>
          <ac:spMkLst>
            <pc:docMk/>
            <pc:sldMk cId="0" sldId="256"/>
            <ac:spMk id="104" creationId="{00000000-0000-0000-0000-000000000000}"/>
          </ac:spMkLst>
        </pc:spChg>
      </pc:sldChg>
      <pc:sldChg chg="delSp modSp add del mod setBg">
        <pc:chgData name="Robin Monnier" userId="f0fad112-10b5-417b-bb31-1a522e4afab0" providerId="ADAL" clId="{103EC673-1BFE-45A5-948A-9D55A9E2B6C7}" dt="2022-05-17T14:03:55.450" v="1549" actId="1076"/>
        <pc:sldMkLst>
          <pc:docMk/>
          <pc:sldMk cId="0" sldId="260"/>
        </pc:sldMkLst>
        <pc:spChg chg="mod">
          <ac:chgData name="Robin Monnier" userId="f0fad112-10b5-417b-bb31-1a522e4afab0" providerId="ADAL" clId="{103EC673-1BFE-45A5-948A-9D55A9E2B6C7}" dt="2022-05-16T12:26:19.872" v="965" actId="1076"/>
          <ac:spMkLst>
            <pc:docMk/>
            <pc:sldMk cId="0" sldId="260"/>
            <ac:spMk id="23" creationId="{5C8D32A6-2861-4B31-B2FA-D54024A8ACBF}"/>
          </ac:spMkLst>
        </pc:spChg>
        <pc:spChg chg="del mod">
          <ac:chgData name="Robin Monnier" userId="f0fad112-10b5-417b-bb31-1a522e4afab0" providerId="ADAL" clId="{103EC673-1BFE-45A5-948A-9D55A9E2B6C7}" dt="2022-05-16T12:24:47.674" v="853" actId="478"/>
          <ac:spMkLst>
            <pc:docMk/>
            <pc:sldMk cId="0" sldId="260"/>
            <ac:spMk id="34" creationId="{42DC0A00-7F94-4FCF-A942-34C8E2066B59}"/>
          </ac:spMkLst>
        </pc:spChg>
        <pc:spChg chg="mod">
          <ac:chgData name="Robin Monnier" userId="f0fad112-10b5-417b-bb31-1a522e4afab0" providerId="ADAL" clId="{103EC673-1BFE-45A5-948A-9D55A9E2B6C7}" dt="2022-05-16T12:29:09.074" v="1030" actId="20577"/>
          <ac:spMkLst>
            <pc:docMk/>
            <pc:sldMk cId="0" sldId="260"/>
            <ac:spMk id="38" creationId="{BA93998D-0F38-4AB0-A930-76F63D1B7848}"/>
          </ac:spMkLst>
        </pc:spChg>
        <pc:spChg chg="mod">
          <ac:chgData name="Robin Monnier" userId="f0fad112-10b5-417b-bb31-1a522e4afab0" providerId="ADAL" clId="{103EC673-1BFE-45A5-948A-9D55A9E2B6C7}" dt="2022-05-17T14:03:30.246" v="1546" actId="1076"/>
          <ac:spMkLst>
            <pc:docMk/>
            <pc:sldMk cId="0" sldId="260"/>
            <ac:spMk id="39" creationId="{4B5188FC-517C-4D14-B657-CFDAB37AE68B}"/>
          </ac:spMkLst>
        </pc:spChg>
        <pc:spChg chg="del mod">
          <ac:chgData name="Robin Monnier" userId="f0fad112-10b5-417b-bb31-1a522e4afab0" providerId="ADAL" clId="{103EC673-1BFE-45A5-948A-9D55A9E2B6C7}" dt="2022-05-16T12:23:45.284" v="824" actId="478"/>
          <ac:spMkLst>
            <pc:docMk/>
            <pc:sldMk cId="0" sldId="260"/>
            <ac:spMk id="40" creationId="{6398EF20-89D9-4CFB-BDB6-AF650D2666C6}"/>
          </ac:spMkLst>
        </pc:spChg>
        <pc:spChg chg="del mod">
          <ac:chgData name="Robin Monnier" userId="f0fad112-10b5-417b-bb31-1a522e4afab0" providerId="ADAL" clId="{103EC673-1BFE-45A5-948A-9D55A9E2B6C7}" dt="2022-05-16T12:24:02.702" v="833" actId="478"/>
          <ac:spMkLst>
            <pc:docMk/>
            <pc:sldMk cId="0" sldId="260"/>
            <ac:spMk id="41" creationId="{F7CE396A-B34D-451D-9066-71EE89AF3728}"/>
          </ac:spMkLst>
        </pc:spChg>
        <pc:spChg chg="del mod">
          <ac:chgData name="Robin Monnier" userId="f0fad112-10b5-417b-bb31-1a522e4afab0" providerId="ADAL" clId="{103EC673-1BFE-45A5-948A-9D55A9E2B6C7}" dt="2022-05-16T12:24:47.674" v="853" actId="478"/>
          <ac:spMkLst>
            <pc:docMk/>
            <pc:sldMk cId="0" sldId="260"/>
            <ac:spMk id="42" creationId="{C7B38EAD-CCED-4A2B-B174-9D4AF66F4408}"/>
          </ac:spMkLst>
        </pc:spChg>
        <pc:spChg chg="mod">
          <ac:chgData name="Robin Monnier" userId="f0fad112-10b5-417b-bb31-1a522e4afab0" providerId="ADAL" clId="{103EC673-1BFE-45A5-948A-9D55A9E2B6C7}" dt="2022-05-16T12:26:17.224" v="964" actId="1076"/>
          <ac:spMkLst>
            <pc:docMk/>
            <pc:sldMk cId="0" sldId="260"/>
            <ac:spMk id="43" creationId="{2855AAF5-C70E-46CA-850E-92D37F63886F}"/>
          </ac:spMkLst>
        </pc:spChg>
        <pc:spChg chg="del">
          <ac:chgData name="Robin Monnier" userId="f0fad112-10b5-417b-bb31-1a522e4afab0" providerId="ADAL" clId="{103EC673-1BFE-45A5-948A-9D55A9E2B6C7}" dt="2022-05-16T12:22:42.662" v="772" actId="478"/>
          <ac:spMkLst>
            <pc:docMk/>
            <pc:sldMk cId="0" sldId="260"/>
            <ac:spMk id="44" creationId="{4E620F07-EDA0-4A71-98C7-B250FEC21821}"/>
          </ac:spMkLst>
        </pc:spChg>
        <pc:spChg chg="del">
          <ac:chgData name="Robin Monnier" userId="f0fad112-10b5-417b-bb31-1a522e4afab0" providerId="ADAL" clId="{103EC673-1BFE-45A5-948A-9D55A9E2B6C7}" dt="2022-05-16T12:24:05.848" v="834" actId="478"/>
          <ac:spMkLst>
            <pc:docMk/>
            <pc:sldMk cId="0" sldId="260"/>
            <ac:spMk id="47" creationId="{5C6CDB8B-FFED-465F-9649-6CCB6E800966}"/>
          </ac:spMkLst>
        </pc:spChg>
        <pc:spChg chg="mod">
          <ac:chgData name="Robin Monnier" userId="f0fad112-10b5-417b-bb31-1a522e4afab0" providerId="ADAL" clId="{103EC673-1BFE-45A5-948A-9D55A9E2B6C7}" dt="2022-05-17T14:03:11.926" v="1543" actId="122"/>
          <ac:spMkLst>
            <pc:docMk/>
            <pc:sldMk cId="0" sldId="260"/>
            <ac:spMk id="144" creationId="{00000000-0000-0000-0000-000000000000}"/>
          </ac:spMkLst>
        </pc:spChg>
        <pc:spChg chg="mod">
          <ac:chgData name="Robin Monnier" userId="f0fad112-10b5-417b-bb31-1a522e4afab0" providerId="ADAL" clId="{103EC673-1BFE-45A5-948A-9D55A9E2B6C7}" dt="2022-05-17T14:03:39.759" v="1548" actId="14100"/>
          <ac:spMkLst>
            <pc:docMk/>
            <pc:sldMk cId="0" sldId="260"/>
            <ac:spMk id="145" creationId="{00000000-0000-0000-0000-000000000000}"/>
          </ac:spMkLst>
        </pc:spChg>
        <pc:spChg chg="mod">
          <ac:chgData name="Robin Monnier" userId="f0fad112-10b5-417b-bb31-1a522e4afab0" providerId="ADAL" clId="{103EC673-1BFE-45A5-948A-9D55A9E2B6C7}" dt="2022-05-16T12:28:20.910" v="1024" actId="313"/>
          <ac:spMkLst>
            <pc:docMk/>
            <pc:sldMk cId="0" sldId="260"/>
            <ac:spMk id="160" creationId="{00000000-0000-0000-0000-000000000000}"/>
          </ac:spMkLst>
        </pc:spChg>
        <pc:picChg chg="mod">
          <ac:chgData name="Robin Monnier" userId="f0fad112-10b5-417b-bb31-1a522e4afab0" providerId="ADAL" clId="{103EC673-1BFE-45A5-948A-9D55A9E2B6C7}" dt="2022-05-16T12:26:17.224" v="964" actId="1076"/>
          <ac:picMkLst>
            <pc:docMk/>
            <pc:sldMk cId="0" sldId="260"/>
            <ac:picMk id="3" creationId="{78428C27-FD5D-4E3F-9F4D-F75710764BBD}"/>
          </ac:picMkLst>
        </pc:picChg>
        <pc:picChg chg="del mod">
          <ac:chgData name="Robin Monnier" userId="f0fad112-10b5-417b-bb31-1a522e4afab0" providerId="ADAL" clId="{103EC673-1BFE-45A5-948A-9D55A9E2B6C7}" dt="2022-05-16T12:22:39.398" v="770" actId="478"/>
          <ac:picMkLst>
            <pc:docMk/>
            <pc:sldMk cId="0" sldId="260"/>
            <ac:picMk id="12" creationId="{B2A65188-35B3-4A5B-90A8-B6CF08DFEDEB}"/>
          </ac:picMkLst>
        </pc:picChg>
        <pc:picChg chg="mod">
          <ac:chgData name="Robin Monnier" userId="f0fad112-10b5-417b-bb31-1a522e4afab0" providerId="ADAL" clId="{103EC673-1BFE-45A5-948A-9D55A9E2B6C7}" dt="2022-05-17T14:03:55.450" v="1549" actId="1076"/>
          <ac:picMkLst>
            <pc:docMk/>
            <pc:sldMk cId="0" sldId="260"/>
            <ac:picMk id="29" creationId="{4B1F7BB9-7E62-4D28-8839-BA84B9E806AF}"/>
          </ac:picMkLst>
        </pc:picChg>
        <pc:picChg chg="mod">
          <ac:chgData name="Robin Monnier" userId="f0fad112-10b5-417b-bb31-1a522e4afab0" providerId="ADAL" clId="{103EC673-1BFE-45A5-948A-9D55A9E2B6C7}" dt="2022-05-16T12:26:17.224" v="964" actId="1076"/>
          <ac:picMkLst>
            <pc:docMk/>
            <pc:sldMk cId="0" sldId="260"/>
            <ac:picMk id="35" creationId="{983A4672-5C95-4D57-B412-C46ADFC96CB1}"/>
          </ac:picMkLst>
        </pc:picChg>
        <pc:picChg chg="mod">
          <ac:chgData name="Robin Monnier" userId="f0fad112-10b5-417b-bb31-1a522e4afab0" providerId="ADAL" clId="{103EC673-1BFE-45A5-948A-9D55A9E2B6C7}" dt="2022-05-16T12:26:17.224" v="964" actId="1076"/>
          <ac:picMkLst>
            <pc:docMk/>
            <pc:sldMk cId="0" sldId="260"/>
            <ac:picMk id="36" creationId="{FF7B45D0-E43E-486C-9EED-8890AF13A9A4}"/>
          </ac:picMkLst>
        </pc:picChg>
        <pc:picChg chg="mod">
          <ac:chgData name="Robin Monnier" userId="f0fad112-10b5-417b-bb31-1a522e4afab0" providerId="ADAL" clId="{103EC673-1BFE-45A5-948A-9D55A9E2B6C7}" dt="2022-05-17T14:03:16.701" v="1544" actId="1076"/>
          <ac:picMkLst>
            <pc:docMk/>
            <pc:sldMk cId="0" sldId="260"/>
            <ac:picMk id="37" creationId="{9E2F118A-2FAD-44A7-AC3B-84A3289372BB}"/>
          </ac:picMkLst>
        </pc:picChg>
      </pc:sldChg>
      <pc:sldChg chg="del">
        <pc:chgData name="Robin Monnier" userId="f0fad112-10b5-417b-bb31-1a522e4afab0" providerId="ADAL" clId="{103EC673-1BFE-45A5-948A-9D55A9E2B6C7}" dt="2022-05-13T13:10:41.039" v="49" actId="47"/>
        <pc:sldMkLst>
          <pc:docMk/>
          <pc:sldMk cId="0" sldId="261"/>
        </pc:sldMkLst>
      </pc:sldChg>
      <pc:sldChg chg="modSp mod">
        <pc:chgData name="Robin Monnier" userId="f0fad112-10b5-417b-bb31-1a522e4afab0" providerId="ADAL" clId="{103EC673-1BFE-45A5-948A-9D55A9E2B6C7}" dt="2022-05-17T14:29:24.308" v="2132" actId="20577"/>
        <pc:sldMkLst>
          <pc:docMk/>
          <pc:sldMk cId="0" sldId="278"/>
        </pc:sldMkLst>
        <pc:spChg chg="mod">
          <ac:chgData name="Robin Monnier" userId="f0fad112-10b5-417b-bb31-1a522e4afab0" providerId="ADAL" clId="{103EC673-1BFE-45A5-948A-9D55A9E2B6C7}" dt="2022-05-15T11:55:33.004" v="352" actId="20577"/>
          <ac:spMkLst>
            <pc:docMk/>
            <pc:sldMk cId="0" sldId="278"/>
            <ac:spMk id="306" creationId="{00000000-0000-0000-0000-000000000000}"/>
          </ac:spMkLst>
        </pc:spChg>
        <pc:spChg chg="mod">
          <ac:chgData name="Robin Monnier" userId="f0fad112-10b5-417b-bb31-1a522e4afab0" providerId="ADAL" clId="{103EC673-1BFE-45A5-948A-9D55A9E2B6C7}" dt="2022-05-17T14:29:24.308" v="2132" actId="20577"/>
          <ac:spMkLst>
            <pc:docMk/>
            <pc:sldMk cId="0" sldId="278"/>
            <ac:spMk id="321" creationId="{00000000-0000-0000-0000-000000000000}"/>
          </ac:spMkLst>
        </pc:spChg>
      </pc:sldChg>
      <pc:sldChg chg="modSp mod ord">
        <pc:chgData name="Robin Monnier" userId="f0fad112-10b5-417b-bb31-1a522e4afab0" providerId="ADAL" clId="{103EC673-1BFE-45A5-948A-9D55A9E2B6C7}" dt="2022-05-17T14:34:31" v="2339" actId="20577"/>
        <pc:sldMkLst>
          <pc:docMk/>
          <pc:sldMk cId="0" sldId="282"/>
        </pc:sldMkLst>
        <pc:spChg chg="mod">
          <ac:chgData name="Robin Monnier" userId="f0fad112-10b5-417b-bb31-1a522e4afab0" providerId="ADAL" clId="{103EC673-1BFE-45A5-948A-9D55A9E2B6C7}" dt="2022-05-17T14:34:31" v="2339" actId="20577"/>
          <ac:spMkLst>
            <pc:docMk/>
            <pc:sldMk cId="0" sldId="282"/>
            <ac:spMk id="2" creationId="{CB21FF44-423A-46C6-A931-D38CF45668A6}"/>
          </ac:spMkLst>
        </pc:spChg>
        <pc:spChg chg="mod">
          <ac:chgData name="Robin Monnier" userId="f0fad112-10b5-417b-bb31-1a522e4afab0" providerId="ADAL" clId="{103EC673-1BFE-45A5-948A-9D55A9E2B6C7}" dt="2022-05-13T13:23:59.766" v="311" actId="122"/>
          <ac:spMkLst>
            <pc:docMk/>
            <pc:sldMk cId="0" sldId="282"/>
            <ac:spMk id="347" creationId="{00000000-0000-0000-0000-000000000000}"/>
          </ac:spMkLst>
        </pc:spChg>
      </pc:sldChg>
      <pc:sldChg chg="modSp del mod">
        <pc:chgData name="Robin Monnier" userId="f0fad112-10b5-417b-bb31-1a522e4afab0" providerId="ADAL" clId="{103EC673-1BFE-45A5-948A-9D55A9E2B6C7}" dt="2022-05-13T13:27:02.925" v="322" actId="47"/>
        <pc:sldMkLst>
          <pc:docMk/>
          <pc:sldMk cId="0" sldId="287"/>
        </pc:sldMkLst>
        <pc:spChg chg="mod">
          <ac:chgData name="Robin Monnier" userId="f0fad112-10b5-417b-bb31-1a522e4afab0" providerId="ADAL" clId="{103EC673-1BFE-45A5-948A-9D55A9E2B6C7}" dt="2022-05-13T13:11:38.712" v="79" actId="20577"/>
          <ac:spMkLst>
            <pc:docMk/>
            <pc:sldMk cId="0" sldId="287"/>
            <ac:spMk id="384" creationId="{00000000-0000-0000-0000-000000000000}"/>
          </ac:spMkLst>
        </pc:spChg>
        <pc:spChg chg="mod">
          <ac:chgData name="Robin Monnier" userId="f0fad112-10b5-417b-bb31-1a522e4afab0" providerId="ADAL" clId="{103EC673-1BFE-45A5-948A-9D55A9E2B6C7}" dt="2022-05-13T13:11:48.377" v="88" actId="20577"/>
          <ac:spMkLst>
            <pc:docMk/>
            <pc:sldMk cId="0" sldId="287"/>
            <ac:spMk id="386" creationId="{00000000-0000-0000-0000-000000000000}"/>
          </ac:spMkLst>
        </pc:spChg>
      </pc:sldChg>
      <pc:sldChg chg="del">
        <pc:chgData name="Robin Monnier" userId="f0fad112-10b5-417b-bb31-1a522e4afab0" providerId="ADAL" clId="{103EC673-1BFE-45A5-948A-9D55A9E2B6C7}" dt="2022-05-13T13:12:23.217" v="118" actId="47"/>
        <pc:sldMkLst>
          <pc:docMk/>
          <pc:sldMk cId="0" sldId="293"/>
        </pc:sldMkLst>
      </pc:sldChg>
      <pc:sldChg chg="addSp modSp mod">
        <pc:chgData name="Robin Monnier" userId="f0fad112-10b5-417b-bb31-1a522e4afab0" providerId="ADAL" clId="{103EC673-1BFE-45A5-948A-9D55A9E2B6C7}" dt="2022-05-17T13:34:39.212" v="1484" actId="20577"/>
        <pc:sldMkLst>
          <pc:docMk/>
          <pc:sldMk cId="1223459756" sldId="296"/>
        </pc:sldMkLst>
        <pc:spChg chg="mod">
          <ac:chgData name="Robin Monnier" userId="f0fad112-10b5-417b-bb31-1a522e4afab0" providerId="ADAL" clId="{103EC673-1BFE-45A5-948A-9D55A9E2B6C7}" dt="2022-05-17T13:33:54.902" v="1470" actId="1076"/>
          <ac:spMkLst>
            <pc:docMk/>
            <pc:sldMk cId="1223459756" sldId="296"/>
            <ac:spMk id="6" creationId="{CA85E6EF-3467-489B-BA82-FEBA23671A78}"/>
          </ac:spMkLst>
        </pc:spChg>
        <pc:spChg chg="mod">
          <ac:chgData name="Robin Monnier" userId="f0fad112-10b5-417b-bb31-1a522e4afab0" providerId="ADAL" clId="{103EC673-1BFE-45A5-948A-9D55A9E2B6C7}" dt="2022-05-17T13:33:44.621" v="1466" actId="1076"/>
          <ac:spMkLst>
            <pc:docMk/>
            <pc:sldMk cId="1223459756" sldId="296"/>
            <ac:spMk id="377" creationId="{00000000-0000-0000-0000-000000000000}"/>
          </ac:spMkLst>
        </pc:spChg>
        <pc:spChg chg="mod">
          <ac:chgData name="Robin Monnier" userId="f0fad112-10b5-417b-bb31-1a522e4afab0" providerId="ADAL" clId="{103EC673-1BFE-45A5-948A-9D55A9E2B6C7}" dt="2022-05-17T13:34:39.212" v="1484" actId="20577"/>
          <ac:spMkLst>
            <pc:docMk/>
            <pc:sldMk cId="1223459756" sldId="296"/>
            <ac:spMk id="379" creationId="{00000000-0000-0000-0000-000000000000}"/>
          </ac:spMkLst>
        </pc:spChg>
        <pc:picChg chg="add mod">
          <ac:chgData name="Robin Monnier" userId="f0fad112-10b5-417b-bb31-1a522e4afab0" providerId="ADAL" clId="{103EC673-1BFE-45A5-948A-9D55A9E2B6C7}" dt="2022-05-17T13:33:27.595" v="1461" actId="1076"/>
          <ac:picMkLst>
            <pc:docMk/>
            <pc:sldMk cId="1223459756" sldId="296"/>
            <ac:picMk id="7" creationId="{BD93A58E-7FA9-E324-BDD1-CC341BCCFA4E}"/>
          </ac:picMkLst>
        </pc:picChg>
      </pc:sldChg>
      <pc:sldChg chg="ord">
        <pc:chgData name="Robin Monnier" userId="f0fad112-10b5-417b-bb31-1a522e4afab0" providerId="ADAL" clId="{103EC673-1BFE-45A5-948A-9D55A9E2B6C7}" dt="2022-05-13T13:11:13.077" v="56"/>
        <pc:sldMkLst>
          <pc:docMk/>
          <pc:sldMk cId="2845348597" sldId="298"/>
        </pc:sldMkLst>
      </pc:sldChg>
      <pc:sldChg chg="modSp mod">
        <pc:chgData name="Robin Monnier" userId="f0fad112-10b5-417b-bb31-1a522e4afab0" providerId="ADAL" clId="{103EC673-1BFE-45A5-948A-9D55A9E2B6C7}" dt="2022-05-17T14:41:35.194" v="2376" actId="1076"/>
        <pc:sldMkLst>
          <pc:docMk/>
          <pc:sldMk cId="50368642" sldId="300"/>
        </pc:sldMkLst>
        <pc:picChg chg="mod">
          <ac:chgData name="Robin Monnier" userId="f0fad112-10b5-417b-bb31-1a522e4afab0" providerId="ADAL" clId="{103EC673-1BFE-45A5-948A-9D55A9E2B6C7}" dt="2022-05-17T14:41:35.194" v="2376" actId="1076"/>
          <ac:picMkLst>
            <pc:docMk/>
            <pc:sldMk cId="50368642" sldId="300"/>
            <ac:picMk id="22" creationId="{7386B119-E933-48A5-8A20-8DAED332AFD3}"/>
          </ac:picMkLst>
        </pc:picChg>
      </pc:sldChg>
      <pc:sldChg chg="modSp del mod">
        <pc:chgData name="Robin Monnier" userId="f0fad112-10b5-417b-bb31-1a522e4afab0" providerId="ADAL" clId="{103EC673-1BFE-45A5-948A-9D55A9E2B6C7}" dt="2022-05-15T12:08:23.788" v="506" actId="47"/>
        <pc:sldMkLst>
          <pc:docMk/>
          <pc:sldMk cId="2988834041" sldId="301"/>
        </pc:sldMkLst>
        <pc:spChg chg="mod">
          <ac:chgData name="Robin Monnier" userId="f0fad112-10b5-417b-bb31-1a522e4afab0" providerId="ADAL" clId="{103EC673-1BFE-45A5-948A-9D55A9E2B6C7}" dt="2022-05-13T13:20:34.988" v="296" actId="20577"/>
          <ac:spMkLst>
            <pc:docMk/>
            <pc:sldMk cId="2988834041" sldId="301"/>
            <ac:spMk id="435" creationId="{00000000-0000-0000-0000-000000000000}"/>
          </ac:spMkLst>
        </pc:spChg>
        <pc:spChg chg="mod">
          <ac:chgData name="Robin Monnier" userId="f0fad112-10b5-417b-bb31-1a522e4afab0" providerId="ADAL" clId="{103EC673-1BFE-45A5-948A-9D55A9E2B6C7}" dt="2022-05-15T12:07:56.344" v="497" actId="21"/>
          <ac:spMkLst>
            <pc:docMk/>
            <pc:sldMk cId="2988834041" sldId="301"/>
            <ac:spMk id="437" creationId="{00000000-0000-0000-0000-000000000000}"/>
          </ac:spMkLst>
        </pc:spChg>
      </pc:sldChg>
      <pc:sldChg chg="addSp modSp mod">
        <pc:chgData name="Robin Monnier" userId="f0fad112-10b5-417b-bb31-1a522e4afab0" providerId="ADAL" clId="{103EC673-1BFE-45A5-948A-9D55A9E2B6C7}" dt="2022-05-17T14:01:23.472" v="1532" actId="1076"/>
        <pc:sldMkLst>
          <pc:docMk/>
          <pc:sldMk cId="4276963210" sldId="304"/>
        </pc:sldMkLst>
        <pc:spChg chg="mod">
          <ac:chgData name="Robin Monnier" userId="f0fad112-10b5-417b-bb31-1a522e4afab0" providerId="ADAL" clId="{103EC673-1BFE-45A5-948A-9D55A9E2B6C7}" dt="2022-05-17T13:37:41.265" v="1515" actId="20577"/>
          <ac:spMkLst>
            <pc:docMk/>
            <pc:sldMk cId="4276963210" sldId="304"/>
            <ac:spMk id="8" creationId="{3B4985D8-54AB-41BA-B7C2-A30FB4656AB0}"/>
          </ac:spMkLst>
        </pc:spChg>
        <pc:spChg chg="add mod">
          <ac:chgData name="Robin Monnier" userId="f0fad112-10b5-417b-bb31-1a522e4afab0" providerId="ADAL" clId="{103EC673-1BFE-45A5-948A-9D55A9E2B6C7}" dt="2022-05-17T14:01:23.472" v="1532" actId="1076"/>
          <ac:spMkLst>
            <pc:docMk/>
            <pc:sldMk cId="4276963210" sldId="304"/>
            <ac:spMk id="9" creationId="{7C1E5938-7D0E-531F-4171-366790E6BC1F}"/>
          </ac:spMkLst>
        </pc:spChg>
        <pc:graphicFrameChg chg="mod">
          <ac:chgData name="Robin Monnier" userId="f0fad112-10b5-417b-bb31-1a522e4afab0" providerId="ADAL" clId="{103EC673-1BFE-45A5-948A-9D55A9E2B6C7}" dt="2022-05-17T14:01:14.182" v="1529" actId="1076"/>
          <ac:graphicFrameMkLst>
            <pc:docMk/>
            <pc:sldMk cId="4276963210" sldId="304"/>
            <ac:graphicFrameMk id="7" creationId="{1898A39C-6355-4F9C-B97F-477DE340059E}"/>
          </ac:graphicFrameMkLst>
        </pc:graphicFrameChg>
      </pc:sldChg>
      <pc:sldChg chg="ord">
        <pc:chgData name="Robin Monnier" userId="f0fad112-10b5-417b-bb31-1a522e4afab0" providerId="ADAL" clId="{103EC673-1BFE-45A5-948A-9D55A9E2B6C7}" dt="2022-05-17T14:37:18.038" v="2353"/>
        <pc:sldMkLst>
          <pc:docMk/>
          <pc:sldMk cId="782076547" sldId="306"/>
        </pc:sldMkLst>
      </pc:sldChg>
      <pc:sldChg chg="ord">
        <pc:chgData name="Robin Monnier" userId="f0fad112-10b5-417b-bb31-1a522e4afab0" providerId="ADAL" clId="{103EC673-1BFE-45A5-948A-9D55A9E2B6C7}" dt="2022-05-17T14:37:28.343" v="2355"/>
        <pc:sldMkLst>
          <pc:docMk/>
          <pc:sldMk cId="344253253" sldId="309"/>
        </pc:sldMkLst>
      </pc:sldChg>
      <pc:sldChg chg="ord">
        <pc:chgData name="Robin Monnier" userId="f0fad112-10b5-417b-bb31-1a522e4afab0" providerId="ADAL" clId="{103EC673-1BFE-45A5-948A-9D55A9E2B6C7}" dt="2022-05-17T14:36:10.562" v="2341"/>
        <pc:sldMkLst>
          <pc:docMk/>
          <pc:sldMk cId="3642624796" sldId="310"/>
        </pc:sldMkLst>
      </pc:sldChg>
      <pc:sldChg chg="ord">
        <pc:chgData name="Robin Monnier" userId="f0fad112-10b5-417b-bb31-1a522e4afab0" providerId="ADAL" clId="{103EC673-1BFE-45A5-948A-9D55A9E2B6C7}" dt="2022-05-17T14:36:40.009" v="2349"/>
        <pc:sldMkLst>
          <pc:docMk/>
          <pc:sldMk cId="183506604" sldId="314"/>
        </pc:sldMkLst>
      </pc:sldChg>
      <pc:sldChg chg="ord">
        <pc:chgData name="Robin Monnier" userId="f0fad112-10b5-417b-bb31-1a522e4afab0" providerId="ADAL" clId="{103EC673-1BFE-45A5-948A-9D55A9E2B6C7}" dt="2022-05-17T14:37:49.217" v="2365"/>
        <pc:sldMkLst>
          <pc:docMk/>
          <pc:sldMk cId="2788740932" sldId="318"/>
        </pc:sldMkLst>
      </pc:sldChg>
      <pc:sldChg chg="ord">
        <pc:chgData name="Robin Monnier" userId="f0fad112-10b5-417b-bb31-1a522e4afab0" providerId="ADAL" clId="{103EC673-1BFE-45A5-948A-9D55A9E2B6C7}" dt="2022-05-17T14:38:19.181" v="2371"/>
        <pc:sldMkLst>
          <pc:docMk/>
          <pc:sldMk cId="40306254" sldId="319"/>
        </pc:sldMkLst>
      </pc:sldChg>
      <pc:sldChg chg="modSp del mod ord">
        <pc:chgData name="Robin Monnier" userId="f0fad112-10b5-417b-bb31-1a522e4afab0" providerId="ADAL" clId="{103EC673-1BFE-45A5-948A-9D55A9E2B6C7}" dt="2022-05-17T14:40:51.311" v="2373" actId="47"/>
        <pc:sldMkLst>
          <pc:docMk/>
          <pc:sldMk cId="253636539" sldId="323"/>
        </pc:sldMkLst>
        <pc:spChg chg="mod">
          <ac:chgData name="Robin Monnier" userId="f0fad112-10b5-417b-bb31-1a522e4afab0" providerId="ADAL" clId="{103EC673-1BFE-45A5-948A-9D55A9E2B6C7}" dt="2022-05-13T13:12:00.665" v="117" actId="20577"/>
          <ac:spMkLst>
            <pc:docMk/>
            <pc:sldMk cId="253636539" sldId="323"/>
            <ac:spMk id="435" creationId="{00000000-0000-0000-0000-000000000000}"/>
          </ac:spMkLst>
        </pc:spChg>
        <pc:spChg chg="mod">
          <ac:chgData name="Robin Monnier" userId="f0fad112-10b5-417b-bb31-1a522e4afab0" providerId="ADAL" clId="{103EC673-1BFE-45A5-948A-9D55A9E2B6C7}" dt="2022-05-16T12:41:58.948" v="1127" actId="20577"/>
          <ac:spMkLst>
            <pc:docMk/>
            <pc:sldMk cId="253636539" sldId="323"/>
            <ac:spMk id="437" creationId="{00000000-0000-0000-0000-000000000000}"/>
          </ac:spMkLst>
        </pc:spChg>
      </pc:sldChg>
      <pc:sldChg chg="ord">
        <pc:chgData name="Robin Monnier" userId="f0fad112-10b5-417b-bb31-1a522e4afab0" providerId="ADAL" clId="{103EC673-1BFE-45A5-948A-9D55A9E2B6C7}" dt="2022-05-17T14:36:28.296" v="2343"/>
        <pc:sldMkLst>
          <pc:docMk/>
          <pc:sldMk cId="3950611885" sldId="324"/>
        </pc:sldMkLst>
      </pc:sldChg>
      <pc:sldChg chg="addSp delSp modSp mod">
        <pc:chgData name="Robin Monnier" userId="f0fad112-10b5-417b-bb31-1a522e4afab0" providerId="ADAL" clId="{103EC673-1BFE-45A5-948A-9D55A9E2B6C7}" dt="2022-05-17T14:28:10.580" v="2118" actId="14100"/>
        <pc:sldMkLst>
          <pc:docMk/>
          <pc:sldMk cId="174576619" sldId="325"/>
        </pc:sldMkLst>
        <pc:spChg chg="add mod">
          <ac:chgData name="Robin Monnier" userId="f0fad112-10b5-417b-bb31-1a522e4afab0" providerId="ADAL" clId="{103EC673-1BFE-45A5-948A-9D55A9E2B6C7}" dt="2022-05-13T13:21:58.613" v="299" actId="1076"/>
          <ac:spMkLst>
            <pc:docMk/>
            <pc:sldMk cId="174576619" sldId="325"/>
            <ac:spMk id="6" creationId="{988FD40B-E850-91D0-4C83-97D21424EDE7}"/>
          </ac:spMkLst>
        </pc:spChg>
        <pc:spChg chg="add mod">
          <ac:chgData name="Robin Monnier" userId="f0fad112-10b5-417b-bb31-1a522e4afab0" providerId="ADAL" clId="{103EC673-1BFE-45A5-948A-9D55A9E2B6C7}" dt="2022-05-17T14:27:57.754" v="2106" actId="20577"/>
          <ac:spMkLst>
            <pc:docMk/>
            <pc:sldMk cId="174576619" sldId="325"/>
            <ac:spMk id="8" creationId="{633C0502-AF7A-3804-748D-657AC9905C9A}"/>
          </ac:spMkLst>
        </pc:spChg>
        <pc:spChg chg="add mod">
          <ac:chgData name="Robin Monnier" userId="f0fad112-10b5-417b-bb31-1a522e4afab0" providerId="ADAL" clId="{103EC673-1BFE-45A5-948A-9D55A9E2B6C7}" dt="2022-05-13T13:22:02.126" v="300" actId="1076"/>
          <ac:spMkLst>
            <pc:docMk/>
            <pc:sldMk cId="174576619" sldId="325"/>
            <ac:spMk id="9" creationId="{CED31D39-575C-3AF2-2865-42D5512D4F62}"/>
          </ac:spMkLst>
        </pc:spChg>
        <pc:spChg chg="add mod">
          <ac:chgData name="Robin Monnier" userId="f0fad112-10b5-417b-bb31-1a522e4afab0" providerId="ADAL" clId="{103EC673-1BFE-45A5-948A-9D55A9E2B6C7}" dt="2022-05-17T14:28:10.580" v="2118" actId="14100"/>
          <ac:spMkLst>
            <pc:docMk/>
            <pc:sldMk cId="174576619" sldId="325"/>
            <ac:spMk id="10" creationId="{F233098A-B3AE-E184-D868-C7D02006D6B0}"/>
          </ac:spMkLst>
        </pc:spChg>
        <pc:picChg chg="add mod">
          <ac:chgData name="Robin Monnier" userId="f0fad112-10b5-417b-bb31-1a522e4afab0" providerId="ADAL" clId="{103EC673-1BFE-45A5-948A-9D55A9E2B6C7}" dt="2022-05-13T13:14:38.070" v="121" actId="1076"/>
          <ac:picMkLst>
            <pc:docMk/>
            <pc:sldMk cId="174576619" sldId="325"/>
            <ac:picMk id="3" creationId="{032C986E-8445-81CB-E794-D33646EFB8DF}"/>
          </ac:picMkLst>
        </pc:picChg>
        <pc:picChg chg="del">
          <ac:chgData name="Robin Monnier" userId="f0fad112-10b5-417b-bb31-1a522e4afab0" providerId="ADAL" clId="{103EC673-1BFE-45A5-948A-9D55A9E2B6C7}" dt="2022-05-13T13:13:59.663" v="119" actId="478"/>
          <ac:picMkLst>
            <pc:docMk/>
            <pc:sldMk cId="174576619" sldId="325"/>
            <ac:picMk id="4" creationId="{4FEBFC49-6FCE-4837-B605-0EA6E6FAE135}"/>
          </ac:picMkLst>
        </pc:picChg>
      </pc:sldChg>
      <pc:sldChg chg="addSp modSp mod ord">
        <pc:chgData name="Robin Monnier" userId="f0fad112-10b5-417b-bb31-1a522e4afab0" providerId="ADAL" clId="{103EC673-1BFE-45A5-948A-9D55A9E2B6C7}" dt="2022-05-17T14:39:04.545" v="2372" actId="1076"/>
        <pc:sldMkLst>
          <pc:docMk/>
          <pc:sldMk cId="2069023709" sldId="326"/>
        </pc:sldMkLst>
        <pc:spChg chg="add mod">
          <ac:chgData name="Robin Monnier" userId="f0fad112-10b5-417b-bb31-1a522e4afab0" providerId="ADAL" clId="{103EC673-1BFE-45A5-948A-9D55A9E2B6C7}" dt="2022-05-17T14:39:04.545" v="2372" actId="1076"/>
          <ac:spMkLst>
            <pc:docMk/>
            <pc:sldMk cId="2069023709" sldId="326"/>
            <ac:spMk id="4" creationId="{A4544D8A-2CEE-B5D2-ED9A-60F09FD61B14}"/>
          </ac:spMkLst>
        </pc:spChg>
        <pc:picChg chg="add mod">
          <ac:chgData name="Robin Monnier" userId="f0fad112-10b5-417b-bb31-1a522e4afab0" providerId="ADAL" clId="{103EC673-1BFE-45A5-948A-9D55A9E2B6C7}" dt="2022-05-17T14:39:04.545" v="2372" actId="1076"/>
          <ac:picMkLst>
            <pc:docMk/>
            <pc:sldMk cId="2069023709" sldId="326"/>
            <ac:picMk id="3" creationId="{4A4E405B-B496-4A42-D188-BE27E863779E}"/>
          </ac:picMkLst>
        </pc:picChg>
        <pc:picChg chg="add mod">
          <ac:chgData name="Robin Monnier" userId="f0fad112-10b5-417b-bb31-1a522e4afab0" providerId="ADAL" clId="{103EC673-1BFE-45A5-948A-9D55A9E2B6C7}" dt="2022-05-17T14:21:13.388" v="1629" actId="1076"/>
          <ac:picMkLst>
            <pc:docMk/>
            <pc:sldMk cId="2069023709" sldId="326"/>
            <ac:picMk id="8" creationId="{D2EC43F7-9638-AC57-3C6B-4F6A5D29C83D}"/>
          </ac:picMkLst>
        </pc:picChg>
        <pc:picChg chg="mod">
          <ac:chgData name="Robin Monnier" userId="f0fad112-10b5-417b-bb31-1a522e4afab0" providerId="ADAL" clId="{103EC673-1BFE-45A5-948A-9D55A9E2B6C7}" dt="2022-05-17T14:20:38.527" v="1627" actId="14100"/>
          <ac:picMkLst>
            <pc:docMk/>
            <pc:sldMk cId="2069023709" sldId="326"/>
            <ac:picMk id="9" creationId="{2C6BEF43-3DCB-4D22-AFA1-DD0C51917D54}"/>
          </ac:picMkLst>
        </pc:picChg>
      </pc:sldChg>
      <pc:sldChg chg="del">
        <pc:chgData name="Robin Monnier" userId="f0fad112-10b5-417b-bb31-1a522e4afab0" providerId="ADAL" clId="{103EC673-1BFE-45A5-948A-9D55A9E2B6C7}" dt="2022-05-15T12:08:28.784" v="507" actId="47"/>
        <pc:sldMkLst>
          <pc:docMk/>
          <pc:sldMk cId="490019590" sldId="327"/>
        </pc:sldMkLst>
      </pc:sldChg>
      <pc:sldChg chg="del">
        <pc:chgData name="Robin Monnier" userId="f0fad112-10b5-417b-bb31-1a522e4afab0" providerId="ADAL" clId="{103EC673-1BFE-45A5-948A-9D55A9E2B6C7}" dt="2022-05-15T12:08:30.536" v="508" actId="47"/>
        <pc:sldMkLst>
          <pc:docMk/>
          <pc:sldMk cId="935473309" sldId="328"/>
        </pc:sldMkLst>
      </pc:sldChg>
      <pc:sldChg chg="addSp modSp mod ord">
        <pc:chgData name="Robin Monnier" userId="f0fad112-10b5-417b-bb31-1a522e4afab0" providerId="ADAL" clId="{103EC673-1BFE-45A5-948A-9D55A9E2B6C7}" dt="2022-05-17T14:27:04.484" v="2100" actId="14100"/>
        <pc:sldMkLst>
          <pc:docMk/>
          <pc:sldMk cId="3360393817" sldId="330"/>
        </pc:sldMkLst>
        <pc:spChg chg="add mod">
          <ac:chgData name="Robin Monnier" userId="f0fad112-10b5-417b-bb31-1a522e4afab0" providerId="ADAL" clId="{103EC673-1BFE-45A5-948A-9D55A9E2B6C7}" dt="2022-05-17T14:22:50.126" v="1638" actId="14100"/>
          <ac:spMkLst>
            <pc:docMk/>
            <pc:sldMk cId="3360393817" sldId="330"/>
            <ac:spMk id="6" creationId="{3308F9E2-7482-6031-6613-E472700C168D}"/>
          </ac:spMkLst>
        </pc:spChg>
        <pc:spChg chg="add mod">
          <ac:chgData name="Robin Monnier" userId="f0fad112-10b5-417b-bb31-1a522e4afab0" providerId="ADAL" clId="{103EC673-1BFE-45A5-948A-9D55A9E2B6C7}" dt="2022-05-17T14:23:50.257" v="1661" actId="207"/>
          <ac:spMkLst>
            <pc:docMk/>
            <pc:sldMk cId="3360393817" sldId="330"/>
            <ac:spMk id="7" creationId="{4C86219D-DD29-223E-C0E0-1FC122BC3399}"/>
          </ac:spMkLst>
        </pc:spChg>
        <pc:spChg chg="add mod">
          <ac:chgData name="Robin Monnier" userId="f0fad112-10b5-417b-bb31-1a522e4afab0" providerId="ADAL" clId="{103EC673-1BFE-45A5-948A-9D55A9E2B6C7}" dt="2022-05-17T14:24:00.814" v="1671" actId="20577"/>
          <ac:spMkLst>
            <pc:docMk/>
            <pc:sldMk cId="3360393817" sldId="330"/>
            <ac:spMk id="8" creationId="{432DCBB8-190F-CBDA-814D-B5BE4161F843}"/>
          </ac:spMkLst>
        </pc:spChg>
        <pc:spChg chg="add mod ord">
          <ac:chgData name="Robin Monnier" userId="f0fad112-10b5-417b-bb31-1a522e4afab0" providerId="ADAL" clId="{103EC673-1BFE-45A5-948A-9D55A9E2B6C7}" dt="2022-05-17T14:26:05.229" v="1698" actId="1076"/>
          <ac:spMkLst>
            <pc:docMk/>
            <pc:sldMk cId="3360393817" sldId="330"/>
            <ac:spMk id="9" creationId="{667C2CA3-DE42-2368-767C-C0234A476B13}"/>
          </ac:spMkLst>
        </pc:spChg>
        <pc:spChg chg="add mod">
          <ac:chgData name="Robin Monnier" userId="f0fad112-10b5-417b-bb31-1a522e4afab0" providerId="ADAL" clId="{103EC673-1BFE-45A5-948A-9D55A9E2B6C7}" dt="2022-05-17T14:26:16.774" v="1704" actId="20577"/>
          <ac:spMkLst>
            <pc:docMk/>
            <pc:sldMk cId="3360393817" sldId="330"/>
            <ac:spMk id="10" creationId="{31A8B8C1-23B4-43E4-33BE-DC635196CA52}"/>
          </ac:spMkLst>
        </pc:spChg>
        <pc:spChg chg="add mod">
          <ac:chgData name="Robin Monnier" userId="f0fad112-10b5-417b-bb31-1a522e4afab0" providerId="ADAL" clId="{103EC673-1BFE-45A5-948A-9D55A9E2B6C7}" dt="2022-05-17T14:27:04.484" v="2100" actId="14100"/>
          <ac:spMkLst>
            <pc:docMk/>
            <pc:sldMk cId="3360393817" sldId="330"/>
            <ac:spMk id="11" creationId="{00AA1666-B28A-2DE9-42B3-4002FF22540D}"/>
          </ac:spMkLst>
        </pc:spChg>
        <pc:spChg chg="mod">
          <ac:chgData name="Robin Monnier" userId="f0fad112-10b5-417b-bb31-1a522e4afab0" providerId="ADAL" clId="{103EC673-1BFE-45A5-948A-9D55A9E2B6C7}" dt="2022-05-16T12:39:28.858" v="1064" actId="20577"/>
          <ac:spMkLst>
            <pc:docMk/>
            <pc:sldMk cId="3360393817" sldId="330"/>
            <ac:spMk id="435" creationId="{00000000-0000-0000-0000-000000000000}"/>
          </ac:spMkLst>
        </pc:spChg>
      </pc:sldChg>
      <pc:sldChg chg="addSp delSp modSp mod">
        <pc:chgData name="Robin Monnier" userId="f0fad112-10b5-417b-bb31-1a522e4afab0" providerId="ADAL" clId="{103EC673-1BFE-45A5-948A-9D55A9E2B6C7}" dt="2022-05-17T13:41:42.453" v="1525" actId="1076"/>
        <pc:sldMkLst>
          <pc:docMk/>
          <pc:sldMk cId="2107066389" sldId="331"/>
        </pc:sldMkLst>
        <pc:spChg chg="mod">
          <ac:chgData name="Robin Monnier" userId="f0fad112-10b5-417b-bb31-1a522e4afab0" providerId="ADAL" clId="{103EC673-1BFE-45A5-948A-9D55A9E2B6C7}" dt="2022-05-17T13:41:42.453" v="1525" actId="1076"/>
          <ac:spMkLst>
            <pc:docMk/>
            <pc:sldMk cId="2107066389" sldId="331"/>
            <ac:spMk id="6" creationId="{37693E3A-6C4A-490D-88ED-ED2E57C9299E}"/>
          </ac:spMkLst>
        </pc:spChg>
        <pc:spChg chg="del">
          <ac:chgData name="Robin Monnier" userId="f0fad112-10b5-417b-bb31-1a522e4afab0" providerId="ADAL" clId="{103EC673-1BFE-45A5-948A-9D55A9E2B6C7}" dt="2022-05-16T12:58:49.994" v="1141" actId="478"/>
          <ac:spMkLst>
            <pc:docMk/>
            <pc:sldMk cId="2107066389" sldId="331"/>
            <ac:spMk id="7" creationId="{54221F75-F6B8-4260-8FD2-24B5785BAECD}"/>
          </ac:spMkLst>
        </pc:spChg>
        <pc:picChg chg="del mod">
          <ac:chgData name="Robin Monnier" userId="f0fad112-10b5-417b-bb31-1a522e4afab0" providerId="ADAL" clId="{103EC673-1BFE-45A5-948A-9D55A9E2B6C7}" dt="2022-05-17T13:08:42.818" v="1207" actId="478"/>
          <ac:picMkLst>
            <pc:docMk/>
            <pc:sldMk cId="2107066389" sldId="331"/>
            <ac:picMk id="3" creationId="{B058750C-3B06-411D-AEE4-800BB091D1E7}"/>
          </ac:picMkLst>
        </pc:picChg>
        <pc:picChg chg="add mod ord">
          <ac:chgData name="Robin Monnier" userId="f0fad112-10b5-417b-bb31-1a522e4afab0" providerId="ADAL" clId="{103EC673-1BFE-45A5-948A-9D55A9E2B6C7}" dt="2022-05-17T13:10:12.440" v="1220" actId="1076"/>
          <ac:picMkLst>
            <pc:docMk/>
            <pc:sldMk cId="2107066389" sldId="331"/>
            <ac:picMk id="4" creationId="{F8115991-3339-80EE-CF02-C1F42D2F84F1}"/>
          </ac:picMkLst>
        </pc:picChg>
        <pc:picChg chg="add mod ord">
          <ac:chgData name="Robin Monnier" userId="f0fad112-10b5-417b-bb31-1a522e4afab0" providerId="ADAL" clId="{103EC673-1BFE-45A5-948A-9D55A9E2B6C7}" dt="2022-05-17T13:10:22.889" v="1223" actId="1076"/>
          <ac:picMkLst>
            <pc:docMk/>
            <pc:sldMk cId="2107066389" sldId="331"/>
            <ac:picMk id="8" creationId="{E13AD291-1C67-AD2E-1D51-17A8507EF575}"/>
          </ac:picMkLst>
        </pc:picChg>
      </pc:sldChg>
      <pc:sldChg chg="modSp mod ord">
        <pc:chgData name="Robin Monnier" userId="f0fad112-10b5-417b-bb31-1a522e4afab0" providerId="ADAL" clId="{103EC673-1BFE-45A5-948A-9D55A9E2B6C7}" dt="2022-05-17T14:41:26.601" v="2375" actId="1076"/>
        <pc:sldMkLst>
          <pc:docMk/>
          <pc:sldMk cId="894362834" sldId="332"/>
        </pc:sldMkLst>
        <pc:picChg chg="mod">
          <ac:chgData name="Robin Monnier" userId="f0fad112-10b5-417b-bb31-1a522e4afab0" providerId="ADAL" clId="{103EC673-1BFE-45A5-948A-9D55A9E2B6C7}" dt="2022-05-17T14:41:26.601" v="2375" actId="1076"/>
          <ac:picMkLst>
            <pc:docMk/>
            <pc:sldMk cId="894362834" sldId="332"/>
            <ac:picMk id="3" creationId="{A695F6E3-151B-4577-B8C6-49F77A34857C}"/>
          </ac:picMkLst>
        </pc:picChg>
      </pc:sldChg>
      <pc:sldChg chg="ord">
        <pc:chgData name="Robin Monnier" userId="f0fad112-10b5-417b-bb31-1a522e4afab0" providerId="ADAL" clId="{103EC673-1BFE-45A5-948A-9D55A9E2B6C7}" dt="2022-05-15T12:30:27.737" v="686"/>
        <pc:sldMkLst>
          <pc:docMk/>
          <pc:sldMk cId="1408673726" sldId="333"/>
        </pc:sldMkLst>
      </pc:sldChg>
      <pc:sldChg chg="del ord">
        <pc:chgData name="Robin Monnier" userId="f0fad112-10b5-417b-bb31-1a522e4afab0" providerId="ADAL" clId="{103EC673-1BFE-45A5-948A-9D55A9E2B6C7}" dt="2022-05-13T13:25:15.529" v="312" actId="47"/>
        <pc:sldMkLst>
          <pc:docMk/>
          <pc:sldMk cId="4226535000" sldId="334"/>
        </pc:sldMkLst>
      </pc:sldChg>
      <pc:sldChg chg="del">
        <pc:chgData name="Robin Monnier" userId="f0fad112-10b5-417b-bb31-1a522e4afab0" providerId="ADAL" clId="{103EC673-1BFE-45A5-948A-9D55A9E2B6C7}" dt="2022-05-13T13:25:29.124" v="313" actId="47"/>
        <pc:sldMkLst>
          <pc:docMk/>
          <pc:sldMk cId="1596713261" sldId="335"/>
        </pc:sldMkLst>
      </pc:sldChg>
      <pc:sldChg chg="modSp mod">
        <pc:chgData name="Robin Monnier" userId="f0fad112-10b5-417b-bb31-1a522e4afab0" providerId="ADAL" clId="{103EC673-1BFE-45A5-948A-9D55A9E2B6C7}" dt="2022-05-16T13:06:36.188" v="1203" actId="1076"/>
        <pc:sldMkLst>
          <pc:docMk/>
          <pc:sldMk cId="3876409500" sldId="338"/>
        </pc:sldMkLst>
        <pc:spChg chg="mod">
          <ac:chgData name="Robin Monnier" userId="f0fad112-10b5-417b-bb31-1a522e4afab0" providerId="ADAL" clId="{103EC673-1BFE-45A5-948A-9D55A9E2B6C7}" dt="2022-05-16T13:06:36.188" v="1203" actId="1076"/>
          <ac:spMkLst>
            <pc:docMk/>
            <pc:sldMk cId="3876409500" sldId="338"/>
            <ac:spMk id="435" creationId="{00000000-0000-0000-0000-000000000000}"/>
          </ac:spMkLst>
        </pc:spChg>
        <pc:spChg chg="mod">
          <ac:chgData name="Robin Monnier" userId="f0fad112-10b5-417b-bb31-1a522e4afab0" providerId="ADAL" clId="{103EC673-1BFE-45A5-948A-9D55A9E2B6C7}" dt="2022-05-16T13:06:21.688" v="1201" actId="20577"/>
          <ac:spMkLst>
            <pc:docMk/>
            <pc:sldMk cId="3876409500" sldId="338"/>
            <ac:spMk id="437" creationId="{00000000-0000-0000-0000-000000000000}"/>
          </ac:spMkLst>
        </pc:spChg>
      </pc:sldChg>
      <pc:sldChg chg="del">
        <pc:chgData name="Robin Monnier" userId="f0fad112-10b5-417b-bb31-1a522e4afab0" providerId="ADAL" clId="{103EC673-1BFE-45A5-948A-9D55A9E2B6C7}" dt="2022-05-13T13:10:37.482" v="47" actId="47"/>
        <pc:sldMkLst>
          <pc:docMk/>
          <pc:sldMk cId="3066681023" sldId="339"/>
        </pc:sldMkLst>
      </pc:sldChg>
      <pc:sldChg chg="ord">
        <pc:chgData name="Robin Monnier" userId="f0fad112-10b5-417b-bb31-1a522e4afab0" providerId="ADAL" clId="{103EC673-1BFE-45A5-948A-9D55A9E2B6C7}" dt="2022-05-17T14:36:31.216" v="2345"/>
        <pc:sldMkLst>
          <pc:docMk/>
          <pc:sldMk cId="3755459672" sldId="340"/>
        </pc:sldMkLst>
      </pc:sldChg>
      <pc:sldChg chg="add del">
        <pc:chgData name="Robin Monnier" userId="f0fad112-10b5-417b-bb31-1a522e4afab0" providerId="ADAL" clId="{103EC673-1BFE-45A5-948A-9D55A9E2B6C7}" dt="2022-05-15T12:14:58.418" v="599"/>
        <pc:sldMkLst>
          <pc:docMk/>
          <pc:sldMk cId="503735868" sldId="343"/>
        </pc:sldMkLst>
      </pc:sldChg>
      <pc:sldChg chg="addSp delSp modSp mod">
        <pc:chgData name="Robin Monnier" userId="f0fad112-10b5-417b-bb31-1a522e4afab0" providerId="ADAL" clId="{103EC673-1BFE-45A5-948A-9D55A9E2B6C7}" dt="2022-05-17T14:00:46.427" v="1528" actId="1076"/>
        <pc:sldMkLst>
          <pc:docMk/>
          <pc:sldMk cId="1415823912" sldId="346"/>
        </pc:sldMkLst>
        <pc:spChg chg="mod">
          <ac:chgData name="Robin Monnier" userId="f0fad112-10b5-417b-bb31-1a522e4afab0" providerId="ADAL" clId="{103EC673-1BFE-45A5-948A-9D55A9E2B6C7}" dt="2022-05-16T12:48:48.500" v="1140" actId="20577"/>
          <ac:spMkLst>
            <pc:docMk/>
            <pc:sldMk cId="1415823912" sldId="346"/>
            <ac:spMk id="8" creationId="{3B4985D8-54AB-41BA-B7C2-A30FB4656AB0}"/>
          </ac:spMkLst>
        </pc:spChg>
        <pc:picChg chg="add mod">
          <ac:chgData name="Robin Monnier" userId="f0fad112-10b5-417b-bb31-1a522e4afab0" providerId="ADAL" clId="{103EC673-1BFE-45A5-948A-9D55A9E2B6C7}" dt="2022-05-17T14:00:46.427" v="1528" actId="1076"/>
          <ac:picMkLst>
            <pc:docMk/>
            <pc:sldMk cId="1415823912" sldId="346"/>
            <ac:picMk id="3" creationId="{2A033708-3734-61CE-615F-FBFDF1837F94}"/>
          </ac:picMkLst>
        </pc:picChg>
        <pc:picChg chg="del">
          <ac:chgData name="Robin Monnier" userId="f0fad112-10b5-417b-bb31-1a522e4afab0" providerId="ADAL" clId="{103EC673-1BFE-45A5-948A-9D55A9E2B6C7}" dt="2022-05-17T14:00:41.067" v="1526" actId="478"/>
          <ac:picMkLst>
            <pc:docMk/>
            <pc:sldMk cId="1415823912" sldId="346"/>
            <ac:picMk id="9" creationId="{4472473F-DE61-439B-805F-EAB7D23C704A}"/>
          </ac:picMkLst>
        </pc:picChg>
      </pc:sldChg>
      <pc:sldChg chg="addSp delSp modSp add mod ord">
        <pc:chgData name="Robin Monnier" userId="f0fad112-10b5-417b-bb31-1a522e4afab0" providerId="ADAL" clId="{103EC673-1BFE-45A5-948A-9D55A9E2B6C7}" dt="2022-05-17T16:11:02.721" v="2390" actId="20577"/>
        <pc:sldMkLst>
          <pc:docMk/>
          <pc:sldMk cId="1073178051" sldId="347"/>
        </pc:sldMkLst>
        <pc:spChg chg="add mod">
          <ac:chgData name="Robin Monnier" userId="f0fad112-10b5-417b-bb31-1a522e4afab0" providerId="ADAL" clId="{103EC673-1BFE-45A5-948A-9D55A9E2B6C7}" dt="2022-05-17T16:11:02.721" v="2390" actId="20577"/>
          <ac:spMkLst>
            <pc:docMk/>
            <pc:sldMk cId="1073178051" sldId="347"/>
            <ac:spMk id="2" creationId="{6A006CDE-E267-A1A6-CDBE-3675625F5C44}"/>
          </ac:spMkLst>
        </pc:spChg>
        <pc:spChg chg="mod">
          <ac:chgData name="Robin Monnier" userId="f0fad112-10b5-417b-bb31-1a522e4afab0" providerId="ADAL" clId="{103EC673-1BFE-45A5-948A-9D55A9E2B6C7}" dt="2022-05-15T12:07:48.622" v="495" actId="1076"/>
          <ac:spMkLst>
            <pc:docMk/>
            <pc:sldMk cId="1073178051" sldId="347"/>
            <ac:spMk id="6" creationId="{988FD40B-E850-91D0-4C83-97D21424EDE7}"/>
          </ac:spMkLst>
        </pc:spChg>
        <pc:spChg chg="add mod">
          <ac:chgData name="Robin Monnier" userId="f0fad112-10b5-417b-bb31-1a522e4afab0" providerId="ADAL" clId="{103EC673-1BFE-45A5-948A-9D55A9E2B6C7}" dt="2022-05-17T14:22:16.642" v="1635" actId="14100"/>
          <ac:spMkLst>
            <pc:docMk/>
            <pc:sldMk cId="1073178051" sldId="347"/>
            <ac:spMk id="8" creationId="{629E02E2-59EF-8383-9C27-FD3E061219B8}"/>
          </ac:spMkLst>
        </pc:spChg>
        <pc:spChg chg="mod">
          <ac:chgData name="Robin Monnier" userId="f0fad112-10b5-417b-bb31-1a522e4afab0" providerId="ADAL" clId="{103EC673-1BFE-45A5-948A-9D55A9E2B6C7}" dt="2022-05-13T13:20:04.410" v="274" actId="20577"/>
          <ac:spMkLst>
            <pc:docMk/>
            <pc:sldMk cId="1073178051" sldId="347"/>
            <ac:spMk id="435" creationId="{00000000-0000-0000-0000-000000000000}"/>
          </ac:spMkLst>
        </pc:spChg>
        <pc:picChg chg="del">
          <ac:chgData name="Robin Monnier" userId="f0fad112-10b5-417b-bb31-1a522e4afab0" providerId="ADAL" clId="{103EC673-1BFE-45A5-948A-9D55A9E2B6C7}" dt="2022-05-13T13:20:09.587" v="275" actId="478"/>
          <ac:picMkLst>
            <pc:docMk/>
            <pc:sldMk cId="1073178051" sldId="347"/>
            <ac:picMk id="3" creationId="{032C986E-8445-81CB-E794-D33646EFB8DF}"/>
          </ac:picMkLst>
        </pc:picChg>
        <pc:picChg chg="add mod">
          <ac:chgData name="Robin Monnier" userId="f0fad112-10b5-417b-bb31-1a522e4afab0" providerId="ADAL" clId="{103EC673-1BFE-45A5-948A-9D55A9E2B6C7}" dt="2022-05-15T12:08:15.377" v="504" actId="1076"/>
          <ac:picMkLst>
            <pc:docMk/>
            <pc:sldMk cId="1073178051" sldId="347"/>
            <ac:picMk id="4" creationId="{0770C35F-7643-B69D-BB9E-47786EB84592}"/>
          </ac:picMkLst>
        </pc:picChg>
      </pc:sldChg>
    </pc:docChg>
  </pc:docChgLst>
  <pc:docChgLst>
    <pc:chgData name="Robin Monnier" userId="f0fad112-10b5-417b-bb31-1a522e4afab0" providerId="ADAL" clId="{E67A688D-C81D-4735-9741-0D00245708E6}"/>
    <pc:docChg chg="undo custSel addSld modSld sldOrd">
      <pc:chgData name="Robin Monnier" userId="f0fad112-10b5-417b-bb31-1a522e4afab0" providerId="ADAL" clId="{E67A688D-C81D-4735-9741-0D00245708E6}" dt="2022-01-17T11:55:08.093" v="360" actId="313"/>
      <pc:docMkLst>
        <pc:docMk/>
      </pc:docMkLst>
      <pc:sldChg chg="addSp delSp mod">
        <pc:chgData name="Robin Monnier" userId="f0fad112-10b5-417b-bb31-1a522e4afab0" providerId="ADAL" clId="{E67A688D-C81D-4735-9741-0D00245708E6}" dt="2022-01-17T10:14:57.362" v="220" actId="22"/>
        <pc:sldMkLst>
          <pc:docMk/>
          <pc:sldMk cId="0" sldId="256"/>
        </pc:sldMkLst>
        <pc:spChg chg="add del">
          <ac:chgData name="Robin Monnier" userId="f0fad112-10b5-417b-bb31-1a522e4afab0" providerId="ADAL" clId="{E67A688D-C81D-4735-9741-0D00245708E6}" dt="2022-01-17T10:14:57.362" v="220" actId="22"/>
          <ac:spMkLst>
            <pc:docMk/>
            <pc:sldMk cId="0" sldId="256"/>
            <ac:spMk id="6" creationId="{F0C68D02-8051-47FB-ACB9-9A055EB800D3}"/>
          </ac:spMkLst>
        </pc:spChg>
      </pc:sldChg>
      <pc:sldChg chg="ord">
        <pc:chgData name="Robin Monnier" userId="f0fad112-10b5-417b-bb31-1a522e4afab0" providerId="ADAL" clId="{E67A688D-C81D-4735-9741-0D00245708E6}" dt="2022-01-17T11:52:24.315" v="354"/>
        <pc:sldMkLst>
          <pc:docMk/>
          <pc:sldMk cId="0" sldId="278"/>
        </pc:sldMkLst>
      </pc:sldChg>
      <pc:sldChg chg="modSp mod">
        <pc:chgData name="Robin Monnier" userId="f0fad112-10b5-417b-bb31-1a522e4afab0" providerId="ADAL" clId="{E67A688D-C81D-4735-9741-0D00245708E6}" dt="2022-01-17T11:49:43.962" v="313" actId="27636"/>
        <pc:sldMkLst>
          <pc:docMk/>
          <pc:sldMk cId="531398623" sldId="297"/>
        </pc:sldMkLst>
        <pc:spChg chg="mod">
          <ac:chgData name="Robin Monnier" userId="f0fad112-10b5-417b-bb31-1a522e4afab0" providerId="ADAL" clId="{E67A688D-C81D-4735-9741-0D00245708E6}" dt="2022-01-17T11:49:43.962" v="313" actId="27636"/>
          <ac:spMkLst>
            <pc:docMk/>
            <pc:sldMk cId="531398623" sldId="297"/>
            <ac:spMk id="437" creationId="{00000000-0000-0000-0000-000000000000}"/>
          </ac:spMkLst>
        </pc:spChg>
      </pc:sldChg>
      <pc:sldChg chg="modSp mod">
        <pc:chgData name="Robin Monnier" userId="f0fad112-10b5-417b-bb31-1a522e4afab0" providerId="ADAL" clId="{E67A688D-C81D-4735-9741-0D00245708E6}" dt="2022-01-14T17:25:53.080" v="218" actId="20577"/>
        <pc:sldMkLst>
          <pc:docMk/>
          <pc:sldMk cId="2788740932" sldId="318"/>
        </pc:sldMkLst>
        <pc:spChg chg="mod">
          <ac:chgData name="Robin Monnier" userId="f0fad112-10b5-417b-bb31-1a522e4afab0" providerId="ADAL" clId="{E67A688D-C81D-4735-9741-0D00245708E6}" dt="2022-01-14T17:25:53.080" v="218" actId="20577"/>
          <ac:spMkLst>
            <pc:docMk/>
            <pc:sldMk cId="2788740932" sldId="318"/>
            <ac:spMk id="435" creationId="{00000000-0000-0000-0000-000000000000}"/>
          </ac:spMkLst>
        </pc:spChg>
      </pc:sldChg>
      <pc:sldChg chg="modSp mod">
        <pc:chgData name="Robin Monnier" userId="f0fad112-10b5-417b-bb31-1a522e4afab0" providerId="ADAL" clId="{E67A688D-C81D-4735-9741-0D00245708E6}" dt="2022-01-17T11:55:08.093" v="360" actId="313"/>
        <pc:sldMkLst>
          <pc:docMk/>
          <pc:sldMk cId="3950611885" sldId="324"/>
        </pc:sldMkLst>
        <pc:spChg chg="mod">
          <ac:chgData name="Robin Monnier" userId="f0fad112-10b5-417b-bb31-1a522e4afab0" providerId="ADAL" clId="{E67A688D-C81D-4735-9741-0D00245708E6}" dt="2022-01-17T11:55:08.093" v="360" actId="313"/>
          <ac:spMkLst>
            <pc:docMk/>
            <pc:sldMk cId="3950611885" sldId="324"/>
            <ac:spMk id="435" creationId="{00000000-0000-0000-0000-000000000000}"/>
          </ac:spMkLst>
        </pc:spChg>
        <pc:picChg chg="mod">
          <ac:chgData name="Robin Monnier" userId="f0fad112-10b5-417b-bb31-1a522e4afab0" providerId="ADAL" clId="{E67A688D-C81D-4735-9741-0D00245708E6}" dt="2022-01-17T10:51:09.609" v="285" actId="1076"/>
          <ac:picMkLst>
            <pc:docMk/>
            <pc:sldMk cId="3950611885" sldId="324"/>
            <ac:picMk id="2" creationId="{014DF307-B962-4475-8894-0A38305B0279}"/>
          </ac:picMkLst>
        </pc:picChg>
      </pc:sldChg>
      <pc:sldChg chg="modSp mod">
        <pc:chgData name="Robin Monnier" userId="f0fad112-10b5-417b-bb31-1a522e4afab0" providerId="ADAL" clId="{E67A688D-C81D-4735-9741-0D00245708E6}" dt="2022-01-14T17:00:05.090" v="48" actId="1076"/>
        <pc:sldMkLst>
          <pc:docMk/>
          <pc:sldMk cId="174576619" sldId="325"/>
        </pc:sldMkLst>
        <pc:spChg chg="mod">
          <ac:chgData name="Robin Monnier" userId="f0fad112-10b5-417b-bb31-1a522e4afab0" providerId="ADAL" clId="{E67A688D-C81D-4735-9741-0D00245708E6}" dt="2022-01-14T17:00:05.090" v="48" actId="1076"/>
          <ac:spMkLst>
            <pc:docMk/>
            <pc:sldMk cId="174576619" sldId="325"/>
            <ac:spMk id="435" creationId="{00000000-0000-0000-0000-000000000000}"/>
          </ac:spMkLst>
        </pc:spChg>
      </pc:sldChg>
      <pc:sldChg chg="modSp mod">
        <pc:chgData name="Robin Monnier" userId="f0fad112-10b5-417b-bb31-1a522e4afab0" providerId="ADAL" clId="{E67A688D-C81D-4735-9741-0D00245708E6}" dt="2022-01-14T17:01:19.251" v="55" actId="20577"/>
        <pc:sldMkLst>
          <pc:docMk/>
          <pc:sldMk cId="3360393817" sldId="330"/>
        </pc:sldMkLst>
        <pc:spChg chg="mod">
          <ac:chgData name="Robin Monnier" userId="f0fad112-10b5-417b-bb31-1a522e4afab0" providerId="ADAL" clId="{E67A688D-C81D-4735-9741-0D00245708E6}" dt="2022-01-14T17:01:19.251" v="55" actId="20577"/>
          <ac:spMkLst>
            <pc:docMk/>
            <pc:sldMk cId="3360393817" sldId="330"/>
            <ac:spMk id="435" creationId="{00000000-0000-0000-0000-000000000000}"/>
          </ac:spMkLst>
        </pc:spChg>
      </pc:sldChg>
      <pc:sldChg chg="modSp mod">
        <pc:chgData name="Robin Monnier" userId="f0fad112-10b5-417b-bb31-1a522e4afab0" providerId="ADAL" clId="{E67A688D-C81D-4735-9741-0D00245708E6}" dt="2022-01-14T17:24:12.004" v="207" actId="20577"/>
        <pc:sldMkLst>
          <pc:docMk/>
          <pc:sldMk cId="3876409500" sldId="338"/>
        </pc:sldMkLst>
        <pc:spChg chg="mod">
          <ac:chgData name="Robin Monnier" userId="f0fad112-10b5-417b-bb31-1a522e4afab0" providerId="ADAL" clId="{E67A688D-C81D-4735-9741-0D00245708E6}" dt="2022-01-14T16:14:54.198" v="14" actId="1076"/>
          <ac:spMkLst>
            <pc:docMk/>
            <pc:sldMk cId="3876409500" sldId="338"/>
            <ac:spMk id="435" creationId="{00000000-0000-0000-0000-000000000000}"/>
          </ac:spMkLst>
        </pc:spChg>
        <pc:spChg chg="mod">
          <ac:chgData name="Robin Monnier" userId="f0fad112-10b5-417b-bb31-1a522e4afab0" providerId="ADAL" clId="{E67A688D-C81D-4735-9741-0D00245708E6}" dt="2022-01-14T17:24:12.004" v="207" actId="20577"/>
          <ac:spMkLst>
            <pc:docMk/>
            <pc:sldMk cId="3876409500" sldId="338"/>
            <ac:spMk id="437" creationId="{00000000-0000-0000-0000-000000000000}"/>
          </ac:spMkLst>
        </pc:spChg>
      </pc:sldChg>
      <pc:sldChg chg="modSp add mod">
        <pc:chgData name="Robin Monnier" userId="f0fad112-10b5-417b-bb31-1a522e4afab0" providerId="ADAL" clId="{E67A688D-C81D-4735-9741-0D00245708E6}" dt="2022-01-17T11:53:23.122" v="357" actId="20577"/>
        <pc:sldMkLst>
          <pc:docMk/>
          <pc:sldMk cId="3066681023" sldId="339"/>
        </pc:sldMkLst>
        <pc:spChg chg="mod">
          <ac:chgData name="Robin Monnier" userId="f0fad112-10b5-417b-bb31-1a522e4afab0" providerId="ADAL" clId="{E67A688D-C81D-4735-9741-0D00245708E6}" dt="2022-01-17T10:15:55.143" v="254" actId="115"/>
          <ac:spMkLst>
            <pc:docMk/>
            <pc:sldMk cId="3066681023" sldId="339"/>
            <ac:spMk id="103" creationId="{00000000-0000-0000-0000-000000000000}"/>
          </ac:spMkLst>
        </pc:spChg>
        <pc:spChg chg="mod">
          <ac:chgData name="Robin Monnier" userId="f0fad112-10b5-417b-bb31-1a522e4afab0" providerId="ADAL" clId="{E67A688D-C81D-4735-9741-0D00245708E6}" dt="2022-01-17T11:53:23.122" v="357" actId="20577"/>
          <ac:spMkLst>
            <pc:docMk/>
            <pc:sldMk cId="3066681023" sldId="339"/>
            <ac:spMk id="104" creationId="{00000000-0000-0000-0000-000000000000}"/>
          </ac:spMkLst>
        </pc:spChg>
      </pc:sldChg>
      <pc:sldChg chg="addSp delSp modSp add mod">
        <pc:chgData name="Robin Monnier" userId="f0fad112-10b5-417b-bb31-1a522e4afab0" providerId="ADAL" clId="{E67A688D-C81D-4735-9741-0D00245708E6}" dt="2022-01-17T11:48:44.974" v="296" actId="1076"/>
        <pc:sldMkLst>
          <pc:docMk/>
          <pc:sldMk cId="3755459672" sldId="340"/>
        </pc:sldMkLst>
        <pc:spChg chg="add del mod">
          <ac:chgData name="Robin Monnier" userId="f0fad112-10b5-417b-bb31-1a522e4afab0" providerId="ADAL" clId="{E67A688D-C81D-4735-9741-0D00245708E6}" dt="2022-01-17T11:48:42.177" v="295" actId="478"/>
          <ac:spMkLst>
            <pc:docMk/>
            <pc:sldMk cId="3755459672" sldId="340"/>
            <ac:spMk id="4" creationId="{B968E099-7CE0-4924-A1DA-3E593548EF51}"/>
          </ac:spMkLst>
        </pc:spChg>
        <pc:spChg chg="del">
          <ac:chgData name="Robin Monnier" userId="f0fad112-10b5-417b-bb31-1a522e4afab0" providerId="ADAL" clId="{E67A688D-C81D-4735-9741-0D00245708E6}" dt="2022-01-17T11:48:27.864" v="291" actId="478"/>
          <ac:spMkLst>
            <pc:docMk/>
            <pc:sldMk cId="3755459672" sldId="340"/>
            <ac:spMk id="7" creationId="{C2B4C32A-E938-47D0-BAB3-F93EBFC49F5B}"/>
          </ac:spMkLst>
        </pc:spChg>
        <pc:spChg chg="del">
          <ac:chgData name="Robin Monnier" userId="f0fad112-10b5-417b-bb31-1a522e4afab0" providerId="ADAL" clId="{E67A688D-C81D-4735-9741-0D00245708E6}" dt="2022-01-17T11:48:28.408" v="292" actId="478"/>
          <ac:spMkLst>
            <pc:docMk/>
            <pc:sldMk cId="3755459672" sldId="340"/>
            <ac:spMk id="8" creationId="{57D8DF38-8831-45FC-8AEE-62A4AA153EAE}"/>
          </ac:spMkLst>
        </pc:spChg>
        <pc:spChg chg="del">
          <ac:chgData name="Robin Monnier" userId="f0fad112-10b5-417b-bb31-1a522e4afab0" providerId="ADAL" clId="{E67A688D-C81D-4735-9741-0D00245708E6}" dt="2022-01-17T11:48:26.617" v="290" actId="478"/>
          <ac:spMkLst>
            <pc:docMk/>
            <pc:sldMk cId="3755459672" sldId="340"/>
            <ac:spMk id="435" creationId="{00000000-0000-0000-0000-000000000000}"/>
          </ac:spMkLst>
        </pc:spChg>
        <pc:picChg chg="del">
          <ac:chgData name="Robin Monnier" userId="f0fad112-10b5-417b-bb31-1a522e4afab0" providerId="ADAL" clId="{E67A688D-C81D-4735-9741-0D00245708E6}" dt="2022-01-17T11:48:22.479" v="287" actId="478"/>
          <ac:picMkLst>
            <pc:docMk/>
            <pc:sldMk cId="3755459672" sldId="340"/>
            <ac:picMk id="2" creationId="{014DF307-B962-4475-8894-0A38305B0279}"/>
          </ac:picMkLst>
        </pc:picChg>
        <pc:picChg chg="add mod">
          <ac:chgData name="Robin Monnier" userId="f0fad112-10b5-417b-bb31-1a522e4afab0" providerId="ADAL" clId="{E67A688D-C81D-4735-9741-0D00245708E6}" dt="2022-01-17T11:48:44.974" v="296" actId="1076"/>
          <ac:picMkLst>
            <pc:docMk/>
            <pc:sldMk cId="3755459672" sldId="340"/>
            <ac:picMk id="9" creationId="{35B08734-E326-44CF-8AD7-161008EDB54A}"/>
          </ac:picMkLst>
        </pc:picChg>
        <pc:picChg chg="add del">
          <ac:chgData name="Robin Monnier" userId="f0fad112-10b5-417b-bb31-1a522e4afab0" providerId="ADAL" clId="{E67A688D-C81D-4735-9741-0D00245708E6}" dt="2022-01-17T11:48:24.985" v="289" actId="478"/>
          <ac:picMkLst>
            <pc:docMk/>
            <pc:sldMk cId="3755459672" sldId="340"/>
            <ac:picMk id="436" creationId="{00000000-0000-0000-0000-000000000000}"/>
          </ac:picMkLst>
        </pc:picChg>
      </pc:sldChg>
    </pc:docChg>
  </pc:docChgLst>
  <pc:docChgLst>
    <pc:chgData name="Robin" userId="f0fad112-10b5-417b-bb31-1a522e4afab0" providerId="ADAL" clId="{B48292EB-33B2-4971-B4DA-8187FE2D1BFA}"/>
    <pc:docChg chg="custSel addSld delSld modSld sldOrd">
      <pc:chgData name="Robin" userId="f0fad112-10b5-417b-bb31-1a522e4afab0" providerId="ADAL" clId="{B48292EB-33B2-4971-B4DA-8187FE2D1BFA}" dt="2022-03-07T16:51:51.382" v="2399" actId="20577"/>
      <pc:docMkLst>
        <pc:docMk/>
      </pc:docMkLst>
      <pc:sldChg chg="modSp mod">
        <pc:chgData name="Robin" userId="f0fad112-10b5-417b-bb31-1a522e4afab0" providerId="ADAL" clId="{B48292EB-33B2-4971-B4DA-8187FE2D1BFA}" dt="2022-03-04T17:46:37.153" v="1980" actId="14100"/>
        <pc:sldMkLst>
          <pc:docMk/>
          <pc:sldMk cId="0" sldId="256"/>
        </pc:sldMkLst>
        <pc:spChg chg="mod">
          <ac:chgData name="Robin" userId="f0fad112-10b5-417b-bb31-1a522e4afab0" providerId="ADAL" clId="{B48292EB-33B2-4971-B4DA-8187FE2D1BFA}" dt="2022-03-03T14:07:18.689" v="88" actId="20577"/>
          <ac:spMkLst>
            <pc:docMk/>
            <pc:sldMk cId="0" sldId="256"/>
            <ac:spMk id="103" creationId="{00000000-0000-0000-0000-000000000000}"/>
          </ac:spMkLst>
        </pc:spChg>
        <pc:spChg chg="mod">
          <ac:chgData name="Robin" userId="f0fad112-10b5-417b-bb31-1a522e4afab0" providerId="ADAL" clId="{B48292EB-33B2-4971-B4DA-8187FE2D1BFA}" dt="2022-03-04T17:46:37.153" v="1980" actId="14100"/>
          <ac:spMkLst>
            <pc:docMk/>
            <pc:sldMk cId="0" sldId="256"/>
            <ac:spMk id="104" creationId="{00000000-0000-0000-0000-000000000000}"/>
          </ac:spMkLst>
        </pc:spChg>
      </pc:sldChg>
      <pc:sldChg chg="ord">
        <pc:chgData name="Robin" userId="f0fad112-10b5-417b-bb31-1a522e4afab0" providerId="ADAL" clId="{B48292EB-33B2-4971-B4DA-8187FE2D1BFA}" dt="2022-03-03T15:05:41.686" v="346"/>
        <pc:sldMkLst>
          <pc:docMk/>
          <pc:sldMk cId="0" sldId="282"/>
        </pc:sldMkLst>
      </pc:sldChg>
      <pc:sldChg chg="modSp mod">
        <pc:chgData name="Robin" userId="f0fad112-10b5-417b-bb31-1a522e4afab0" providerId="ADAL" clId="{B48292EB-33B2-4971-B4DA-8187FE2D1BFA}" dt="2022-03-04T17:14:49.166" v="1347" actId="20577"/>
        <pc:sldMkLst>
          <pc:docMk/>
          <pc:sldMk cId="0" sldId="287"/>
        </pc:sldMkLst>
        <pc:spChg chg="mod">
          <ac:chgData name="Robin" userId="f0fad112-10b5-417b-bb31-1a522e4afab0" providerId="ADAL" clId="{B48292EB-33B2-4971-B4DA-8187FE2D1BFA}" dt="2022-03-04T17:14:49.166" v="1347" actId="20577"/>
          <ac:spMkLst>
            <pc:docMk/>
            <pc:sldMk cId="0" sldId="287"/>
            <ac:spMk id="384" creationId="{00000000-0000-0000-0000-000000000000}"/>
          </ac:spMkLst>
        </pc:spChg>
      </pc:sldChg>
      <pc:sldChg chg="modSp mod ord">
        <pc:chgData name="Robin" userId="f0fad112-10b5-417b-bb31-1a522e4afab0" providerId="ADAL" clId="{B48292EB-33B2-4971-B4DA-8187FE2D1BFA}" dt="2022-03-04T17:29:30.608" v="1554" actId="1076"/>
        <pc:sldMkLst>
          <pc:docMk/>
          <pc:sldMk cId="0" sldId="293"/>
        </pc:sldMkLst>
        <pc:spChg chg="mod">
          <ac:chgData name="Robin" userId="f0fad112-10b5-417b-bb31-1a522e4afab0" providerId="ADAL" clId="{B48292EB-33B2-4971-B4DA-8187FE2D1BFA}" dt="2022-03-04T17:29:30.608" v="1554" actId="1076"/>
          <ac:spMkLst>
            <pc:docMk/>
            <pc:sldMk cId="0" sldId="293"/>
            <ac:spMk id="13" creationId="{7991BCCD-1FB2-467E-99A3-1A93EF02B770}"/>
          </ac:spMkLst>
        </pc:spChg>
        <pc:spChg chg="mod">
          <ac:chgData name="Robin" userId="f0fad112-10b5-417b-bb31-1a522e4afab0" providerId="ADAL" clId="{B48292EB-33B2-4971-B4DA-8187FE2D1BFA}" dt="2022-03-04T17:29:30.608" v="1554" actId="1076"/>
          <ac:spMkLst>
            <pc:docMk/>
            <pc:sldMk cId="0" sldId="293"/>
            <ac:spMk id="17" creationId="{CA98E2B1-58E6-4553-A8A8-DF3B25E9E28A}"/>
          </ac:spMkLst>
        </pc:spChg>
        <pc:spChg chg="mod">
          <ac:chgData name="Robin" userId="f0fad112-10b5-417b-bb31-1a522e4afab0" providerId="ADAL" clId="{B48292EB-33B2-4971-B4DA-8187FE2D1BFA}" dt="2022-03-04T17:29:24.605" v="1553" actId="20577"/>
          <ac:spMkLst>
            <pc:docMk/>
            <pc:sldMk cId="0" sldId="293"/>
            <ac:spMk id="437" creationId="{00000000-0000-0000-0000-000000000000}"/>
          </ac:spMkLst>
        </pc:spChg>
        <pc:picChg chg="mod">
          <ac:chgData name="Robin" userId="f0fad112-10b5-417b-bb31-1a522e4afab0" providerId="ADAL" clId="{B48292EB-33B2-4971-B4DA-8187FE2D1BFA}" dt="2022-03-04T17:29:30.608" v="1554" actId="1076"/>
          <ac:picMkLst>
            <pc:docMk/>
            <pc:sldMk cId="0" sldId="293"/>
            <ac:picMk id="6" creationId="{056938C3-D9CF-4C61-A949-56DEC6DF296B}"/>
          </ac:picMkLst>
        </pc:picChg>
        <pc:picChg chg="mod">
          <ac:chgData name="Robin" userId="f0fad112-10b5-417b-bb31-1a522e4afab0" providerId="ADAL" clId="{B48292EB-33B2-4971-B4DA-8187FE2D1BFA}" dt="2022-03-04T17:29:30.608" v="1554" actId="1076"/>
          <ac:picMkLst>
            <pc:docMk/>
            <pc:sldMk cId="0" sldId="293"/>
            <ac:picMk id="10" creationId="{C44CE6FC-B190-4B8C-AAD1-5780FB5FD77E}"/>
          </ac:picMkLst>
        </pc:picChg>
        <pc:picChg chg="mod">
          <ac:chgData name="Robin" userId="f0fad112-10b5-417b-bb31-1a522e4afab0" providerId="ADAL" clId="{B48292EB-33B2-4971-B4DA-8187FE2D1BFA}" dt="2022-03-04T17:29:30.608" v="1554" actId="1076"/>
          <ac:picMkLst>
            <pc:docMk/>
            <pc:sldMk cId="0" sldId="293"/>
            <ac:picMk id="12" creationId="{EE8B764B-0E4C-41C6-B9E3-B3E2BF74E2F9}"/>
          </ac:picMkLst>
        </pc:picChg>
      </pc:sldChg>
      <pc:sldChg chg="ord">
        <pc:chgData name="Robin" userId="f0fad112-10b5-417b-bb31-1a522e4afab0" providerId="ADAL" clId="{B48292EB-33B2-4971-B4DA-8187FE2D1BFA}" dt="2022-03-03T15:04:44.837" v="344"/>
        <pc:sldMkLst>
          <pc:docMk/>
          <pc:sldMk cId="1223459756" sldId="296"/>
        </pc:sldMkLst>
      </pc:sldChg>
      <pc:sldChg chg="modSp del mod">
        <pc:chgData name="Robin" userId="f0fad112-10b5-417b-bb31-1a522e4afab0" providerId="ADAL" clId="{B48292EB-33B2-4971-B4DA-8187FE2D1BFA}" dt="2022-03-04T17:07:24.291" v="1227" actId="47"/>
        <pc:sldMkLst>
          <pc:docMk/>
          <pc:sldMk cId="531398623" sldId="297"/>
        </pc:sldMkLst>
        <pc:spChg chg="mod">
          <ac:chgData name="Robin" userId="f0fad112-10b5-417b-bb31-1a522e4afab0" providerId="ADAL" clId="{B48292EB-33B2-4971-B4DA-8187FE2D1BFA}" dt="2022-03-03T15:10:47.536" v="368" actId="20577"/>
          <ac:spMkLst>
            <pc:docMk/>
            <pc:sldMk cId="531398623" sldId="297"/>
            <ac:spMk id="435" creationId="{00000000-0000-0000-0000-000000000000}"/>
          </ac:spMkLst>
        </pc:spChg>
        <pc:spChg chg="mod">
          <ac:chgData name="Robin" userId="f0fad112-10b5-417b-bb31-1a522e4afab0" providerId="ADAL" clId="{B48292EB-33B2-4971-B4DA-8187FE2D1BFA}" dt="2022-03-03T15:10:41.580" v="361" actId="6549"/>
          <ac:spMkLst>
            <pc:docMk/>
            <pc:sldMk cId="531398623" sldId="297"/>
            <ac:spMk id="437" creationId="{00000000-0000-0000-0000-000000000000}"/>
          </ac:spMkLst>
        </pc:spChg>
      </pc:sldChg>
      <pc:sldChg chg="ord">
        <pc:chgData name="Robin" userId="f0fad112-10b5-417b-bb31-1a522e4afab0" providerId="ADAL" clId="{B48292EB-33B2-4971-B4DA-8187FE2D1BFA}" dt="2022-03-03T15:05:51.188" v="348"/>
        <pc:sldMkLst>
          <pc:docMk/>
          <pc:sldMk cId="2845348597" sldId="298"/>
        </pc:sldMkLst>
      </pc:sldChg>
      <pc:sldChg chg="addSp modSp mod">
        <pc:chgData name="Robin" userId="f0fad112-10b5-417b-bb31-1a522e4afab0" providerId="ADAL" clId="{B48292EB-33B2-4971-B4DA-8187FE2D1BFA}" dt="2022-03-04T17:43:25.491" v="1830" actId="115"/>
        <pc:sldMkLst>
          <pc:docMk/>
          <pc:sldMk cId="50368642" sldId="300"/>
        </pc:sldMkLst>
        <pc:spChg chg="add mod">
          <ac:chgData name="Robin" userId="f0fad112-10b5-417b-bb31-1a522e4afab0" providerId="ADAL" clId="{B48292EB-33B2-4971-B4DA-8187FE2D1BFA}" dt="2022-03-04T17:43:25.491" v="1830" actId="115"/>
          <ac:spMkLst>
            <pc:docMk/>
            <pc:sldMk cId="50368642" sldId="300"/>
            <ac:spMk id="9" creationId="{848F3B0C-8200-4A50-90E8-C2ADC77156AE}"/>
          </ac:spMkLst>
        </pc:spChg>
        <pc:spChg chg="mod">
          <ac:chgData name="Robin" userId="f0fad112-10b5-417b-bb31-1a522e4afab0" providerId="ADAL" clId="{B48292EB-33B2-4971-B4DA-8187FE2D1BFA}" dt="2022-03-04T17:42:46.742" v="1770" actId="1076"/>
          <ac:spMkLst>
            <pc:docMk/>
            <pc:sldMk cId="50368642" sldId="300"/>
            <ac:spMk id="435" creationId="{00000000-0000-0000-0000-000000000000}"/>
          </ac:spMkLst>
        </pc:spChg>
        <pc:picChg chg="mod">
          <ac:chgData name="Robin" userId="f0fad112-10b5-417b-bb31-1a522e4afab0" providerId="ADAL" clId="{B48292EB-33B2-4971-B4DA-8187FE2D1BFA}" dt="2022-03-04T17:42:43.165" v="1769" actId="1076"/>
          <ac:picMkLst>
            <pc:docMk/>
            <pc:sldMk cId="50368642" sldId="300"/>
            <ac:picMk id="22" creationId="{7386B119-E933-48A5-8A20-8DAED332AFD3}"/>
          </ac:picMkLst>
        </pc:picChg>
      </pc:sldChg>
      <pc:sldChg chg="addSp modSp mod ord">
        <pc:chgData name="Robin" userId="f0fad112-10b5-417b-bb31-1a522e4afab0" providerId="ADAL" clId="{B48292EB-33B2-4971-B4DA-8187FE2D1BFA}" dt="2022-03-04T17:29:59.513" v="1560" actId="20577"/>
        <pc:sldMkLst>
          <pc:docMk/>
          <pc:sldMk cId="2988834041" sldId="301"/>
        </pc:sldMkLst>
        <pc:spChg chg="mod">
          <ac:chgData name="Robin" userId="f0fad112-10b5-417b-bb31-1a522e4afab0" providerId="ADAL" clId="{B48292EB-33B2-4971-B4DA-8187FE2D1BFA}" dt="2022-03-04T17:08:55.063" v="1236" actId="1076"/>
          <ac:spMkLst>
            <pc:docMk/>
            <pc:sldMk cId="2988834041" sldId="301"/>
            <ac:spMk id="8" creationId="{1A771896-47D5-4CF7-B532-06C8B30E09AE}"/>
          </ac:spMkLst>
        </pc:spChg>
        <pc:spChg chg="add mod">
          <ac:chgData name="Robin" userId="f0fad112-10b5-417b-bb31-1a522e4afab0" providerId="ADAL" clId="{B48292EB-33B2-4971-B4DA-8187FE2D1BFA}" dt="2022-03-04T17:08:58.151" v="1237" actId="1076"/>
          <ac:spMkLst>
            <pc:docMk/>
            <pc:sldMk cId="2988834041" sldId="301"/>
            <ac:spMk id="11" creationId="{8555564B-4A5C-45C2-B2F5-CB63FAFEEE11}"/>
          </ac:spMkLst>
        </pc:spChg>
        <pc:spChg chg="mod">
          <ac:chgData name="Robin" userId="f0fad112-10b5-417b-bb31-1a522e4afab0" providerId="ADAL" clId="{B48292EB-33B2-4971-B4DA-8187FE2D1BFA}" dt="2022-03-04T17:29:47.770" v="1555" actId="1076"/>
          <ac:spMkLst>
            <pc:docMk/>
            <pc:sldMk cId="2988834041" sldId="301"/>
            <ac:spMk id="12" creationId="{82729E7C-DEE5-4660-AF93-555A25719167}"/>
          </ac:spMkLst>
        </pc:spChg>
        <pc:spChg chg="mod">
          <ac:chgData name="Robin" userId="f0fad112-10b5-417b-bb31-1a522e4afab0" providerId="ADAL" clId="{B48292EB-33B2-4971-B4DA-8187FE2D1BFA}" dt="2022-03-04T17:29:59.513" v="1560" actId="20577"/>
          <ac:spMkLst>
            <pc:docMk/>
            <pc:sldMk cId="2988834041" sldId="301"/>
            <ac:spMk id="437" creationId="{00000000-0000-0000-0000-000000000000}"/>
          </ac:spMkLst>
        </pc:spChg>
        <pc:picChg chg="mod">
          <ac:chgData name="Robin" userId="f0fad112-10b5-417b-bb31-1a522e4afab0" providerId="ADAL" clId="{B48292EB-33B2-4971-B4DA-8187FE2D1BFA}" dt="2022-03-04T17:08:49.117" v="1235" actId="1076"/>
          <ac:picMkLst>
            <pc:docMk/>
            <pc:sldMk cId="2988834041" sldId="301"/>
            <ac:picMk id="3" creationId="{2963D4FE-6BEB-4388-A3DF-EDF5303B5B9A}"/>
          </ac:picMkLst>
        </pc:picChg>
        <pc:picChg chg="mod">
          <ac:chgData name="Robin" userId="f0fad112-10b5-417b-bb31-1a522e4afab0" providerId="ADAL" clId="{B48292EB-33B2-4971-B4DA-8187FE2D1BFA}" dt="2022-03-04T17:08:49.117" v="1235" actId="1076"/>
          <ac:picMkLst>
            <pc:docMk/>
            <pc:sldMk cId="2988834041" sldId="301"/>
            <ac:picMk id="10" creationId="{9D7023E7-F0AD-4EBC-8FCB-C3C1495C5BCE}"/>
          </ac:picMkLst>
        </pc:picChg>
      </pc:sldChg>
      <pc:sldChg chg="del">
        <pc:chgData name="Robin" userId="f0fad112-10b5-417b-bb31-1a522e4afab0" providerId="ADAL" clId="{B48292EB-33B2-4971-B4DA-8187FE2D1BFA}" dt="2022-03-03T15:08:51.203" v="352" actId="47"/>
        <pc:sldMkLst>
          <pc:docMk/>
          <pc:sldMk cId="2609369882" sldId="303"/>
        </pc:sldMkLst>
      </pc:sldChg>
      <pc:sldChg chg="addSp modSp mod ord">
        <pc:chgData name="Robin" userId="f0fad112-10b5-417b-bb31-1a522e4afab0" providerId="ADAL" clId="{B48292EB-33B2-4971-B4DA-8187FE2D1BFA}" dt="2022-03-04T17:22:02.632" v="1425" actId="20577"/>
        <pc:sldMkLst>
          <pc:docMk/>
          <pc:sldMk cId="4276963210" sldId="304"/>
        </pc:sldMkLst>
        <pc:spChg chg="add mod">
          <ac:chgData name="Robin" userId="f0fad112-10b5-417b-bb31-1a522e4afab0" providerId="ADAL" clId="{B48292EB-33B2-4971-B4DA-8187FE2D1BFA}" dt="2022-03-04T17:22:02.632" v="1425" actId="20577"/>
          <ac:spMkLst>
            <pc:docMk/>
            <pc:sldMk cId="4276963210" sldId="304"/>
            <ac:spMk id="8" creationId="{3B4985D8-54AB-41BA-B7C2-A30FB4656AB0}"/>
          </ac:spMkLst>
        </pc:spChg>
        <pc:spChg chg="mod">
          <ac:chgData name="Robin" userId="f0fad112-10b5-417b-bb31-1a522e4afab0" providerId="ADAL" clId="{B48292EB-33B2-4971-B4DA-8187FE2D1BFA}" dt="2022-03-04T17:17:49.407" v="1374" actId="1076"/>
          <ac:spMkLst>
            <pc:docMk/>
            <pc:sldMk cId="4276963210" sldId="304"/>
            <ac:spMk id="435" creationId="{00000000-0000-0000-0000-000000000000}"/>
          </ac:spMkLst>
        </pc:spChg>
        <pc:spChg chg="mod">
          <ac:chgData name="Robin" userId="f0fad112-10b5-417b-bb31-1a522e4afab0" providerId="ADAL" clId="{B48292EB-33B2-4971-B4DA-8187FE2D1BFA}" dt="2022-03-04T17:17:35.185" v="1371" actId="20577"/>
          <ac:spMkLst>
            <pc:docMk/>
            <pc:sldMk cId="4276963210" sldId="304"/>
            <ac:spMk id="437" creationId="{00000000-0000-0000-0000-000000000000}"/>
          </ac:spMkLst>
        </pc:spChg>
        <pc:graphicFrameChg chg="mod">
          <ac:chgData name="Robin" userId="f0fad112-10b5-417b-bb31-1a522e4afab0" providerId="ADAL" clId="{B48292EB-33B2-4971-B4DA-8187FE2D1BFA}" dt="2022-03-04T17:17:55.126" v="1375" actId="14100"/>
          <ac:graphicFrameMkLst>
            <pc:docMk/>
            <pc:sldMk cId="4276963210" sldId="304"/>
            <ac:graphicFrameMk id="7" creationId="{1898A39C-6355-4F9C-B97F-477DE340059E}"/>
          </ac:graphicFrameMkLst>
        </pc:graphicFrameChg>
      </pc:sldChg>
      <pc:sldChg chg="addSp modSp mod">
        <pc:chgData name="Robin" userId="f0fad112-10b5-417b-bb31-1a522e4afab0" providerId="ADAL" clId="{B48292EB-33B2-4971-B4DA-8187FE2D1BFA}" dt="2022-03-04T17:42:28.300" v="1768" actId="1076"/>
        <pc:sldMkLst>
          <pc:docMk/>
          <pc:sldMk cId="1175786517" sldId="305"/>
        </pc:sldMkLst>
        <pc:spChg chg="add mod">
          <ac:chgData name="Robin" userId="f0fad112-10b5-417b-bb31-1a522e4afab0" providerId="ADAL" clId="{B48292EB-33B2-4971-B4DA-8187FE2D1BFA}" dt="2022-03-04T17:42:28.300" v="1768" actId="1076"/>
          <ac:spMkLst>
            <pc:docMk/>
            <pc:sldMk cId="1175786517" sldId="305"/>
            <ac:spMk id="7" creationId="{F8120848-A713-4570-8504-4FAF99841129}"/>
          </ac:spMkLst>
        </pc:spChg>
        <pc:spChg chg="mod">
          <ac:chgData name="Robin" userId="f0fad112-10b5-417b-bb31-1a522e4afab0" providerId="ADAL" clId="{B48292EB-33B2-4971-B4DA-8187FE2D1BFA}" dt="2022-03-04T17:42:20.448" v="1765" actId="20577"/>
          <ac:spMkLst>
            <pc:docMk/>
            <pc:sldMk cId="1175786517" sldId="305"/>
            <ac:spMk id="437" creationId="{00000000-0000-0000-0000-000000000000}"/>
          </ac:spMkLst>
        </pc:spChg>
        <pc:graphicFrameChg chg="mod">
          <ac:chgData name="Robin" userId="f0fad112-10b5-417b-bb31-1a522e4afab0" providerId="ADAL" clId="{B48292EB-33B2-4971-B4DA-8187FE2D1BFA}" dt="2022-03-04T17:42:25.403" v="1766" actId="1076"/>
          <ac:graphicFrameMkLst>
            <pc:docMk/>
            <pc:sldMk cId="1175786517" sldId="305"/>
            <ac:graphicFrameMk id="9" creationId="{B3D4C138-04C1-4FDD-9B54-0DF6284C11A2}"/>
          </ac:graphicFrameMkLst>
        </pc:graphicFrameChg>
      </pc:sldChg>
      <pc:sldChg chg="addSp modSp mod">
        <pc:chgData name="Robin" userId="f0fad112-10b5-417b-bb31-1a522e4afab0" providerId="ADAL" clId="{B48292EB-33B2-4971-B4DA-8187FE2D1BFA}" dt="2022-03-04T17:42:08.006" v="1764" actId="20577"/>
        <pc:sldMkLst>
          <pc:docMk/>
          <pc:sldMk cId="782076547" sldId="306"/>
        </pc:sldMkLst>
        <pc:spChg chg="add mod">
          <ac:chgData name="Robin" userId="f0fad112-10b5-417b-bb31-1a522e4afab0" providerId="ADAL" clId="{B48292EB-33B2-4971-B4DA-8187FE2D1BFA}" dt="2022-03-04T17:42:08.006" v="1764" actId="20577"/>
          <ac:spMkLst>
            <pc:docMk/>
            <pc:sldMk cId="782076547" sldId="306"/>
            <ac:spMk id="7" creationId="{04460040-D984-4E70-93BA-9781E96F28D2}"/>
          </ac:spMkLst>
        </pc:spChg>
        <pc:spChg chg="mod">
          <ac:chgData name="Robin" userId="f0fad112-10b5-417b-bb31-1a522e4afab0" providerId="ADAL" clId="{B48292EB-33B2-4971-B4DA-8187FE2D1BFA}" dt="2022-03-04T17:41:59.861" v="1761" actId="20577"/>
          <ac:spMkLst>
            <pc:docMk/>
            <pc:sldMk cId="782076547" sldId="306"/>
            <ac:spMk id="437" creationId="{00000000-0000-0000-0000-000000000000}"/>
          </ac:spMkLst>
        </pc:spChg>
        <pc:graphicFrameChg chg="mod">
          <ac:chgData name="Robin" userId="f0fad112-10b5-417b-bb31-1a522e4afab0" providerId="ADAL" clId="{B48292EB-33B2-4971-B4DA-8187FE2D1BFA}" dt="2022-03-04T17:42:02.777" v="1762" actId="1076"/>
          <ac:graphicFrameMkLst>
            <pc:docMk/>
            <pc:sldMk cId="782076547" sldId="306"/>
            <ac:graphicFrameMk id="8" creationId="{3F6996B6-32E8-4E56-A401-6C7847FA73C7}"/>
          </ac:graphicFrameMkLst>
        </pc:graphicFrameChg>
      </pc:sldChg>
      <pc:sldChg chg="del">
        <pc:chgData name="Robin" userId="f0fad112-10b5-417b-bb31-1a522e4afab0" providerId="ADAL" clId="{B48292EB-33B2-4971-B4DA-8187FE2D1BFA}" dt="2022-03-03T15:00:04.305" v="331" actId="47"/>
        <pc:sldMkLst>
          <pc:docMk/>
          <pc:sldMk cId="1987599207" sldId="307"/>
        </pc:sldMkLst>
      </pc:sldChg>
      <pc:sldChg chg="addSp delSp modSp mod ord">
        <pc:chgData name="Robin" userId="f0fad112-10b5-417b-bb31-1a522e4afab0" providerId="ADAL" clId="{B48292EB-33B2-4971-B4DA-8187FE2D1BFA}" dt="2022-03-04T17:45:54.348" v="1946" actId="1076"/>
        <pc:sldMkLst>
          <pc:docMk/>
          <pc:sldMk cId="3642624796" sldId="310"/>
        </pc:sldMkLst>
        <pc:spChg chg="del">
          <ac:chgData name="Robin" userId="f0fad112-10b5-417b-bb31-1a522e4afab0" providerId="ADAL" clId="{B48292EB-33B2-4971-B4DA-8187FE2D1BFA}" dt="2022-03-04T15:17:26.262" v="526" actId="478"/>
          <ac:spMkLst>
            <pc:docMk/>
            <pc:sldMk cId="3642624796" sldId="310"/>
            <ac:spMk id="2" creationId="{AA8F7E70-E249-4F7B-ABC7-D0EF0A8F1E1D}"/>
          </ac:spMkLst>
        </pc:spChg>
        <pc:spChg chg="mod">
          <ac:chgData name="Robin" userId="f0fad112-10b5-417b-bb31-1a522e4afab0" providerId="ADAL" clId="{B48292EB-33B2-4971-B4DA-8187FE2D1BFA}" dt="2022-03-04T17:45:50.092" v="1945" actId="1076"/>
          <ac:spMkLst>
            <pc:docMk/>
            <pc:sldMk cId="3642624796" sldId="310"/>
            <ac:spMk id="5" creationId="{00000000-0000-0000-0000-000000000000}"/>
          </ac:spMkLst>
        </pc:spChg>
        <pc:spChg chg="del mod">
          <ac:chgData name="Robin" userId="f0fad112-10b5-417b-bb31-1a522e4afab0" providerId="ADAL" clId="{B48292EB-33B2-4971-B4DA-8187FE2D1BFA}" dt="2022-03-04T15:17:29.966" v="531" actId="478"/>
          <ac:spMkLst>
            <pc:docMk/>
            <pc:sldMk cId="3642624796" sldId="310"/>
            <ac:spMk id="10" creationId="{6272154E-948D-456E-B840-1240543563BB}"/>
          </ac:spMkLst>
        </pc:spChg>
        <pc:spChg chg="mod ord">
          <ac:chgData name="Robin" userId="f0fad112-10b5-417b-bb31-1a522e4afab0" providerId="ADAL" clId="{B48292EB-33B2-4971-B4DA-8187FE2D1BFA}" dt="2022-03-04T17:40:29.925" v="1711" actId="1076"/>
          <ac:spMkLst>
            <pc:docMk/>
            <pc:sldMk cId="3642624796" sldId="310"/>
            <ac:spMk id="11" creationId="{DC8BDC19-F373-4ED7-A77E-B705F1A613BC}"/>
          </ac:spMkLst>
        </pc:spChg>
        <pc:spChg chg="del mod">
          <ac:chgData name="Robin" userId="f0fad112-10b5-417b-bb31-1a522e4afab0" providerId="ADAL" clId="{B48292EB-33B2-4971-B4DA-8187FE2D1BFA}" dt="2022-03-04T15:17:34.319" v="536" actId="478"/>
          <ac:spMkLst>
            <pc:docMk/>
            <pc:sldMk cId="3642624796" sldId="310"/>
            <ac:spMk id="13" creationId="{D821D49D-6459-4309-B594-8341E4E0DE92}"/>
          </ac:spMkLst>
        </pc:spChg>
        <pc:spChg chg="mod">
          <ac:chgData name="Robin" userId="f0fad112-10b5-417b-bb31-1a522e4afab0" providerId="ADAL" clId="{B48292EB-33B2-4971-B4DA-8187FE2D1BFA}" dt="2022-03-04T17:45:54.348" v="1946" actId="1076"/>
          <ac:spMkLst>
            <pc:docMk/>
            <pc:sldMk cId="3642624796" sldId="310"/>
            <ac:spMk id="14" creationId="{CE50B005-919D-48E3-B633-0547B30721A7}"/>
          </ac:spMkLst>
        </pc:spChg>
        <pc:spChg chg="mod">
          <ac:chgData name="Robin" userId="f0fad112-10b5-417b-bb31-1a522e4afab0" providerId="ADAL" clId="{B48292EB-33B2-4971-B4DA-8187FE2D1BFA}" dt="2022-03-04T17:40:46.056" v="1715" actId="1076"/>
          <ac:spMkLst>
            <pc:docMk/>
            <pc:sldMk cId="3642624796" sldId="310"/>
            <ac:spMk id="16" creationId="{5E8BB07A-F60F-44EC-8A69-BB223333617D}"/>
          </ac:spMkLst>
        </pc:spChg>
        <pc:spChg chg="del">
          <ac:chgData name="Robin" userId="f0fad112-10b5-417b-bb31-1a522e4afab0" providerId="ADAL" clId="{B48292EB-33B2-4971-B4DA-8187FE2D1BFA}" dt="2022-03-04T15:17:31.662" v="533" actId="478"/>
          <ac:spMkLst>
            <pc:docMk/>
            <pc:sldMk cId="3642624796" sldId="310"/>
            <ac:spMk id="20" creationId="{FB030AFF-BC0D-4491-AD9A-C0983ED63798}"/>
          </ac:spMkLst>
        </pc:spChg>
        <pc:spChg chg="add mod">
          <ac:chgData name="Robin" userId="f0fad112-10b5-417b-bb31-1a522e4afab0" providerId="ADAL" clId="{B48292EB-33B2-4971-B4DA-8187FE2D1BFA}" dt="2022-03-04T17:40:58.961" v="1719" actId="1076"/>
          <ac:spMkLst>
            <pc:docMk/>
            <pc:sldMk cId="3642624796" sldId="310"/>
            <ac:spMk id="23" creationId="{0ACBCA08-215C-4C1C-BD4D-A2FD0EBD8741}"/>
          </ac:spMkLst>
        </pc:spChg>
        <pc:spChg chg="mod">
          <ac:chgData name="Robin" userId="f0fad112-10b5-417b-bb31-1a522e4afab0" providerId="ADAL" clId="{B48292EB-33B2-4971-B4DA-8187FE2D1BFA}" dt="2022-03-04T17:40:43.448" v="1714" actId="1076"/>
          <ac:spMkLst>
            <pc:docMk/>
            <pc:sldMk cId="3642624796" sldId="310"/>
            <ac:spMk id="435" creationId="{00000000-0000-0000-0000-000000000000}"/>
          </ac:spMkLst>
        </pc:spChg>
        <pc:picChg chg="del">
          <ac:chgData name="Robin" userId="f0fad112-10b5-417b-bb31-1a522e4afab0" providerId="ADAL" clId="{B48292EB-33B2-4971-B4DA-8187FE2D1BFA}" dt="2022-03-04T15:17:24.589" v="524" actId="478"/>
          <ac:picMkLst>
            <pc:docMk/>
            <pc:sldMk cId="3642624796" sldId="310"/>
            <ac:picMk id="8" creationId="{54397468-226D-46F2-8296-8C07BF1A3B22}"/>
          </ac:picMkLst>
        </pc:picChg>
        <pc:picChg chg="del">
          <ac:chgData name="Robin" userId="f0fad112-10b5-417b-bb31-1a522e4afab0" providerId="ADAL" clId="{B48292EB-33B2-4971-B4DA-8187FE2D1BFA}" dt="2022-03-04T15:17:25.133" v="525" actId="478"/>
          <ac:picMkLst>
            <pc:docMk/>
            <pc:sldMk cId="3642624796" sldId="310"/>
            <ac:picMk id="9" creationId="{43E97DEF-2276-4F2F-A315-77CBBEF1F844}"/>
          </ac:picMkLst>
        </pc:picChg>
        <pc:picChg chg="add mod">
          <ac:chgData name="Robin" userId="f0fad112-10b5-417b-bb31-1a522e4afab0" providerId="ADAL" clId="{B48292EB-33B2-4971-B4DA-8187FE2D1BFA}" dt="2022-03-04T17:40:39.599" v="1713" actId="1076"/>
          <ac:picMkLst>
            <pc:docMk/>
            <pc:sldMk cId="3642624796" sldId="310"/>
            <ac:picMk id="12" creationId="{82779DDD-7845-4846-9EC2-DE64C3B6E65E}"/>
          </ac:picMkLst>
        </pc:picChg>
        <pc:cxnChg chg="del">
          <ac:chgData name="Robin" userId="f0fad112-10b5-417b-bb31-1a522e4afab0" providerId="ADAL" clId="{B48292EB-33B2-4971-B4DA-8187FE2D1BFA}" dt="2022-03-04T15:17:28.718" v="530" actId="478"/>
          <ac:cxnSpMkLst>
            <pc:docMk/>
            <pc:sldMk cId="3642624796" sldId="310"/>
            <ac:cxnSpMk id="4" creationId="{C8DE67C0-DE08-4458-AE41-13C0E8F60657}"/>
          </ac:cxnSpMkLst>
        </pc:cxnChg>
        <pc:cxnChg chg="del">
          <ac:chgData name="Robin" userId="f0fad112-10b5-417b-bb31-1a522e4afab0" providerId="ADAL" clId="{B48292EB-33B2-4971-B4DA-8187FE2D1BFA}" dt="2022-03-04T15:17:33.454" v="535" actId="478"/>
          <ac:cxnSpMkLst>
            <pc:docMk/>
            <pc:sldMk cId="3642624796" sldId="310"/>
            <ac:cxnSpMk id="7" creationId="{BA021370-EA5F-4A17-A58B-296895B67803}"/>
          </ac:cxnSpMkLst>
        </pc:cxnChg>
        <pc:cxnChg chg="del">
          <ac:chgData name="Robin" userId="f0fad112-10b5-417b-bb31-1a522e4afab0" providerId="ADAL" clId="{B48292EB-33B2-4971-B4DA-8187FE2D1BFA}" dt="2022-03-04T15:17:26.805" v="527" actId="478"/>
          <ac:cxnSpMkLst>
            <pc:docMk/>
            <pc:sldMk cId="3642624796" sldId="310"/>
            <ac:cxnSpMk id="17" creationId="{E5808602-4F89-42D2-B836-DD2719AD0CA8}"/>
          </ac:cxnSpMkLst>
        </pc:cxnChg>
        <pc:cxnChg chg="del">
          <ac:chgData name="Robin" userId="f0fad112-10b5-417b-bb31-1a522e4afab0" providerId="ADAL" clId="{B48292EB-33B2-4971-B4DA-8187FE2D1BFA}" dt="2022-03-04T15:17:32.590" v="534" actId="478"/>
          <ac:cxnSpMkLst>
            <pc:docMk/>
            <pc:sldMk cId="3642624796" sldId="310"/>
            <ac:cxnSpMk id="21" creationId="{91AFBA3E-2721-4EED-8405-79BB284E39FF}"/>
          </ac:cxnSpMkLst>
        </pc:cxnChg>
        <pc:cxnChg chg="del">
          <ac:chgData name="Robin" userId="f0fad112-10b5-417b-bb31-1a522e4afab0" providerId="ADAL" clId="{B48292EB-33B2-4971-B4DA-8187FE2D1BFA}" dt="2022-03-04T15:17:30.613" v="532" actId="478"/>
          <ac:cxnSpMkLst>
            <pc:docMk/>
            <pc:sldMk cId="3642624796" sldId="310"/>
            <ac:cxnSpMk id="26" creationId="{10572E7D-E942-4278-873E-2B92AE78BCDA}"/>
          </ac:cxnSpMkLst>
        </pc:cxnChg>
      </pc:sldChg>
      <pc:sldChg chg="addSp delSp modSp mod ord">
        <pc:chgData name="Robin" userId="f0fad112-10b5-417b-bb31-1a522e4afab0" providerId="ADAL" clId="{B48292EB-33B2-4971-B4DA-8187FE2D1BFA}" dt="2022-03-04T17:41:15.908" v="1722" actId="1076"/>
        <pc:sldMkLst>
          <pc:docMk/>
          <pc:sldMk cId="183506604" sldId="314"/>
        </pc:sldMkLst>
        <pc:spChg chg="mod ord">
          <ac:chgData name="Robin" userId="f0fad112-10b5-417b-bb31-1a522e4afab0" providerId="ADAL" clId="{B48292EB-33B2-4971-B4DA-8187FE2D1BFA}" dt="2022-03-04T15:16:47.284" v="505" actId="166"/>
          <ac:spMkLst>
            <pc:docMk/>
            <pc:sldMk cId="183506604" sldId="314"/>
            <ac:spMk id="11" creationId="{DC8BDC19-F373-4ED7-A77E-B705F1A613BC}"/>
          </ac:spMkLst>
        </pc:spChg>
        <pc:spChg chg="mod">
          <ac:chgData name="Robin" userId="f0fad112-10b5-417b-bb31-1a522e4afab0" providerId="ADAL" clId="{B48292EB-33B2-4971-B4DA-8187FE2D1BFA}" dt="2022-03-04T15:16:55.962" v="522" actId="20577"/>
          <ac:spMkLst>
            <pc:docMk/>
            <pc:sldMk cId="183506604" sldId="314"/>
            <ac:spMk id="14" creationId="{CE50B005-919D-48E3-B633-0547B30721A7}"/>
          </ac:spMkLst>
        </pc:spChg>
        <pc:spChg chg="del mod">
          <ac:chgData name="Robin" userId="f0fad112-10b5-417b-bb31-1a522e4afab0" providerId="ADAL" clId="{B48292EB-33B2-4971-B4DA-8187FE2D1BFA}" dt="2022-03-04T17:41:11.288" v="1720" actId="478"/>
          <ac:spMkLst>
            <pc:docMk/>
            <pc:sldMk cId="183506604" sldId="314"/>
            <ac:spMk id="16" creationId="{5E8BB07A-F60F-44EC-8A69-BB223333617D}"/>
          </ac:spMkLst>
        </pc:spChg>
        <pc:spChg chg="add mod">
          <ac:chgData name="Robin" userId="f0fad112-10b5-417b-bb31-1a522e4afab0" providerId="ADAL" clId="{B48292EB-33B2-4971-B4DA-8187FE2D1BFA}" dt="2022-03-04T17:41:15.908" v="1722" actId="1076"/>
          <ac:spMkLst>
            <pc:docMk/>
            <pc:sldMk cId="183506604" sldId="314"/>
            <ac:spMk id="19" creationId="{F5706D95-C3B2-4FCB-AC24-0ACA98526D1D}"/>
          </ac:spMkLst>
        </pc:spChg>
        <pc:spChg chg="del">
          <ac:chgData name="Robin" userId="f0fad112-10b5-417b-bb31-1a522e4afab0" providerId="ADAL" clId="{B48292EB-33B2-4971-B4DA-8187FE2D1BFA}" dt="2022-03-04T15:15:26.384" v="461" actId="478"/>
          <ac:spMkLst>
            <pc:docMk/>
            <pc:sldMk cId="183506604" sldId="314"/>
            <ac:spMk id="25" creationId="{8A0BA3CD-4C10-4146-B795-BF6500F06D4D}"/>
          </ac:spMkLst>
        </pc:spChg>
        <pc:spChg chg="del mod">
          <ac:chgData name="Robin" userId="f0fad112-10b5-417b-bb31-1a522e4afab0" providerId="ADAL" clId="{B48292EB-33B2-4971-B4DA-8187FE2D1BFA}" dt="2022-03-04T15:15:29.024" v="464" actId="478"/>
          <ac:spMkLst>
            <pc:docMk/>
            <pc:sldMk cId="183506604" sldId="314"/>
            <ac:spMk id="28" creationId="{6E000C70-CABD-4CAD-B23A-74CA73AC9BDC}"/>
          </ac:spMkLst>
        </pc:spChg>
        <pc:spChg chg="mod">
          <ac:chgData name="Robin" userId="f0fad112-10b5-417b-bb31-1a522e4afab0" providerId="ADAL" clId="{B48292EB-33B2-4971-B4DA-8187FE2D1BFA}" dt="2022-03-03T14:59:33.288" v="330" actId="20577"/>
          <ac:spMkLst>
            <pc:docMk/>
            <pc:sldMk cId="183506604" sldId="314"/>
            <ac:spMk id="435" creationId="{00000000-0000-0000-0000-000000000000}"/>
          </ac:spMkLst>
        </pc:spChg>
        <pc:picChg chg="add mod">
          <ac:chgData name="Robin" userId="f0fad112-10b5-417b-bb31-1a522e4afab0" providerId="ADAL" clId="{B48292EB-33B2-4971-B4DA-8187FE2D1BFA}" dt="2022-03-04T15:17:19.672" v="523" actId="1076"/>
          <ac:picMkLst>
            <pc:docMk/>
            <pc:sldMk cId="183506604" sldId="314"/>
            <ac:picMk id="3" creationId="{2E2FA3DB-E52B-423D-ADC4-F093D91405EB}"/>
          </ac:picMkLst>
        </pc:picChg>
        <pc:picChg chg="del">
          <ac:chgData name="Robin" userId="f0fad112-10b5-417b-bb31-1a522e4afab0" providerId="ADAL" clId="{B48292EB-33B2-4971-B4DA-8187FE2D1BFA}" dt="2022-03-04T15:15:30.672" v="466" actId="478"/>
          <ac:picMkLst>
            <pc:docMk/>
            <pc:sldMk cId="183506604" sldId="314"/>
            <ac:picMk id="7" creationId="{70A996F7-FFBA-4A85-A7DD-4497072EAB26}"/>
          </ac:picMkLst>
        </pc:picChg>
        <pc:picChg chg="del">
          <ac:chgData name="Robin" userId="f0fad112-10b5-417b-bb31-1a522e4afab0" providerId="ADAL" clId="{B48292EB-33B2-4971-B4DA-8187FE2D1BFA}" dt="2022-03-04T15:15:25.759" v="460" actId="478"/>
          <ac:picMkLst>
            <pc:docMk/>
            <pc:sldMk cId="183506604" sldId="314"/>
            <ac:picMk id="12" creationId="{637505B7-FEED-48BC-8C81-C201C67F7043}"/>
          </ac:picMkLst>
        </pc:picChg>
        <pc:cxnChg chg="del">
          <ac:chgData name="Robin" userId="f0fad112-10b5-417b-bb31-1a522e4afab0" providerId="ADAL" clId="{B48292EB-33B2-4971-B4DA-8187FE2D1BFA}" dt="2022-03-04T15:15:36.136" v="470" actId="478"/>
          <ac:cxnSpMkLst>
            <pc:docMk/>
            <pc:sldMk cId="183506604" sldId="314"/>
            <ac:cxnSpMk id="15" creationId="{3E092908-0765-47F9-A1DB-BBC2386F8FCB}"/>
          </ac:cxnSpMkLst>
        </pc:cxnChg>
        <pc:cxnChg chg="del">
          <ac:chgData name="Robin" userId="f0fad112-10b5-417b-bb31-1a522e4afab0" providerId="ADAL" clId="{B48292EB-33B2-4971-B4DA-8187FE2D1BFA}" dt="2022-03-04T15:15:35.449" v="469" actId="478"/>
          <ac:cxnSpMkLst>
            <pc:docMk/>
            <pc:sldMk cId="183506604" sldId="314"/>
            <ac:cxnSpMk id="17" creationId="{D8F82577-28E2-4132-9EFA-004FD4B947E5}"/>
          </ac:cxnSpMkLst>
        </pc:cxnChg>
        <pc:cxnChg chg="del">
          <ac:chgData name="Robin" userId="f0fad112-10b5-417b-bb31-1a522e4afab0" providerId="ADAL" clId="{B48292EB-33B2-4971-B4DA-8187FE2D1BFA}" dt="2022-03-04T15:15:30.248" v="465" actId="478"/>
          <ac:cxnSpMkLst>
            <pc:docMk/>
            <pc:sldMk cId="183506604" sldId="314"/>
            <ac:cxnSpMk id="27" creationId="{2C03EA47-51C9-4E8A-9517-D0E9AB481CB2}"/>
          </ac:cxnSpMkLst>
        </pc:cxnChg>
      </pc:sldChg>
      <pc:sldChg chg="del">
        <pc:chgData name="Robin" userId="f0fad112-10b5-417b-bb31-1a522e4afab0" providerId="ADAL" clId="{B48292EB-33B2-4971-B4DA-8187FE2D1BFA}" dt="2022-03-03T15:00:05.468" v="332" actId="47"/>
        <pc:sldMkLst>
          <pc:docMk/>
          <pc:sldMk cId="837176427" sldId="315"/>
        </pc:sldMkLst>
      </pc:sldChg>
      <pc:sldChg chg="modSp mod">
        <pc:chgData name="Robin" userId="f0fad112-10b5-417b-bb31-1a522e4afab0" providerId="ADAL" clId="{B48292EB-33B2-4971-B4DA-8187FE2D1BFA}" dt="2022-03-03T15:09:34.734" v="357" actId="14100"/>
        <pc:sldMkLst>
          <pc:docMk/>
          <pc:sldMk cId="40306254" sldId="319"/>
        </pc:sldMkLst>
        <pc:picChg chg="mod">
          <ac:chgData name="Robin" userId="f0fad112-10b5-417b-bb31-1a522e4afab0" providerId="ADAL" clId="{B48292EB-33B2-4971-B4DA-8187FE2D1BFA}" dt="2022-03-03T15:09:33.107" v="356" actId="1076"/>
          <ac:picMkLst>
            <pc:docMk/>
            <pc:sldMk cId="40306254" sldId="319"/>
            <ac:picMk id="3" creationId="{1862DF27-38BE-46A2-8686-F0323739AB96}"/>
          </ac:picMkLst>
        </pc:picChg>
        <pc:picChg chg="mod">
          <ac:chgData name="Robin" userId="f0fad112-10b5-417b-bb31-1a522e4afab0" providerId="ADAL" clId="{B48292EB-33B2-4971-B4DA-8187FE2D1BFA}" dt="2022-03-03T15:09:34.734" v="357" actId="14100"/>
          <ac:picMkLst>
            <pc:docMk/>
            <pc:sldMk cId="40306254" sldId="319"/>
            <ac:picMk id="7" creationId="{7AAE8033-0319-446E-BAC9-429319DCF0A9}"/>
          </ac:picMkLst>
        </pc:picChg>
      </pc:sldChg>
      <pc:sldChg chg="del">
        <pc:chgData name="Robin" userId="f0fad112-10b5-417b-bb31-1a522e4afab0" providerId="ADAL" clId="{B48292EB-33B2-4971-B4DA-8187FE2D1BFA}" dt="2022-03-03T15:07:16.911" v="351" actId="47"/>
        <pc:sldMkLst>
          <pc:docMk/>
          <pc:sldMk cId="4109427731" sldId="320"/>
        </pc:sldMkLst>
      </pc:sldChg>
      <pc:sldChg chg="modSp mod">
        <pc:chgData name="Robin" userId="f0fad112-10b5-417b-bb31-1a522e4afab0" providerId="ADAL" clId="{B48292EB-33B2-4971-B4DA-8187FE2D1BFA}" dt="2022-03-07T16:51:51.382" v="2399" actId="20577"/>
        <pc:sldMkLst>
          <pc:docMk/>
          <pc:sldMk cId="253636539" sldId="323"/>
        </pc:sldMkLst>
        <pc:spChg chg="mod">
          <ac:chgData name="Robin" userId="f0fad112-10b5-417b-bb31-1a522e4afab0" providerId="ADAL" clId="{B48292EB-33B2-4971-B4DA-8187FE2D1BFA}" dt="2022-03-04T17:07:07.191" v="1226" actId="20577"/>
          <ac:spMkLst>
            <pc:docMk/>
            <pc:sldMk cId="253636539" sldId="323"/>
            <ac:spMk id="435" creationId="{00000000-0000-0000-0000-000000000000}"/>
          </ac:spMkLst>
        </pc:spChg>
        <pc:spChg chg="mod">
          <ac:chgData name="Robin" userId="f0fad112-10b5-417b-bb31-1a522e4afab0" providerId="ADAL" clId="{B48292EB-33B2-4971-B4DA-8187FE2D1BFA}" dt="2022-03-07T16:51:51.382" v="2399" actId="20577"/>
          <ac:spMkLst>
            <pc:docMk/>
            <pc:sldMk cId="253636539" sldId="323"/>
            <ac:spMk id="437" creationId="{00000000-0000-0000-0000-000000000000}"/>
          </ac:spMkLst>
        </pc:spChg>
      </pc:sldChg>
      <pc:sldChg chg="modSp mod">
        <pc:chgData name="Robin" userId="f0fad112-10b5-417b-bb31-1a522e4afab0" providerId="ADAL" clId="{B48292EB-33B2-4971-B4DA-8187FE2D1BFA}" dt="2022-03-04T17:02:42.595" v="1018" actId="255"/>
        <pc:sldMkLst>
          <pc:docMk/>
          <pc:sldMk cId="3950611885" sldId="324"/>
        </pc:sldMkLst>
        <pc:spChg chg="mod">
          <ac:chgData name="Robin" userId="f0fad112-10b5-417b-bb31-1a522e4afab0" providerId="ADAL" clId="{B48292EB-33B2-4971-B4DA-8187FE2D1BFA}" dt="2022-03-04T17:02:42.595" v="1018" actId="255"/>
          <ac:spMkLst>
            <pc:docMk/>
            <pc:sldMk cId="3950611885" sldId="324"/>
            <ac:spMk id="435" creationId="{00000000-0000-0000-0000-000000000000}"/>
          </ac:spMkLst>
        </pc:spChg>
      </pc:sldChg>
      <pc:sldChg chg="modSp mod">
        <pc:chgData name="Robin" userId="f0fad112-10b5-417b-bb31-1a522e4afab0" providerId="ADAL" clId="{B48292EB-33B2-4971-B4DA-8187FE2D1BFA}" dt="2022-03-04T17:31:19.107" v="1563" actId="20577"/>
        <pc:sldMkLst>
          <pc:docMk/>
          <pc:sldMk cId="174576619" sldId="325"/>
        </pc:sldMkLst>
        <pc:spChg chg="mod">
          <ac:chgData name="Robin" userId="f0fad112-10b5-417b-bb31-1a522e4afab0" providerId="ADAL" clId="{B48292EB-33B2-4971-B4DA-8187FE2D1BFA}" dt="2022-03-04T17:31:19.107" v="1563" actId="20577"/>
          <ac:spMkLst>
            <pc:docMk/>
            <pc:sldMk cId="174576619" sldId="325"/>
            <ac:spMk id="435" creationId="{00000000-0000-0000-0000-000000000000}"/>
          </ac:spMkLst>
        </pc:spChg>
        <pc:picChg chg="mod">
          <ac:chgData name="Robin" userId="f0fad112-10b5-417b-bb31-1a522e4afab0" providerId="ADAL" clId="{B48292EB-33B2-4971-B4DA-8187FE2D1BFA}" dt="2022-03-04T15:14:25.260" v="459" actId="1076"/>
          <ac:picMkLst>
            <pc:docMk/>
            <pc:sldMk cId="174576619" sldId="325"/>
            <ac:picMk id="4" creationId="{4FEBFC49-6FCE-4837-B605-0EA6E6FAE135}"/>
          </ac:picMkLst>
        </pc:picChg>
      </pc:sldChg>
      <pc:sldChg chg="modSp mod">
        <pc:chgData name="Robin" userId="f0fad112-10b5-417b-bb31-1a522e4afab0" providerId="ADAL" clId="{B48292EB-33B2-4971-B4DA-8187FE2D1BFA}" dt="2022-03-04T17:12:40.697" v="1256" actId="1076"/>
        <pc:sldMkLst>
          <pc:docMk/>
          <pc:sldMk cId="490019590" sldId="327"/>
        </pc:sldMkLst>
        <pc:spChg chg="mod">
          <ac:chgData name="Robin" userId="f0fad112-10b5-417b-bb31-1a522e4afab0" providerId="ADAL" clId="{B48292EB-33B2-4971-B4DA-8187FE2D1BFA}" dt="2022-03-04T17:12:40.697" v="1256" actId="1076"/>
          <ac:spMkLst>
            <pc:docMk/>
            <pc:sldMk cId="490019590" sldId="327"/>
            <ac:spMk id="2" creationId="{2197079B-D848-42C0-B061-631F4A8C26DE}"/>
          </ac:spMkLst>
        </pc:spChg>
      </pc:sldChg>
      <pc:sldChg chg="addSp modSp mod">
        <pc:chgData name="Robin" userId="f0fad112-10b5-417b-bb31-1a522e4afab0" providerId="ADAL" clId="{B48292EB-33B2-4971-B4DA-8187FE2D1BFA}" dt="2022-03-04T17:30:29.097" v="1561" actId="113"/>
        <pc:sldMkLst>
          <pc:docMk/>
          <pc:sldMk cId="2107066389" sldId="331"/>
        </pc:sldMkLst>
        <pc:spChg chg="add mod">
          <ac:chgData name="Robin" userId="f0fad112-10b5-417b-bb31-1a522e4afab0" providerId="ADAL" clId="{B48292EB-33B2-4971-B4DA-8187FE2D1BFA}" dt="2022-03-04T17:20:29.513" v="1379" actId="1076"/>
          <ac:spMkLst>
            <pc:docMk/>
            <pc:sldMk cId="2107066389" sldId="331"/>
            <ac:spMk id="6" creationId="{37693E3A-6C4A-490D-88ED-ED2E57C9299E}"/>
          </ac:spMkLst>
        </pc:spChg>
        <pc:spChg chg="mod">
          <ac:chgData name="Robin" userId="f0fad112-10b5-417b-bb31-1a522e4afab0" providerId="ADAL" clId="{B48292EB-33B2-4971-B4DA-8187FE2D1BFA}" dt="2022-03-04T17:30:29.097" v="1561" actId="113"/>
          <ac:spMkLst>
            <pc:docMk/>
            <pc:sldMk cId="2107066389" sldId="331"/>
            <ac:spMk id="7" creationId="{54221F75-F6B8-4260-8FD2-24B5785BAECD}"/>
          </ac:spMkLst>
        </pc:spChg>
      </pc:sldChg>
      <pc:sldChg chg="addSp delSp modSp mod">
        <pc:chgData name="Robin" userId="f0fad112-10b5-417b-bb31-1a522e4afab0" providerId="ADAL" clId="{B48292EB-33B2-4971-B4DA-8187FE2D1BFA}" dt="2022-03-04T17:20:38.265" v="1382" actId="1076"/>
        <pc:sldMkLst>
          <pc:docMk/>
          <pc:sldMk cId="894362834" sldId="332"/>
        </pc:sldMkLst>
        <pc:spChg chg="del">
          <ac:chgData name="Robin" userId="f0fad112-10b5-417b-bb31-1a522e4afab0" providerId="ADAL" clId="{B48292EB-33B2-4971-B4DA-8187FE2D1BFA}" dt="2022-03-04T17:20:33.550" v="1380" actId="478"/>
          <ac:spMkLst>
            <pc:docMk/>
            <pc:sldMk cId="894362834" sldId="332"/>
            <ac:spMk id="6" creationId="{DB2AC4CF-0E8F-4544-9BDD-46B97FDE0BE1}"/>
          </ac:spMkLst>
        </pc:spChg>
        <pc:spChg chg="add mod">
          <ac:chgData name="Robin" userId="f0fad112-10b5-417b-bb31-1a522e4afab0" providerId="ADAL" clId="{B48292EB-33B2-4971-B4DA-8187FE2D1BFA}" dt="2022-03-04T17:20:38.265" v="1382" actId="1076"/>
          <ac:spMkLst>
            <pc:docMk/>
            <pc:sldMk cId="894362834" sldId="332"/>
            <ac:spMk id="7" creationId="{88C294C3-455A-446E-A3D6-5D6944000699}"/>
          </ac:spMkLst>
        </pc:spChg>
        <pc:picChg chg="mod">
          <ac:chgData name="Robin" userId="f0fad112-10b5-417b-bb31-1a522e4afab0" providerId="ADAL" clId="{B48292EB-33B2-4971-B4DA-8187FE2D1BFA}" dt="2022-03-04T17:20:07.797" v="1376" actId="14100"/>
          <ac:picMkLst>
            <pc:docMk/>
            <pc:sldMk cId="894362834" sldId="332"/>
            <ac:picMk id="3" creationId="{A695F6E3-151B-4577-B8C6-49F77A34857C}"/>
          </ac:picMkLst>
        </pc:picChg>
      </pc:sldChg>
      <pc:sldChg chg="modSp del mod">
        <pc:chgData name="Robin" userId="f0fad112-10b5-417b-bb31-1a522e4afab0" providerId="ADAL" clId="{B48292EB-33B2-4971-B4DA-8187FE2D1BFA}" dt="2022-03-03T15:02:32.115" v="339" actId="47"/>
        <pc:sldMkLst>
          <pc:docMk/>
          <pc:sldMk cId="1751253296" sldId="336"/>
        </pc:sldMkLst>
        <pc:spChg chg="mod">
          <ac:chgData name="Robin" userId="f0fad112-10b5-417b-bb31-1a522e4afab0" providerId="ADAL" clId="{B48292EB-33B2-4971-B4DA-8187FE2D1BFA}" dt="2022-03-03T13:45:16.276" v="24" actId="20577"/>
          <ac:spMkLst>
            <pc:docMk/>
            <pc:sldMk cId="1751253296" sldId="336"/>
            <ac:spMk id="435" creationId="{00000000-0000-0000-0000-000000000000}"/>
          </ac:spMkLst>
        </pc:spChg>
      </pc:sldChg>
      <pc:sldChg chg="del">
        <pc:chgData name="Robin" userId="f0fad112-10b5-417b-bb31-1a522e4afab0" providerId="ADAL" clId="{B48292EB-33B2-4971-B4DA-8187FE2D1BFA}" dt="2022-03-03T15:03:37.244" v="342" actId="47"/>
        <pc:sldMkLst>
          <pc:docMk/>
          <pc:sldMk cId="3105509145" sldId="337"/>
        </pc:sldMkLst>
      </pc:sldChg>
      <pc:sldChg chg="modSp mod">
        <pc:chgData name="Robin" userId="f0fad112-10b5-417b-bb31-1a522e4afab0" providerId="ADAL" clId="{B48292EB-33B2-4971-B4DA-8187FE2D1BFA}" dt="2022-03-04T17:47:19.976" v="1981" actId="122"/>
        <pc:sldMkLst>
          <pc:docMk/>
          <pc:sldMk cId="3876409500" sldId="338"/>
        </pc:sldMkLst>
        <pc:spChg chg="mod">
          <ac:chgData name="Robin" userId="f0fad112-10b5-417b-bb31-1a522e4afab0" providerId="ADAL" clId="{B48292EB-33B2-4971-B4DA-8187FE2D1BFA}" dt="2022-03-04T17:47:19.976" v="1981" actId="122"/>
          <ac:spMkLst>
            <pc:docMk/>
            <pc:sldMk cId="3876409500" sldId="338"/>
            <ac:spMk id="435" creationId="{00000000-0000-0000-0000-000000000000}"/>
          </ac:spMkLst>
        </pc:spChg>
        <pc:spChg chg="mod">
          <ac:chgData name="Robin" userId="f0fad112-10b5-417b-bb31-1a522e4afab0" providerId="ADAL" clId="{B48292EB-33B2-4971-B4DA-8187FE2D1BFA}" dt="2022-03-04T17:39:40.349" v="1710" actId="20577"/>
          <ac:spMkLst>
            <pc:docMk/>
            <pc:sldMk cId="3876409500" sldId="338"/>
            <ac:spMk id="437" creationId="{00000000-0000-0000-0000-000000000000}"/>
          </ac:spMkLst>
        </pc:spChg>
      </pc:sldChg>
      <pc:sldChg chg="addSp modSp mod">
        <pc:chgData name="Robin" userId="f0fad112-10b5-417b-bb31-1a522e4afab0" providerId="ADAL" clId="{B48292EB-33B2-4971-B4DA-8187FE2D1BFA}" dt="2022-03-04T17:37:43.975" v="1625" actId="20577"/>
        <pc:sldMkLst>
          <pc:docMk/>
          <pc:sldMk cId="3755459672" sldId="340"/>
        </pc:sldMkLst>
        <pc:spChg chg="add mod">
          <ac:chgData name="Robin" userId="f0fad112-10b5-417b-bb31-1a522e4afab0" providerId="ADAL" clId="{B48292EB-33B2-4971-B4DA-8187FE2D1BFA}" dt="2022-03-04T17:37:43.975" v="1625" actId="20577"/>
          <ac:spMkLst>
            <pc:docMk/>
            <pc:sldMk cId="3755459672" sldId="340"/>
            <ac:spMk id="2" creationId="{913A28A1-EC22-4DC6-85F9-8EC790604868}"/>
          </ac:spMkLst>
        </pc:spChg>
        <pc:picChg chg="mod">
          <ac:chgData name="Robin" userId="f0fad112-10b5-417b-bb31-1a522e4afab0" providerId="ADAL" clId="{B48292EB-33B2-4971-B4DA-8187FE2D1BFA}" dt="2022-03-04T17:36:26.089" v="1583" actId="1076"/>
          <ac:picMkLst>
            <pc:docMk/>
            <pc:sldMk cId="3755459672" sldId="340"/>
            <ac:picMk id="9" creationId="{35B08734-E326-44CF-8AD7-161008EDB54A}"/>
          </ac:picMkLst>
        </pc:picChg>
      </pc:sldChg>
      <pc:sldChg chg="del">
        <pc:chgData name="Robin" userId="f0fad112-10b5-417b-bb31-1a522e4afab0" providerId="ADAL" clId="{B48292EB-33B2-4971-B4DA-8187FE2D1BFA}" dt="2022-03-04T16:48:23.368" v="728" actId="47"/>
        <pc:sldMkLst>
          <pc:docMk/>
          <pc:sldMk cId="4087794920" sldId="341"/>
        </pc:sldMkLst>
      </pc:sldChg>
      <pc:sldChg chg="del">
        <pc:chgData name="Robin" userId="f0fad112-10b5-417b-bb31-1a522e4afab0" providerId="ADAL" clId="{B48292EB-33B2-4971-B4DA-8187FE2D1BFA}" dt="2022-03-04T16:48:25.649" v="729" actId="47"/>
        <pc:sldMkLst>
          <pc:docMk/>
          <pc:sldMk cId="2243936134" sldId="342"/>
        </pc:sldMkLst>
      </pc:sldChg>
      <pc:sldChg chg="addSp delSp modSp add mod">
        <pc:chgData name="Robin" userId="f0fad112-10b5-417b-bb31-1a522e4afab0" providerId="ADAL" clId="{B48292EB-33B2-4971-B4DA-8187FE2D1BFA}" dt="2022-03-04T17:28:13.415" v="1552" actId="1076"/>
        <pc:sldMkLst>
          <pc:docMk/>
          <pc:sldMk cId="503735868" sldId="343"/>
        </pc:sldMkLst>
        <pc:spChg chg="mod ord">
          <ac:chgData name="Robin" userId="f0fad112-10b5-417b-bb31-1a522e4afab0" providerId="ADAL" clId="{B48292EB-33B2-4971-B4DA-8187FE2D1BFA}" dt="2022-03-04T15:12:18.141" v="453" actId="1076"/>
          <ac:spMkLst>
            <pc:docMk/>
            <pc:sldMk cId="503735868" sldId="343"/>
            <ac:spMk id="5" creationId="{00000000-0000-0000-0000-000000000000}"/>
          </ac:spMkLst>
        </pc:spChg>
        <pc:spChg chg="add mod">
          <ac:chgData name="Robin" userId="f0fad112-10b5-417b-bb31-1a522e4afab0" providerId="ADAL" clId="{B48292EB-33B2-4971-B4DA-8187FE2D1BFA}" dt="2022-03-04T17:28:13.415" v="1552" actId="1076"/>
          <ac:spMkLst>
            <pc:docMk/>
            <pc:sldMk cId="503735868" sldId="343"/>
            <ac:spMk id="8" creationId="{9DB7D25E-5FE5-4C35-85C5-32481C9F4B03}"/>
          </ac:spMkLst>
        </pc:spChg>
        <pc:spChg chg="mod">
          <ac:chgData name="Robin" userId="f0fad112-10b5-417b-bb31-1a522e4afab0" providerId="ADAL" clId="{B48292EB-33B2-4971-B4DA-8187FE2D1BFA}" dt="2022-03-04T17:23:44.165" v="1472" actId="255"/>
          <ac:spMkLst>
            <pc:docMk/>
            <pc:sldMk cId="503735868" sldId="343"/>
            <ac:spMk id="435" creationId="{00000000-0000-0000-0000-000000000000}"/>
          </ac:spMkLst>
        </pc:spChg>
        <pc:picChg chg="add mod">
          <ac:chgData name="Robin" userId="f0fad112-10b5-417b-bb31-1a522e4afab0" providerId="ADAL" clId="{B48292EB-33B2-4971-B4DA-8187FE2D1BFA}" dt="2022-03-04T17:27:15.240" v="1473" actId="14100"/>
          <ac:picMkLst>
            <pc:docMk/>
            <pc:sldMk cId="503735868" sldId="343"/>
            <ac:picMk id="3" creationId="{BECEA775-D2D9-46E8-B113-B24B441D19D1}"/>
          </ac:picMkLst>
        </pc:picChg>
        <pc:picChg chg="del">
          <ac:chgData name="Robin" userId="f0fad112-10b5-417b-bb31-1a522e4afab0" providerId="ADAL" clId="{B48292EB-33B2-4971-B4DA-8187FE2D1BFA}" dt="2022-03-04T15:10:54.571" v="394" actId="478"/>
          <ac:picMkLst>
            <pc:docMk/>
            <pc:sldMk cId="503735868" sldId="343"/>
            <ac:picMk id="4" creationId="{4FEBFC49-6FCE-4837-B605-0EA6E6FAE135}"/>
          </ac:picMkLst>
        </pc:picChg>
        <pc:picChg chg="mod">
          <ac:chgData name="Robin" userId="f0fad112-10b5-417b-bb31-1a522e4afab0" providerId="ADAL" clId="{B48292EB-33B2-4971-B4DA-8187FE2D1BFA}" dt="2022-03-04T15:11:44.713" v="444" actId="1076"/>
          <ac:picMkLst>
            <pc:docMk/>
            <pc:sldMk cId="503735868" sldId="343"/>
            <ac:picMk id="436" creationId="{00000000-0000-0000-0000-000000000000}"/>
          </ac:picMkLst>
        </pc:picChg>
      </pc:sldChg>
      <pc:sldChg chg="addSp delSp modSp add mod modAnim">
        <pc:chgData name="Robin" userId="f0fad112-10b5-417b-bb31-1a522e4afab0" providerId="ADAL" clId="{B48292EB-33B2-4971-B4DA-8187FE2D1BFA}" dt="2022-03-04T17:35:36.539" v="1582" actId="1076"/>
        <pc:sldMkLst>
          <pc:docMk/>
          <pc:sldMk cId="2441709670" sldId="344"/>
        </pc:sldMkLst>
        <pc:spChg chg="mod ord">
          <ac:chgData name="Robin" userId="f0fad112-10b5-417b-bb31-1a522e4afab0" providerId="ADAL" clId="{B48292EB-33B2-4971-B4DA-8187FE2D1BFA}" dt="2022-03-04T16:52:37.852" v="792" actId="1076"/>
          <ac:spMkLst>
            <pc:docMk/>
            <pc:sldMk cId="2441709670" sldId="344"/>
            <ac:spMk id="5" creationId="{00000000-0000-0000-0000-000000000000}"/>
          </ac:spMkLst>
        </pc:spChg>
        <pc:spChg chg="del">
          <ac:chgData name="Robin" userId="f0fad112-10b5-417b-bb31-1a522e4afab0" providerId="ADAL" clId="{B48292EB-33B2-4971-B4DA-8187FE2D1BFA}" dt="2022-03-04T16:49:37.171" v="732" actId="478"/>
          <ac:spMkLst>
            <pc:docMk/>
            <pc:sldMk cId="2441709670" sldId="344"/>
            <ac:spMk id="7" creationId="{C2B4C32A-E938-47D0-BAB3-F93EBFC49F5B}"/>
          </ac:spMkLst>
        </pc:spChg>
        <pc:spChg chg="del">
          <ac:chgData name="Robin" userId="f0fad112-10b5-417b-bb31-1a522e4afab0" providerId="ADAL" clId="{B48292EB-33B2-4971-B4DA-8187FE2D1BFA}" dt="2022-03-04T16:49:37.835" v="733" actId="478"/>
          <ac:spMkLst>
            <pc:docMk/>
            <pc:sldMk cId="2441709670" sldId="344"/>
            <ac:spMk id="8" creationId="{57D8DF38-8831-45FC-8AEE-62A4AA153EAE}"/>
          </ac:spMkLst>
        </pc:spChg>
        <pc:spChg chg="add mod">
          <ac:chgData name="Robin" userId="f0fad112-10b5-417b-bb31-1a522e4afab0" providerId="ADAL" clId="{B48292EB-33B2-4971-B4DA-8187FE2D1BFA}" dt="2022-03-04T17:34:42.629" v="1577" actId="1076"/>
          <ac:spMkLst>
            <pc:docMk/>
            <pc:sldMk cId="2441709670" sldId="344"/>
            <ac:spMk id="12" creationId="{06F2DA65-5EAE-4CCE-91D2-B4A815FB7CF5}"/>
          </ac:spMkLst>
        </pc:spChg>
        <pc:spChg chg="mod">
          <ac:chgData name="Robin" userId="f0fad112-10b5-417b-bb31-1a522e4afab0" providerId="ADAL" clId="{B48292EB-33B2-4971-B4DA-8187FE2D1BFA}" dt="2022-03-04T17:01:15.069" v="984" actId="20577"/>
          <ac:spMkLst>
            <pc:docMk/>
            <pc:sldMk cId="2441709670" sldId="344"/>
            <ac:spMk id="435" creationId="{00000000-0000-0000-0000-000000000000}"/>
          </ac:spMkLst>
        </pc:spChg>
        <pc:picChg chg="del">
          <ac:chgData name="Robin" userId="f0fad112-10b5-417b-bb31-1a522e4afab0" providerId="ADAL" clId="{B48292EB-33B2-4971-B4DA-8187FE2D1BFA}" dt="2022-03-04T16:49:36.035" v="731" actId="478"/>
          <ac:picMkLst>
            <pc:docMk/>
            <pc:sldMk cId="2441709670" sldId="344"/>
            <ac:picMk id="2" creationId="{014DF307-B962-4475-8894-0A38305B0279}"/>
          </ac:picMkLst>
        </pc:picChg>
        <pc:picChg chg="add mod">
          <ac:chgData name="Robin" userId="f0fad112-10b5-417b-bb31-1a522e4afab0" providerId="ADAL" clId="{B48292EB-33B2-4971-B4DA-8187FE2D1BFA}" dt="2022-03-04T17:35:36.539" v="1582" actId="1076"/>
          <ac:picMkLst>
            <pc:docMk/>
            <pc:sldMk cId="2441709670" sldId="344"/>
            <ac:picMk id="4" creationId="{59BEDDA1-EFBF-42F1-9C2E-144F982970A4}"/>
          </ac:picMkLst>
        </pc:picChg>
        <pc:picChg chg="add del mod">
          <ac:chgData name="Robin" userId="f0fad112-10b5-417b-bb31-1a522e4afab0" providerId="ADAL" clId="{B48292EB-33B2-4971-B4DA-8187FE2D1BFA}" dt="2022-03-04T16:50:15.300" v="756"/>
          <ac:picMkLst>
            <pc:docMk/>
            <pc:sldMk cId="2441709670" sldId="344"/>
            <ac:picMk id="11" creationId="{4D40107D-9DE0-484B-A258-716D4F392630}"/>
          </ac:picMkLst>
        </pc:picChg>
      </pc:sldChg>
      <pc:sldChg chg="add del">
        <pc:chgData name="Robin" userId="f0fad112-10b5-417b-bb31-1a522e4afab0" providerId="ADAL" clId="{B48292EB-33B2-4971-B4DA-8187FE2D1BFA}" dt="2022-03-04T16:49:51.090" v="750" actId="47"/>
        <pc:sldMkLst>
          <pc:docMk/>
          <pc:sldMk cId="1069731068" sldId="345"/>
        </pc:sldMkLst>
      </pc:sldChg>
      <pc:sldChg chg="addSp delSp modSp add mod modAnim">
        <pc:chgData name="Robin" userId="f0fad112-10b5-417b-bb31-1a522e4afab0" providerId="ADAL" clId="{B48292EB-33B2-4971-B4DA-8187FE2D1BFA}" dt="2022-03-04T17:35:20.633" v="1581" actId="1076"/>
        <pc:sldMkLst>
          <pc:docMk/>
          <pc:sldMk cId="3434585943" sldId="345"/>
        </pc:sldMkLst>
        <pc:spChg chg="mod ord">
          <ac:chgData name="Robin" userId="f0fad112-10b5-417b-bb31-1a522e4afab0" providerId="ADAL" clId="{B48292EB-33B2-4971-B4DA-8187FE2D1BFA}" dt="2022-03-04T16:52:01.927" v="785" actId="1076"/>
          <ac:spMkLst>
            <pc:docMk/>
            <pc:sldMk cId="3434585943" sldId="345"/>
            <ac:spMk id="5" creationId="{00000000-0000-0000-0000-000000000000}"/>
          </ac:spMkLst>
        </pc:spChg>
        <pc:spChg chg="add mod">
          <ac:chgData name="Robin" userId="f0fad112-10b5-417b-bb31-1a522e4afab0" providerId="ADAL" clId="{B48292EB-33B2-4971-B4DA-8187FE2D1BFA}" dt="2022-03-04T17:34:49.693" v="1578" actId="1076"/>
          <ac:spMkLst>
            <pc:docMk/>
            <pc:sldMk cId="3434585943" sldId="345"/>
            <ac:spMk id="9" creationId="{5829834A-95F5-4D20-B774-E24728DD5014}"/>
          </ac:spMkLst>
        </pc:spChg>
        <pc:spChg chg="mod">
          <ac:chgData name="Robin" userId="f0fad112-10b5-417b-bb31-1a522e4afab0" providerId="ADAL" clId="{B48292EB-33B2-4971-B4DA-8187FE2D1BFA}" dt="2022-03-04T17:01:32.794" v="1006" actId="255"/>
          <ac:spMkLst>
            <pc:docMk/>
            <pc:sldMk cId="3434585943" sldId="345"/>
            <ac:spMk id="435" creationId="{00000000-0000-0000-0000-000000000000}"/>
          </ac:spMkLst>
        </pc:spChg>
        <pc:picChg chg="add mod">
          <ac:chgData name="Robin" userId="f0fad112-10b5-417b-bb31-1a522e4afab0" providerId="ADAL" clId="{B48292EB-33B2-4971-B4DA-8187FE2D1BFA}" dt="2022-03-04T17:35:20.633" v="1581" actId="1076"/>
          <ac:picMkLst>
            <pc:docMk/>
            <pc:sldMk cId="3434585943" sldId="345"/>
            <ac:picMk id="3" creationId="{13E69862-8F7A-4E28-9E09-4F4A83ACB793}"/>
          </ac:picMkLst>
        </pc:picChg>
        <pc:picChg chg="del">
          <ac:chgData name="Robin" userId="f0fad112-10b5-417b-bb31-1a522e4afab0" providerId="ADAL" clId="{B48292EB-33B2-4971-B4DA-8187FE2D1BFA}" dt="2022-03-04T16:50:22.305" v="758" actId="478"/>
          <ac:picMkLst>
            <pc:docMk/>
            <pc:sldMk cId="3434585943" sldId="345"/>
            <ac:picMk id="4" creationId="{59BEDDA1-EFBF-42F1-9C2E-144F982970A4}"/>
          </ac:picMkLst>
        </pc:picChg>
      </pc:sldChg>
      <pc:sldChg chg="addSp delSp modSp add mod">
        <pc:chgData name="Robin" userId="f0fad112-10b5-417b-bb31-1a522e4afab0" providerId="ADAL" clId="{B48292EB-33B2-4971-B4DA-8187FE2D1BFA}" dt="2022-03-07T16:50:52.678" v="2397" actId="20577"/>
        <pc:sldMkLst>
          <pc:docMk/>
          <pc:sldMk cId="1415823912" sldId="346"/>
        </pc:sldMkLst>
        <pc:spChg chg="add mod">
          <ac:chgData name="Robin" userId="f0fad112-10b5-417b-bb31-1a522e4afab0" providerId="ADAL" clId="{B48292EB-33B2-4971-B4DA-8187FE2D1BFA}" dt="2022-03-07T16:44:10.566" v="2394" actId="1076"/>
          <ac:spMkLst>
            <pc:docMk/>
            <pc:sldMk cId="1415823912" sldId="346"/>
            <ac:spMk id="4" creationId="{2393ACAD-BE42-47C0-B7EC-BDBFBF142D8D}"/>
          </ac:spMkLst>
        </pc:spChg>
        <pc:spChg chg="mod">
          <ac:chgData name="Robin" userId="f0fad112-10b5-417b-bb31-1a522e4afab0" providerId="ADAL" clId="{B48292EB-33B2-4971-B4DA-8187FE2D1BFA}" dt="2022-03-07T16:39:22.764" v="2269" actId="1076"/>
          <ac:spMkLst>
            <pc:docMk/>
            <pc:sldMk cId="1415823912" sldId="346"/>
            <ac:spMk id="5" creationId="{00000000-0000-0000-0000-000000000000}"/>
          </ac:spMkLst>
        </pc:spChg>
        <pc:spChg chg="mod">
          <ac:chgData name="Robin" userId="f0fad112-10b5-417b-bb31-1a522e4afab0" providerId="ADAL" clId="{B48292EB-33B2-4971-B4DA-8187FE2D1BFA}" dt="2022-03-07T16:50:52.678" v="2397" actId="20577"/>
          <ac:spMkLst>
            <pc:docMk/>
            <pc:sldMk cId="1415823912" sldId="346"/>
            <ac:spMk id="435" creationId="{00000000-0000-0000-0000-000000000000}"/>
          </ac:spMkLst>
        </pc:spChg>
        <pc:spChg chg="mod">
          <ac:chgData name="Robin" userId="f0fad112-10b5-417b-bb31-1a522e4afab0" providerId="ADAL" clId="{B48292EB-33B2-4971-B4DA-8187FE2D1BFA}" dt="2022-03-07T16:39:58.041" v="2272" actId="20577"/>
          <ac:spMkLst>
            <pc:docMk/>
            <pc:sldMk cId="1415823912" sldId="346"/>
            <ac:spMk id="437" creationId="{00000000-0000-0000-0000-000000000000}"/>
          </ac:spMkLst>
        </pc:spChg>
        <pc:graphicFrameChg chg="del">
          <ac:chgData name="Robin" userId="f0fad112-10b5-417b-bb31-1a522e4afab0" providerId="ADAL" clId="{B48292EB-33B2-4971-B4DA-8187FE2D1BFA}" dt="2022-03-07T16:37:31.763" v="2018" actId="478"/>
          <ac:graphicFrameMkLst>
            <pc:docMk/>
            <pc:sldMk cId="1415823912" sldId="346"/>
            <ac:graphicFrameMk id="7" creationId="{1898A39C-6355-4F9C-B97F-477DE340059E}"/>
          </ac:graphicFrameMkLst>
        </pc:graphicFrameChg>
        <pc:graphicFrameChg chg="add del mod">
          <ac:chgData name="Robin" userId="f0fad112-10b5-417b-bb31-1a522e4afab0" providerId="ADAL" clId="{B48292EB-33B2-4971-B4DA-8187FE2D1BFA}" dt="2022-03-07T16:43:32.039" v="2387" actId="478"/>
          <ac:graphicFrameMkLst>
            <pc:docMk/>
            <pc:sldMk cId="1415823912" sldId="346"/>
            <ac:graphicFrameMk id="11" creationId="{01CD3B35-7827-4935-B80C-7A8FA6C3DCBA}"/>
          </ac:graphicFrameMkLst>
        </pc:graphicFrameChg>
        <pc:picChg chg="add del mod">
          <ac:chgData name="Robin" userId="f0fad112-10b5-417b-bb31-1a522e4afab0" providerId="ADAL" clId="{B48292EB-33B2-4971-B4DA-8187FE2D1BFA}" dt="2022-03-07T16:43:28.227" v="2385" actId="478"/>
          <ac:picMkLst>
            <pc:docMk/>
            <pc:sldMk cId="1415823912" sldId="346"/>
            <ac:picMk id="3" creationId="{0E3BF86D-5CC2-4665-AB1B-DFA891433FD4}"/>
          </ac:picMkLst>
        </pc:picChg>
        <pc:picChg chg="add mod">
          <ac:chgData name="Robin" userId="f0fad112-10b5-417b-bb31-1a522e4afab0" providerId="ADAL" clId="{B48292EB-33B2-4971-B4DA-8187FE2D1BFA}" dt="2022-03-07T16:43:56.380" v="2391" actId="1076"/>
          <ac:picMkLst>
            <pc:docMk/>
            <pc:sldMk cId="1415823912" sldId="346"/>
            <ac:picMk id="9" creationId="{4472473F-DE61-439B-805F-EAB7D23C704A}"/>
          </ac:picMkLst>
        </pc:picChg>
      </pc:sldChg>
    </pc:docChg>
  </pc:docChgLst>
  <pc:docChgLst>
    <pc:chgData name="Robin Monnier" userId="f0fad112-10b5-417b-bb31-1a522e4afab0" providerId="ADAL" clId="{6A722AC4-91F1-43B4-9F3D-B0BA995A940F}"/>
    <pc:docChg chg="undo custSel addSld modSld">
      <pc:chgData name="Robin Monnier" userId="f0fad112-10b5-417b-bb31-1a522e4afab0" providerId="ADAL" clId="{6A722AC4-91F1-43B4-9F3D-B0BA995A940F}" dt="2022-01-14T10:38:34.096" v="1411" actId="20577"/>
      <pc:docMkLst>
        <pc:docMk/>
      </pc:docMkLst>
      <pc:sldChg chg="addSp delSp modSp add mod">
        <pc:chgData name="Robin Monnier" userId="f0fad112-10b5-417b-bb31-1a522e4afab0" providerId="ADAL" clId="{6A722AC4-91F1-43B4-9F3D-B0BA995A940F}" dt="2022-01-14T10:38:34.096" v="1411" actId="20577"/>
        <pc:sldMkLst>
          <pc:docMk/>
          <pc:sldMk cId="3876409500" sldId="338"/>
        </pc:sldMkLst>
        <pc:spChg chg="del">
          <ac:chgData name="Robin Monnier" userId="f0fad112-10b5-417b-bb31-1a522e4afab0" providerId="ADAL" clId="{6A722AC4-91F1-43B4-9F3D-B0BA995A940F}" dt="2022-01-14T10:30:49.314" v="723" actId="478"/>
          <ac:spMkLst>
            <pc:docMk/>
            <pc:sldMk cId="3876409500" sldId="338"/>
            <ac:spMk id="7" creationId="{C2B4C32A-E938-47D0-BAB3-F93EBFC49F5B}"/>
          </ac:spMkLst>
        </pc:spChg>
        <pc:spChg chg="del">
          <ac:chgData name="Robin Monnier" userId="f0fad112-10b5-417b-bb31-1a522e4afab0" providerId="ADAL" clId="{6A722AC4-91F1-43B4-9F3D-B0BA995A940F}" dt="2022-01-14T10:30:44.758" v="722" actId="478"/>
          <ac:spMkLst>
            <pc:docMk/>
            <pc:sldMk cId="3876409500" sldId="338"/>
            <ac:spMk id="8" creationId="{57D8DF38-8831-45FC-8AEE-62A4AA153EAE}"/>
          </ac:spMkLst>
        </pc:spChg>
        <pc:spChg chg="mod">
          <ac:chgData name="Robin Monnier" userId="f0fad112-10b5-417b-bb31-1a522e4afab0" providerId="ADAL" clId="{6A722AC4-91F1-43B4-9F3D-B0BA995A940F}" dt="2022-01-14T10:35:41.297" v="1228" actId="1076"/>
          <ac:spMkLst>
            <pc:docMk/>
            <pc:sldMk cId="3876409500" sldId="338"/>
            <ac:spMk id="435" creationId="{00000000-0000-0000-0000-000000000000}"/>
          </ac:spMkLst>
        </pc:spChg>
        <pc:spChg chg="mod">
          <ac:chgData name="Robin Monnier" userId="f0fad112-10b5-417b-bb31-1a522e4afab0" providerId="ADAL" clId="{6A722AC4-91F1-43B4-9F3D-B0BA995A940F}" dt="2022-01-14T10:38:34.096" v="1411" actId="20577"/>
          <ac:spMkLst>
            <pc:docMk/>
            <pc:sldMk cId="3876409500" sldId="338"/>
            <ac:spMk id="437" creationId="{00000000-0000-0000-0000-000000000000}"/>
          </ac:spMkLst>
        </pc:spChg>
        <pc:picChg chg="add del">
          <ac:chgData name="Robin Monnier" userId="f0fad112-10b5-417b-bb31-1a522e4afab0" providerId="ADAL" clId="{6A722AC4-91F1-43B4-9F3D-B0BA995A940F}" dt="2022-01-14T10:27:18.034" v="18" actId="478"/>
          <ac:picMkLst>
            <pc:docMk/>
            <pc:sldMk cId="3876409500" sldId="338"/>
            <ac:picMk id="2" creationId="{014DF307-B962-4475-8894-0A38305B0279}"/>
          </ac:picMkLst>
        </pc:picChg>
        <pc:picChg chg="mod">
          <ac:chgData name="Robin Monnier" userId="f0fad112-10b5-417b-bb31-1a522e4afab0" providerId="ADAL" clId="{6A722AC4-91F1-43B4-9F3D-B0BA995A940F}" dt="2022-01-14T10:35:35.957" v="1227" actId="1076"/>
          <ac:picMkLst>
            <pc:docMk/>
            <pc:sldMk cId="3876409500" sldId="338"/>
            <ac:picMk id="436" creationId="{00000000-0000-0000-0000-000000000000}"/>
          </ac:picMkLst>
        </pc:picChg>
      </pc:sldChg>
    </pc:docChg>
  </pc:docChgLst>
  <pc:docChgLst>
    <pc:chgData name="Robin" userId="f0fad112-10b5-417b-bb31-1a522e4afab0" providerId="ADAL" clId="{F28CE937-6AF1-4941-8A3E-4403EDDA116C}"/>
    <pc:docChg chg="custSel addSld modSld">
      <pc:chgData name="Robin" userId="f0fad112-10b5-417b-bb31-1a522e4afab0" providerId="ADAL" clId="{F28CE937-6AF1-4941-8A3E-4403EDDA116C}" dt="2022-03-03T13:08:10.278" v="516" actId="478"/>
      <pc:docMkLst>
        <pc:docMk/>
      </pc:docMkLst>
      <pc:sldChg chg="modSp mod">
        <pc:chgData name="Robin" userId="f0fad112-10b5-417b-bb31-1a522e4afab0" providerId="ADAL" clId="{F28CE937-6AF1-4941-8A3E-4403EDDA116C}" dt="2022-03-03T11:17:36.951" v="20" actId="20577"/>
        <pc:sldMkLst>
          <pc:docMk/>
          <pc:sldMk cId="0" sldId="256"/>
        </pc:sldMkLst>
        <pc:spChg chg="mod">
          <ac:chgData name="Robin" userId="f0fad112-10b5-417b-bb31-1a522e4afab0" providerId="ADAL" clId="{F28CE937-6AF1-4941-8A3E-4403EDDA116C}" dt="2022-03-03T11:17:36.951" v="20" actId="20577"/>
          <ac:spMkLst>
            <pc:docMk/>
            <pc:sldMk cId="0" sldId="256"/>
            <ac:spMk id="103" creationId="{00000000-0000-0000-0000-000000000000}"/>
          </ac:spMkLst>
        </pc:spChg>
      </pc:sldChg>
      <pc:sldChg chg="modSp mod">
        <pc:chgData name="Robin" userId="f0fad112-10b5-417b-bb31-1a522e4afab0" providerId="ADAL" clId="{F28CE937-6AF1-4941-8A3E-4403EDDA116C}" dt="2022-03-03T11:17:52.752" v="27" actId="20577"/>
        <pc:sldMkLst>
          <pc:docMk/>
          <pc:sldMk cId="253636539" sldId="323"/>
        </pc:sldMkLst>
        <pc:spChg chg="mod">
          <ac:chgData name="Robin" userId="f0fad112-10b5-417b-bb31-1a522e4afab0" providerId="ADAL" clId="{F28CE937-6AF1-4941-8A3E-4403EDDA116C}" dt="2022-03-03T11:17:52.752" v="27" actId="20577"/>
          <ac:spMkLst>
            <pc:docMk/>
            <pc:sldMk cId="253636539" sldId="323"/>
            <ac:spMk id="435" creationId="{00000000-0000-0000-0000-000000000000}"/>
          </ac:spMkLst>
        </pc:spChg>
      </pc:sldChg>
      <pc:sldChg chg="addSp modSp mod">
        <pc:chgData name="Robin" userId="f0fad112-10b5-417b-bb31-1a522e4afab0" providerId="ADAL" clId="{F28CE937-6AF1-4941-8A3E-4403EDDA116C}" dt="2022-03-03T11:35:52.774" v="68" actId="255"/>
        <pc:sldMkLst>
          <pc:docMk/>
          <pc:sldMk cId="490019590" sldId="327"/>
        </pc:sldMkLst>
        <pc:spChg chg="add mod">
          <ac:chgData name="Robin" userId="f0fad112-10b5-417b-bb31-1a522e4afab0" providerId="ADAL" clId="{F28CE937-6AF1-4941-8A3E-4403EDDA116C}" dt="2022-03-03T11:35:52.774" v="68" actId="255"/>
          <ac:spMkLst>
            <pc:docMk/>
            <pc:sldMk cId="490019590" sldId="327"/>
            <ac:spMk id="2" creationId="{2197079B-D848-42C0-B061-631F4A8C26DE}"/>
          </ac:spMkLst>
        </pc:spChg>
        <pc:picChg chg="mod">
          <ac:chgData name="Robin" userId="f0fad112-10b5-417b-bb31-1a522e4afab0" providerId="ADAL" clId="{F28CE937-6AF1-4941-8A3E-4403EDDA116C}" dt="2022-03-03T11:35:20.236" v="52" actId="1076"/>
          <ac:picMkLst>
            <pc:docMk/>
            <pc:sldMk cId="490019590" sldId="327"/>
            <ac:picMk id="6" creationId="{AD7F0B08-0BD4-427D-AD9F-90F6E7EBB6DF}"/>
          </ac:picMkLst>
        </pc:picChg>
      </pc:sldChg>
      <pc:sldChg chg="addSp delSp modSp mod">
        <pc:chgData name="Robin" userId="f0fad112-10b5-417b-bb31-1a522e4afab0" providerId="ADAL" clId="{F28CE937-6AF1-4941-8A3E-4403EDDA116C}" dt="2022-03-03T11:20:01.559" v="33" actId="1076"/>
        <pc:sldMkLst>
          <pc:docMk/>
          <pc:sldMk cId="3360393817" sldId="330"/>
        </pc:sldMkLst>
        <pc:picChg chg="add mod">
          <ac:chgData name="Robin" userId="f0fad112-10b5-417b-bb31-1a522e4afab0" providerId="ADAL" clId="{F28CE937-6AF1-4941-8A3E-4403EDDA116C}" dt="2022-03-03T11:20:01.559" v="33" actId="1076"/>
          <ac:picMkLst>
            <pc:docMk/>
            <pc:sldMk cId="3360393817" sldId="330"/>
            <ac:picMk id="3" creationId="{1D54E538-D4A6-49C9-85C2-6C67EFF7DECF}"/>
          </ac:picMkLst>
        </pc:picChg>
        <pc:picChg chg="del">
          <ac:chgData name="Robin" userId="f0fad112-10b5-417b-bb31-1a522e4afab0" providerId="ADAL" clId="{F28CE937-6AF1-4941-8A3E-4403EDDA116C}" dt="2022-03-03T11:19:47.721" v="28" actId="478"/>
          <ac:picMkLst>
            <pc:docMk/>
            <pc:sldMk cId="3360393817" sldId="330"/>
            <ac:picMk id="4" creationId="{7B8700F8-5CFA-437C-A381-1A758F6635D3}"/>
          </ac:picMkLst>
        </pc:picChg>
      </pc:sldChg>
      <pc:sldChg chg="addSp modSp">
        <pc:chgData name="Robin" userId="f0fad112-10b5-417b-bb31-1a522e4afab0" providerId="ADAL" clId="{F28CE937-6AF1-4941-8A3E-4403EDDA116C}" dt="2022-03-03T11:38:51.249" v="69"/>
        <pc:sldMkLst>
          <pc:docMk/>
          <pc:sldMk cId="894362834" sldId="332"/>
        </pc:sldMkLst>
        <pc:spChg chg="add mod">
          <ac:chgData name="Robin" userId="f0fad112-10b5-417b-bb31-1a522e4afab0" providerId="ADAL" clId="{F28CE937-6AF1-4941-8A3E-4403EDDA116C}" dt="2022-03-03T11:38:51.249" v="69"/>
          <ac:spMkLst>
            <pc:docMk/>
            <pc:sldMk cId="894362834" sldId="332"/>
            <ac:spMk id="6" creationId="{DB2AC4CF-0E8F-4544-9BDD-46B97FDE0BE1}"/>
          </ac:spMkLst>
        </pc:spChg>
      </pc:sldChg>
      <pc:sldChg chg="addSp delSp modSp mod">
        <pc:chgData name="Robin" userId="f0fad112-10b5-417b-bb31-1a522e4afab0" providerId="ADAL" clId="{F28CE937-6AF1-4941-8A3E-4403EDDA116C}" dt="2022-03-03T11:23:48.186" v="48" actId="1076"/>
        <pc:sldMkLst>
          <pc:docMk/>
          <pc:sldMk cId="1596713261" sldId="335"/>
        </pc:sldMkLst>
        <pc:picChg chg="add mod">
          <ac:chgData name="Robin" userId="f0fad112-10b5-417b-bb31-1a522e4afab0" providerId="ADAL" clId="{F28CE937-6AF1-4941-8A3E-4403EDDA116C}" dt="2022-03-03T11:23:48.186" v="48" actId="1076"/>
          <ac:picMkLst>
            <pc:docMk/>
            <pc:sldMk cId="1596713261" sldId="335"/>
            <ac:picMk id="3" creationId="{3CDD8B9F-1147-4D7C-BA81-0E689D61E75F}"/>
          </ac:picMkLst>
        </pc:picChg>
        <pc:picChg chg="del">
          <ac:chgData name="Robin" userId="f0fad112-10b5-417b-bb31-1a522e4afab0" providerId="ADAL" clId="{F28CE937-6AF1-4941-8A3E-4403EDDA116C}" dt="2022-03-03T11:22:00.509" v="40" actId="478"/>
          <ac:picMkLst>
            <pc:docMk/>
            <pc:sldMk cId="1596713261" sldId="335"/>
            <ac:picMk id="4" creationId="{01D866FE-B51F-4AA3-B8BC-D78182194A29}"/>
          </ac:picMkLst>
        </pc:picChg>
      </pc:sldChg>
      <pc:sldChg chg="addSp delSp modSp mod">
        <pc:chgData name="Robin" userId="f0fad112-10b5-417b-bb31-1a522e4afab0" providerId="ADAL" clId="{F28CE937-6AF1-4941-8A3E-4403EDDA116C}" dt="2022-03-03T11:23:54.443" v="51" actId="1076"/>
        <pc:sldMkLst>
          <pc:docMk/>
          <pc:sldMk cId="1751253296" sldId="336"/>
        </pc:sldMkLst>
        <pc:picChg chg="del">
          <ac:chgData name="Robin" userId="f0fad112-10b5-417b-bb31-1a522e4afab0" providerId="ADAL" clId="{F28CE937-6AF1-4941-8A3E-4403EDDA116C}" dt="2022-03-03T11:21:34.522" v="34" actId="478"/>
          <ac:picMkLst>
            <pc:docMk/>
            <pc:sldMk cId="1751253296" sldId="336"/>
            <ac:picMk id="3" creationId="{86A1B68B-9601-44E0-8C3D-9651C64B822E}"/>
          </ac:picMkLst>
        </pc:picChg>
        <pc:picChg chg="add mod">
          <ac:chgData name="Robin" userId="f0fad112-10b5-417b-bb31-1a522e4afab0" providerId="ADAL" clId="{F28CE937-6AF1-4941-8A3E-4403EDDA116C}" dt="2022-03-03T11:23:54.443" v="51" actId="1076"/>
          <ac:picMkLst>
            <pc:docMk/>
            <pc:sldMk cId="1751253296" sldId="336"/>
            <ac:picMk id="4" creationId="{6AE9FD08-957F-41FA-92EE-10F6E7490968}"/>
          </ac:picMkLst>
        </pc:picChg>
      </pc:sldChg>
      <pc:sldChg chg="modSp mod">
        <pc:chgData name="Robin" userId="f0fad112-10b5-417b-bb31-1a522e4afab0" providerId="ADAL" clId="{F28CE937-6AF1-4941-8A3E-4403EDDA116C}" dt="2022-03-03T11:51:15.421" v="122" actId="20577"/>
        <pc:sldMkLst>
          <pc:docMk/>
          <pc:sldMk cId="3876409500" sldId="338"/>
        </pc:sldMkLst>
        <pc:spChg chg="mod">
          <ac:chgData name="Robin" userId="f0fad112-10b5-417b-bb31-1a522e4afab0" providerId="ADAL" clId="{F28CE937-6AF1-4941-8A3E-4403EDDA116C}" dt="2022-03-03T11:51:15.421" v="122" actId="20577"/>
          <ac:spMkLst>
            <pc:docMk/>
            <pc:sldMk cId="3876409500" sldId="338"/>
            <ac:spMk id="437" creationId="{00000000-0000-0000-0000-000000000000}"/>
          </ac:spMkLst>
        </pc:spChg>
      </pc:sldChg>
      <pc:sldChg chg="addSp delSp modSp add mod">
        <pc:chgData name="Robin" userId="f0fad112-10b5-417b-bb31-1a522e4afab0" providerId="ADAL" clId="{F28CE937-6AF1-4941-8A3E-4403EDDA116C}" dt="2022-03-03T13:08:10.278" v="516" actId="478"/>
        <pc:sldMkLst>
          <pc:docMk/>
          <pc:sldMk cId="4087794920" sldId="341"/>
        </pc:sldMkLst>
        <pc:spChg chg="mod">
          <ac:chgData name="Robin" userId="f0fad112-10b5-417b-bb31-1a522e4afab0" providerId="ADAL" clId="{F28CE937-6AF1-4941-8A3E-4403EDDA116C}" dt="2022-03-03T11:57:37.113" v="330" actId="1076"/>
          <ac:spMkLst>
            <pc:docMk/>
            <pc:sldMk cId="4087794920" sldId="341"/>
            <ac:spMk id="7" creationId="{C2B4C32A-E938-47D0-BAB3-F93EBFC49F5B}"/>
          </ac:spMkLst>
        </pc:spChg>
        <pc:spChg chg="del">
          <ac:chgData name="Robin" userId="f0fad112-10b5-417b-bb31-1a522e4afab0" providerId="ADAL" clId="{F28CE937-6AF1-4941-8A3E-4403EDDA116C}" dt="2022-03-03T11:56:08.519" v="227" actId="478"/>
          <ac:spMkLst>
            <pc:docMk/>
            <pc:sldMk cId="4087794920" sldId="341"/>
            <ac:spMk id="8" creationId="{57D8DF38-8831-45FC-8AEE-62A4AA153EAE}"/>
          </ac:spMkLst>
        </pc:spChg>
        <pc:spChg chg="add del mod">
          <ac:chgData name="Robin" userId="f0fad112-10b5-417b-bb31-1a522e4afab0" providerId="ADAL" clId="{F28CE937-6AF1-4941-8A3E-4403EDDA116C}" dt="2022-03-03T13:08:10.278" v="516" actId="478"/>
          <ac:spMkLst>
            <pc:docMk/>
            <pc:sldMk cId="4087794920" sldId="341"/>
            <ac:spMk id="9" creationId="{E021E19B-EDBE-44E8-9E1A-FA37338BCC81}"/>
          </ac:spMkLst>
        </pc:spChg>
        <pc:spChg chg="add mod">
          <ac:chgData name="Robin" userId="f0fad112-10b5-417b-bb31-1a522e4afab0" providerId="ADAL" clId="{F28CE937-6AF1-4941-8A3E-4403EDDA116C}" dt="2022-03-03T12:05:13.672" v="454" actId="20577"/>
          <ac:spMkLst>
            <pc:docMk/>
            <pc:sldMk cId="4087794920" sldId="341"/>
            <ac:spMk id="11" creationId="{F597D926-2215-46DE-8751-86D49FD1C181}"/>
          </ac:spMkLst>
        </pc:spChg>
        <pc:spChg chg="mod">
          <ac:chgData name="Robin" userId="f0fad112-10b5-417b-bb31-1a522e4afab0" providerId="ADAL" clId="{F28CE937-6AF1-4941-8A3E-4403EDDA116C}" dt="2022-03-03T12:08:18.444" v="514" actId="1076"/>
          <ac:spMkLst>
            <pc:docMk/>
            <pc:sldMk cId="4087794920" sldId="341"/>
            <ac:spMk id="435" creationId="{00000000-0000-0000-0000-000000000000}"/>
          </ac:spMkLst>
        </pc:spChg>
        <pc:picChg chg="del">
          <ac:chgData name="Robin" userId="f0fad112-10b5-417b-bb31-1a522e4afab0" providerId="ADAL" clId="{F28CE937-6AF1-4941-8A3E-4403EDDA116C}" dt="2022-03-03T11:53:03.505" v="124" actId="478"/>
          <ac:picMkLst>
            <pc:docMk/>
            <pc:sldMk cId="4087794920" sldId="341"/>
            <ac:picMk id="2" creationId="{014DF307-B962-4475-8894-0A38305B0279}"/>
          </ac:picMkLst>
        </pc:picChg>
        <pc:picChg chg="add mod">
          <ac:chgData name="Robin" userId="f0fad112-10b5-417b-bb31-1a522e4afab0" providerId="ADAL" clId="{F28CE937-6AF1-4941-8A3E-4403EDDA116C}" dt="2022-03-03T11:57:40.098" v="331" actId="14100"/>
          <ac:picMkLst>
            <pc:docMk/>
            <pc:sldMk cId="4087794920" sldId="341"/>
            <ac:picMk id="4" creationId="{8EA1C0EE-5F0B-41FC-AA67-17935FDDFB83}"/>
          </ac:picMkLst>
        </pc:picChg>
        <pc:picChg chg="mod">
          <ac:chgData name="Robin" userId="f0fad112-10b5-417b-bb31-1a522e4afab0" providerId="ADAL" clId="{F28CE937-6AF1-4941-8A3E-4403EDDA116C}" dt="2022-03-03T12:08:14.844" v="513" actId="1076"/>
          <ac:picMkLst>
            <pc:docMk/>
            <pc:sldMk cId="4087794920" sldId="341"/>
            <ac:picMk id="436" creationId="{00000000-0000-0000-0000-000000000000}"/>
          </ac:picMkLst>
        </pc:picChg>
        <pc:inkChg chg="add del">
          <ac:chgData name="Robin" userId="f0fad112-10b5-417b-bb31-1a522e4afab0" providerId="ADAL" clId="{F28CE937-6AF1-4941-8A3E-4403EDDA116C}" dt="2022-03-03T13:08:08.712" v="515" actId="478"/>
          <ac:inkMkLst>
            <pc:docMk/>
            <pc:sldMk cId="4087794920" sldId="341"/>
            <ac:inkMk id="6" creationId="{5EEEDC83-AF88-493F-90EB-E2826C24B780}"/>
          </ac:inkMkLst>
        </pc:inkChg>
      </pc:sldChg>
      <pc:sldChg chg="addSp delSp modSp add mod">
        <pc:chgData name="Robin" userId="f0fad112-10b5-417b-bb31-1a522e4afab0" providerId="ADAL" clId="{F28CE937-6AF1-4941-8A3E-4403EDDA116C}" dt="2022-03-03T11:58:39.673" v="378" actId="20577"/>
        <pc:sldMkLst>
          <pc:docMk/>
          <pc:sldMk cId="2243936134" sldId="342"/>
        </pc:sldMkLst>
        <pc:spChg chg="del">
          <ac:chgData name="Robin" userId="f0fad112-10b5-417b-bb31-1a522e4afab0" providerId="ADAL" clId="{F28CE937-6AF1-4941-8A3E-4403EDDA116C}" dt="2022-03-03T11:56:01.086" v="223" actId="478"/>
          <ac:spMkLst>
            <pc:docMk/>
            <pc:sldMk cId="2243936134" sldId="342"/>
            <ac:spMk id="7" creationId="{C2B4C32A-E938-47D0-BAB3-F93EBFC49F5B}"/>
          </ac:spMkLst>
        </pc:spChg>
        <pc:spChg chg="del">
          <ac:chgData name="Robin" userId="f0fad112-10b5-417b-bb31-1a522e4afab0" providerId="ADAL" clId="{F28CE937-6AF1-4941-8A3E-4403EDDA116C}" dt="2022-03-03T11:56:01.790" v="224" actId="478"/>
          <ac:spMkLst>
            <pc:docMk/>
            <pc:sldMk cId="2243936134" sldId="342"/>
            <ac:spMk id="8" creationId="{57D8DF38-8831-45FC-8AEE-62A4AA153EAE}"/>
          </ac:spMkLst>
        </pc:spChg>
        <pc:spChg chg="add mod">
          <ac:chgData name="Robin" userId="f0fad112-10b5-417b-bb31-1a522e4afab0" providerId="ADAL" clId="{F28CE937-6AF1-4941-8A3E-4403EDDA116C}" dt="2022-03-03T11:57:28.899" v="329" actId="14100"/>
          <ac:spMkLst>
            <pc:docMk/>
            <pc:sldMk cId="2243936134" sldId="342"/>
            <ac:spMk id="11" creationId="{831E8C3E-F28C-492C-920A-57DE8E9857B1}"/>
          </ac:spMkLst>
        </pc:spChg>
        <pc:spChg chg="mod">
          <ac:chgData name="Robin" userId="f0fad112-10b5-417b-bb31-1a522e4afab0" providerId="ADAL" clId="{F28CE937-6AF1-4941-8A3E-4403EDDA116C}" dt="2022-03-03T11:58:39.673" v="378" actId="20577"/>
          <ac:spMkLst>
            <pc:docMk/>
            <pc:sldMk cId="2243936134" sldId="342"/>
            <ac:spMk id="435" creationId="{00000000-0000-0000-0000-000000000000}"/>
          </ac:spMkLst>
        </pc:spChg>
        <pc:spChg chg="mod">
          <ac:chgData name="Robin" userId="f0fad112-10b5-417b-bb31-1a522e4afab0" providerId="ADAL" clId="{F28CE937-6AF1-4941-8A3E-4403EDDA116C}" dt="2022-03-03T11:56:43.259" v="297" actId="14100"/>
          <ac:spMkLst>
            <pc:docMk/>
            <pc:sldMk cId="2243936134" sldId="342"/>
            <ac:spMk id="437" creationId="{00000000-0000-0000-0000-000000000000}"/>
          </ac:spMkLst>
        </pc:spChg>
        <pc:picChg chg="add mod">
          <ac:chgData name="Robin" userId="f0fad112-10b5-417b-bb31-1a522e4afab0" providerId="ADAL" clId="{F28CE937-6AF1-4941-8A3E-4403EDDA116C}" dt="2022-03-03T11:56:04.221" v="226" actId="1076"/>
          <ac:picMkLst>
            <pc:docMk/>
            <pc:sldMk cId="2243936134" sldId="342"/>
            <ac:picMk id="3" creationId="{205DE9EA-5372-44F1-8028-3F3524336414}"/>
          </ac:picMkLst>
        </pc:picChg>
        <pc:picChg chg="del">
          <ac:chgData name="Robin" userId="f0fad112-10b5-417b-bb31-1a522e4afab0" providerId="ADAL" clId="{F28CE937-6AF1-4941-8A3E-4403EDDA116C}" dt="2022-03-03T11:55:59.917" v="222" actId="478"/>
          <ac:picMkLst>
            <pc:docMk/>
            <pc:sldMk cId="2243936134" sldId="342"/>
            <ac:picMk id="4" creationId="{8EA1C0EE-5F0B-41FC-AA67-17935FDDFB83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obin_fgudexn\Desktop\Mines%20ParisTech\Rapports%20&amp;%20Excel\Annees50\Annees50-Simu_main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obin_fgudexn\Desktop\Mines%20ParisTech\Rapports%20&amp;%20Excel\Annees50\Annees50-Simu_main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obin_fgudexn\Desktop\Mines%20ParisTech\Rapports%20&amp;%20Excel\Annees50\Annees50-Simu_main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 u="sng" dirty="0"/>
              <a:t>Maison des années 50 ISOLEE</a:t>
            </a:r>
            <a:r>
              <a:rPr lang="fr-FR" b="1" u="sng" baseline="0" dirty="0"/>
              <a:t> - </a:t>
            </a:r>
            <a:r>
              <a:rPr lang="fr-FR" b="1" u="sng" dirty="0"/>
              <a:t>Chambre 1</a:t>
            </a:r>
            <a:r>
              <a:rPr lang="fr-FR" b="1" u="sng" baseline="0" dirty="0"/>
              <a:t> - </a:t>
            </a:r>
            <a:r>
              <a:rPr lang="fr-FR" b="1" u="sng" dirty="0"/>
              <a:t>Evolution</a:t>
            </a:r>
            <a:r>
              <a:rPr lang="fr-FR" b="1" u="sng" baseline="0" dirty="0"/>
              <a:t> de l'inconfort estival selon le comportement des occupants</a:t>
            </a:r>
            <a:endParaRPr lang="fr-FR" b="1" u="sng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Inconfort estival (h)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4.5039555413129588E-2"/>
                  <c:y val="1.310768473982124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7691305444782096E-2"/>
                      <c:h val="4.32461974274958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F94-4D46-B921-9E5B5A64F5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Inconfort!$L$6:$L$7</c:f>
              <c:strCache>
                <c:ptCount val="2"/>
                <c:pt idx="0">
                  <c:v>1.Ri ) Avec occultation et ouverture des fenêtres</c:v>
                </c:pt>
                <c:pt idx="1">
                  <c:v>0.Ri ) Sans l'occutation ni l'ouverture des fenêtres</c:v>
                </c:pt>
              </c:strCache>
            </c:strRef>
          </c:cat>
          <c:val>
            <c:numRef>
              <c:f>Inconfort!$M$6:$M$7</c:f>
              <c:numCache>
                <c:formatCode>General</c:formatCode>
                <c:ptCount val="2"/>
                <c:pt idx="0">
                  <c:v>52</c:v>
                </c:pt>
                <c:pt idx="1">
                  <c:v>405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94-4D46-B921-9E5B5A64F5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707880208"/>
        <c:axId val="1707882704"/>
      </c:barChart>
      <c:lineChart>
        <c:grouping val="stacked"/>
        <c:varyColors val="0"/>
        <c:ser>
          <c:idx val="1"/>
          <c:order val="1"/>
          <c:tx>
            <c:v>T°max (°C)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0498764814891963E-2"/>
                  <c:y val="4.3356723740653851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F94-4D46-B921-9E5B5A64F5E4}"/>
                </c:ext>
              </c:extLst>
            </c:dLbl>
            <c:dLbl>
              <c:idx val="1"/>
              <c:layout>
                <c:manualLayout>
                  <c:x val="-1.649241130048703E-2"/>
                  <c:y val="3.3384225664602384E-2"/>
                </c:manualLayout>
              </c:layout>
              <c:tx>
                <c:rich>
                  <a:bodyPr/>
                  <a:lstStyle/>
                  <a:p>
                    <a:fld id="{FDB803CD-0F20-4B87-B3E5-8A23A92F52FF}" type="VALUE">
                      <a:rPr lang="en-US">
                        <a:solidFill>
                          <a:schemeClr val="accent2"/>
                        </a:solidFill>
                      </a:rPr>
                      <a:pPr/>
                      <a:t>[VALEUR]</a:t>
                    </a:fld>
                    <a:endParaRPr lang="fr-FR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F94-4D46-B921-9E5B5A64F5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Inconfort!$L$6:$L$7</c:f>
              <c:strCache>
                <c:ptCount val="2"/>
                <c:pt idx="0">
                  <c:v>1.Ri ) Avec occultation et ouverture des fenêtres</c:v>
                </c:pt>
                <c:pt idx="1">
                  <c:v>0.Ri ) Sans l'occutation ni l'ouverture des fenêtres</c:v>
                </c:pt>
              </c:strCache>
            </c:strRef>
          </c:cat>
          <c:val>
            <c:numRef>
              <c:f>Inconfort!$N$6:$N$7</c:f>
              <c:numCache>
                <c:formatCode>General</c:formatCode>
                <c:ptCount val="2"/>
                <c:pt idx="0">
                  <c:v>31.5</c:v>
                </c:pt>
                <c:pt idx="1">
                  <c:v>40.200000000000003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F94-4D46-B921-9E5B5A64F5E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29869840"/>
        <c:axId val="1529872336"/>
      </c:lineChart>
      <c:catAx>
        <c:axId val="170788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707882704"/>
        <c:crosses val="autoZero"/>
        <c:auto val="1"/>
        <c:lblAlgn val="ctr"/>
        <c:lblOffset val="100"/>
        <c:noMultiLvlLbl val="0"/>
      </c:catAx>
      <c:valAx>
        <c:axId val="1707882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200" b="1"/>
                  <a:t>Inconfort estival (h)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707880208"/>
        <c:crosses val="autoZero"/>
        <c:crossBetween val="between"/>
      </c:valAx>
      <c:valAx>
        <c:axId val="1529872336"/>
        <c:scaling>
          <c:orientation val="minMax"/>
          <c:max val="42"/>
          <c:min val="3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200" b="1" i="0" baseline="0">
                    <a:effectLst/>
                  </a:rPr>
                  <a:t>T°max (°C)</a:t>
                </a:r>
                <a:endParaRPr lang="fr-FR" sz="12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29869840"/>
        <c:crosses val="max"/>
        <c:crossBetween val="between"/>
      </c:valAx>
      <c:catAx>
        <c:axId val="15298698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298723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100" b="1" i="0" u="sng" baseline="0" dirty="0">
                <a:effectLst/>
              </a:rPr>
              <a:t>Maison années 50 isolée - Chambre 1 - Evolution de l'inconfort estival en fonction du débit de ventilation (avec occultation 80% la journée)</a:t>
            </a:r>
            <a:endParaRPr lang="fr-FR" sz="1100" dirty="0">
              <a:effectLst/>
            </a:endParaRPr>
          </a:p>
        </c:rich>
      </c:tx>
      <c:layout>
        <c:manualLayout>
          <c:xMode val="edge"/>
          <c:yMode val="edge"/>
          <c:x val="0.1342985564304461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Inconfort estival (h)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0288197713997906E-17"/>
                  <c:y val="1.84410980499515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678-4168-A89C-A91E3C36F6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'Occultation &amp; Débit Ventilation'!$B$3:$B$8</c:f>
              <c:strCache>
                <c:ptCount val="6"/>
                <c:pt idx="0">
                  <c:v>1.Re ) 0 vol/h</c:v>
                </c:pt>
                <c:pt idx="1">
                  <c:v>1.Re ) 2 vol/h</c:v>
                </c:pt>
                <c:pt idx="2">
                  <c:v>1.Re ) 4 vol/h</c:v>
                </c:pt>
                <c:pt idx="3">
                  <c:v>1.Re ) 6 vol/h</c:v>
                </c:pt>
                <c:pt idx="4">
                  <c:v>1.Re ) 8 vol/h</c:v>
                </c:pt>
                <c:pt idx="5">
                  <c:v>1.Re ) 10 vol/h</c:v>
                </c:pt>
              </c:strCache>
            </c:strRef>
          </c:cat>
          <c:val>
            <c:numRef>
              <c:f>'Occultation &amp; Débit Ventilation'!$C$3:$C$8</c:f>
              <c:numCache>
                <c:formatCode>General</c:formatCode>
                <c:ptCount val="6"/>
                <c:pt idx="0">
                  <c:v>172</c:v>
                </c:pt>
                <c:pt idx="1">
                  <c:v>90</c:v>
                </c:pt>
                <c:pt idx="2">
                  <c:v>71</c:v>
                </c:pt>
                <c:pt idx="3">
                  <c:v>59</c:v>
                </c:pt>
                <c:pt idx="4">
                  <c:v>52</c:v>
                </c:pt>
                <c:pt idx="5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78-4168-A89C-A91E3C36F61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75213727"/>
        <c:axId val="1575214559"/>
      </c:barChart>
      <c:lineChart>
        <c:grouping val="standard"/>
        <c:varyColors val="0"/>
        <c:ser>
          <c:idx val="1"/>
          <c:order val="1"/>
          <c:tx>
            <c:v>T°max(°C)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2132883185918651E-2"/>
                  <c:y val="-3.24653456430841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678-4168-A89C-A91E3C36F61A}"/>
                </c:ext>
              </c:extLst>
            </c:dLbl>
            <c:dLbl>
              <c:idx val="1"/>
              <c:layout>
                <c:manualLayout>
                  <c:x val="-1.5492957403795223E-2"/>
                  <c:y val="-3.2014062139708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678-4168-A89C-A91E3C36F61A}"/>
                </c:ext>
              </c:extLst>
            </c:dLbl>
            <c:dLbl>
              <c:idx val="2"/>
              <c:layout>
                <c:manualLayout>
                  <c:x val="-2.8772685502348259E-2"/>
                  <c:y val="-3.3147517764227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678-4168-A89C-A91E3C36F61A}"/>
                </c:ext>
              </c:extLst>
            </c:dLbl>
            <c:dLbl>
              <c:idx val="3"/>
              <c:layout>
                <c:manualLayout>
                  <c:x val="-3.0985969002528896E-2"/>
                  <c:y val="-4.05136328229446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678-4168-A89C-A91E3C36F61A}"/>
                </c:ext>
              </c:extLst>
            </c:dLbl>
            <c:dLbl>
              <c:idx val="4"/>
              <c:layout>
                <c:manualLayout>
                  <c:x val="-3.3199252502709609E-2"/>
                  <c:y val="-3.3147517764227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678-4168-A89C-A91E3C36F61A}"/>
                </c:ext>
              </c:extLst>
            </c:dLbl>
            <c:dLbl>
              <c:idx val="5"/>
              <c:layout>
                <c:manualLayout>
                  <c:x val="-2.6559402002167623E-2"/>
                  <c:y val="-3.31475177642275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678-4168-A89C-A91E3C36F6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'Occultation &amp; Débit Ventilation'!$B$3:$B$8</c:f>
              <c:strCache>
                <c:ptCount val="6"/>
                <c:pt idx="0">
                  <c:v>1.Re ) 0 vol/h</c:v>
                </c:pt>
                <c:pt idx="1">
                  <c:v>1.Re ) 2 vol/h</c:v>
                </c:pt>
                <c:pt idx="2">
                  <c:v>1.Re ) 4 vol/h</c:v>
                </c:pt>
                <c:pt idx="3">
                  <c:v>1.Re ) 6 vol/h</c:v>
                </c:pt>
                <c:pt idx="4">
                  <c:v>1.Re ) 8 vol/h</c:v>
                </c:pt>
                <c:pt idx="5">
                  <c:v>1.Re ) 10 vol/h</c:v>
                </c:pt>
              </c:strCache>
            </c:strRef>
          </c:cat>
          <c:val>
            <c:numRef>
              <c:f>'Occultation &amp; Débit Ventilation'!$D$3:$D$8</c:f>
              <c:numCache>
                <c:formatCode>General</c:formatCode>
                <c:ptCount val="6"/>
                <c:pt idx="0">
                  <c:v>35.5</c:v>
                </c:pt>
                <c:pt idx="1">
                  <c:v>33.1</c:v>
                </c:pt>
                <c:pt idx="2">
                  <c:v>32.15</c:v>
                </c:pt>
                <c:pt idx="3">
                  <c:v>31.6</c:v>
                </c:pt>
                <c:pt idx="4">
                  <c:v>31.3</c:v>
                </c:pt>
                <c:pt idx="5">
                  <c:v>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1678-4168-A89C-A91E3C36F61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91775567"/>
        <c:axId val="1591775151"/>
      </c:lineChart>
      <c:catAx>
        <c:axId val="15752137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75214559"/>
        <c:crosses val="autoZero"/>
        <c:auto val="1"/>
        <c:lblAlgn val="ctr"/>
        <c:lblOffset val="100"/>
        <c:noMultiLvlLbl val="0"/>
      </c:catAx>
      <c:valAx>
        <c:axId val="15752145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200" b="1" i="0" baseline="0">
                    <a:effectLst/>
                  </a:rPr>
                  <a:t>Inconfort estival (h)</a:t>
                </a:r>
                <a:endParaRPr lang="fr-FR" sz="12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75213727"/>
        <c:crosses val="autoZero"/>
        <c:crossBetween val="between"/>
      </c:valAx>
      <c:valAx>
        <c:axId val="1591775151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200" b="1"/>
                  <a:t>T°max</a:t>
                </a:r>
                <a:r>
                  <a:rPr lang="fr-FR" sz="1200" b="1" baseline="0"/>
                  <a:t> (°C)</a:t>
                </a:r>
                <a:endParaRPr lang="fr-FR" sz="1200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591775567"/>
        <c:crosses val="max"/>
        <c:crossBetween val="between"/>
      </c:valAx>
      <c:catAx>
        <c:axId val="159177556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9177515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b="1" u="sng"/>
              <a:t>Maison des années 50</a:t>
            </a:r>
            <a:r>
              <a:rPr lang="fr-FR" b="1" u="sng" baseline="0"/>
              <a:t> - </a:t>
            </a:r>
            <a:r>
              <a:rPr lang="fr-FR" b="1" u="sng"/>
              <a:t>Chambre 1</a:t>
            </a:r>
            <a:r>
              <a:rPr lang="fr-FR" b="1" u="sng" baseline="0"/>
              <a:t> - </a:t>
            </a:r>
            <a:r>
              <a:rPr lang="fr-FR" b="1" u="sng"/>
              <a:t>Evolution</a:t>
            </a:r>
            <a:r>
              <a:rPr lang="fr-FR" b="1" u="sng" baseline="0"/>
              <a:t> de l'inconfort estival en fonction de la modélisation et de l'inertie</a:t>
            </a:r>
            <a:endParaRPr lang="fr-FR" b="1" u="sng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Inconfort estival (h)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Inertie!$B$8:$B$10</c:f>
              <c:strCache>
                <c:ptCount val="3"/>
                <c:pt idx="0">
                  <c:v>1.P50 ) Vieille maison, 50 cm Calcaire - Vide Sanitaire</c:v>
                </c:pt>
                <c:pt idx="1">
                  <c:v>1.P50.TP ) Vieille maison, 50 cm Calcaire - Terre Plein</c:v>
                </c:pt>
                <c:pt idx="2">
                  <c:v>1.P100.TP ) Vieille maison, 100 cm Calcaire - Terre Plein</c:v>
                </c:pt>
              </c:strCache>
              <c:extLst/>
            </c:strRef>
          </c:cat>
          <c:val>
            <c:numRef>
              <c:f>Inertie!$C$8:$C$10</c:f>
              <c:numCache>
                <c:formatCode>General</c:formatCode>
                <c:ptCount val="3"/>
                <c:pt idx="0">
                  <c:v>87</c:v>
                </c:pt>
                <c:pt idx="1">
                  <c:v>57</c:v>
                </c:pt>
                <c:pt idx="2">
                  <c:v>31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CB60-4B87-8AEE-9DD5F5A15D2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707880208"/>
        <c:axId val="1707882704"/>
      </c:barChart>
      <c:lineChart>
        <c:grouping val="stacked"/>
        <c:varyColors val="0"/>
        <c:ser>
          <c:idx val="1"/>
          <c:order val="1"/>
          <c:tx>
            <c:v>T°max (°C)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Inertie!$B$8:$B$10</c:f>
              <c:strCache>
                <c:ptCount val="3"/>
                <c:pt idx="0">
                  <c:v>1.P50 ) Vieille maison, 50 cm Calcaire - Vide Sanitaire</c:v>
                </c:pt>
                <c:pt idx="1">
                  <c:v>1.P50.TP ) Vieille maison, 50 cm Calcaire - Terre Plein</c:v>
                </c:pt>
                <c:pt idx="2">
                  <c:v>1.P100.TP ) Vieille maison, 100 cm Calcaire - Terre Plein</c:v>
                </c:pt>
              </c:strCache>
              <c:extLst/>
            </c:strRef>
          </c:cat>
          <c:val>
            <c:numRef>
              <c:f>Inertie!$D$8:$D$10</c:f>
              <c:numCache>
                <c:formatCode>General</c:formatCode>
                <c:ptCount val="3"/>
                <c:pt idx="0">
                  <c:v>35.299999999999997</c:v>
                </c:pt>
                <c:pt idx="1">
                  <c:v>31.8</c:v>
                </c:pt>
                <c:pt idx="2">
                  <c:v>30.2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CB60-4B87-8AEE-9DD5F5A15D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7880208"/>
        <c:axId val="1707882704"/>
      </c:lineChart>
      <c:catAx>
        <c:axId val="170788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707882704"/>
        <c:crosses val="autoZero"/>
        <c:auto val="1"/>
        <c:lblAlgn val="ctr"/>
        <c:lblOffset val="100"/>
        <c:noMultiLvlLbl val="0"/>
      </c:catAx>
      <c:valAx>
        <c:axId val="1707882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200" b="1"/>
                  <a:t>Inconfort estival (h)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70788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1" name="Google Shape;10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83425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52944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854638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47722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0772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210611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0" name="Google Shape;44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719185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68997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80993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794177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455398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215724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459277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473546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774573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094029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42180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958131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812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71427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067452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80117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5" name="Google Shape;37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01246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054251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56265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61277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a9399cc75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5" name="Google Shape;345;ga9399cc75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3" name="Google Shape;43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15467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6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7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37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3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-tête de section" type="secHead">
  <p:cSld name="SECTION_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9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9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51" name="Google Shape;51;p3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3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3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9" name="Google Shape;59;p31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61" name="Google Shape;61;p3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3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3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4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34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5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5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35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84" name="Google Shape;84;p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11" Type="http://schemas.openxmlformats.org/officeDocument/2006/relationships/image" Target="../media/image14.emf"/><Relationship Id="rId5" Type="http://schemas.openxmlformats.org/officeDocument/2006/relationships/image" Target="../media/image8.png"/><Relationship Id="rId10" Type="http://schemas.openxmlformats.org/officeDocument/2006/relationships/image" Target="../media/image13.emf"/><Relationship Id="rId4" Type="http://schemas.openxmlformats.org/officeDocument/2006/relationships/image" Target="../media/image7.jpg"/><Relationship Id="rId9" Type="http://schemas.openxmlformats.org/officeDocument/2006/relationships/image" Target="../media/image12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1.emf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"/>
          <p:cNvSpPr txBox="1">
            <a:spLocks noGrp="1"/>
          </p:cNvSpPr>
          <p:nvPr>
            <p:ph type="ctrTitle"/>
          </p:nvPr>
        </p:nvSpPr>
        <p:spPr>
          <a:xfrm>
            <a:off x="685800" y="1182951"/>
            <a:ext cx="7772400" cy="2328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br>
              <a:rPr lang="fr-FR" sz="2200" b="1" dirty="0">
                <a:latin typeface="Arial"/>
                <a:ea typeface="Arial"/>
                <a:cs typeface="Arial"/>
                <a:sym typeface="Arial"/>
              </a:rPr>
            </a:br>
            <a:r>
              <a:rPr lang="fr-FR" sz="2800" b="1" dirty="0">
                <a:latin typeface="Arial"/>
                <a:ea typeface="Arial"/>
                <a:cs typeface="Arial"/>
                <a:sym typeface="Arial"/>
              </a:rPr>
              <a:t>Etude prospective sur la résilience des</a:t>
            </a:r>
            <a:br>
              <a:rPr lang="fr-FR" sz="2800" b="1" dirty="0">
                <a:latin typeface="Arial"/>
                <a:ea typeface="Arial"/>
                <a:cs typeface="Arial"/>
                <a:sym typeface="Arial"/>
              </a:rPr>
            </a:br>
            <a:r>
              <a:rPr lang="fr-FR" sz="2800" b="1" dirty="0">
                <a:latin typeface="Arial"/>
                <a:ea typeface="Arial"/>
                <a:cs typeface="Arial"/>
                <a:sym typeface="Arial"/>
              </a:rPr>
              <a:t>        bâtiments face aux canicules</a:t>
            </a:r>
            <a:br>
              <a:rPr lang="fr-FR" sz="2200" b="1" dirty="0">
                <a:latin typeface="Arial"/>
                <a:ea typeface="Arial"/>
                <a:cs typeface="Arial"/>
                <a:sym typeface="Arial"/>
              </a:rPr>
            </a:br>
            <a:br>
              <a:rPr lang="fr-FR" sz="2200" b="1" dirty="0">
                <a:latin typeface="Arial"/>
                <a:ea typeface="Arial"/>
                <a:cs typeface="Arial"/>
                <a:sym typeface="Arial"/>
              </a:rPr>
            </a:br>
            <a:r>
              <a:rPr lang="fr-FR" sz="2000" b="1" dirty="0">
                <a:latin typeface="Arial"/>
                <a:ea typeface="Arial"/>
                <a:cs typeface="Arial"/>
                <a:sym typeface="Arial"/>
              </a:rPr>
              <a:t>Conférence IBPSA – Confort d’été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1"/>
          <p:cNvSpPr txBox="1">
            <a:spLocks noGrp="1"/>
          </p:cNvSpPr>
          <p:nvPr>
            <p:ph type="subTitle" idx="1"/>
          </p:nvPr>
        </p:nvSpPr>
        <p:spPr>
          <a:xfrm>
            <a:off x="766619" y="3981459"/>
            <a:ext cx="7758545" cy="2211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65"/>
              <a:buNone/>
            </a:pPr>
            <a:endParaRPr sz="1665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fr-FR" sz="166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Présenté par </a:t>
            </a:r>
            <a:r>
              <a:rPr lang="fr-FR" sz="1665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Robin MONNIER</a:t>
            </a:r>
            <a:r>
              <a:rPr lang="fr-FR" sz="166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(Ingénieur de recherche au CES)</a:t>
            </a:r>
          </a:p>
          <a:p>
            <a:pPr marL="0" lvl="0" indent="0" algn="ctr" rtl="0">
              <a:lnSpc>
                <a:spcPct val="10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fr-FR" sz="1665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Encadré par Bruno PEUPORTIER (Directeur de recherche au CES)</a:t>
            </a:r>
          </a:p>
          <a:p>
            <a:pPr marL="0" lvl="0" indent="0" algn="ctr" rtl="0">
              <a:lnSpc>
                <a:spcPct val="10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endParaRPr lang="fr-FR" sz="1665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0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fr-FR" sz="1665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Coordinateur : ARMINES-CES</a:t>
            </a: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fr-FR" sz="1665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Partenaires : CEA-INES, CNRM, RESALLIENCE by SIXENCE, IZUBA Energies</a:t>
            </a:r>
          </a:p>
          <a:p>
            <a:pPr marL="0" lvl="0" indent="0" algn="ctr" rtl="0">
              <a:lnSpc>
                <a:spcPct val="10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r>
              <a:rPr lang="fr-FR" sz="1665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Financement : ADEME</a:t>
            </a:r>
          </a:p>
          <a:p>
            <a:pPr marL="0" lvl="0" indent="0" algn="ctr" rtl="0">
              <a:lnSpc>
                <a:spcPct val="100000"/>
              </a:lnSpc>
              <a:spcBef>
                <a:spcPts val="333"/>
              </a:spcBef>
              <a:spcAft>
                <a:spcPts val="0"/>
              </a:spcAft>
              <a:buClr>
                <a:schemeClr val="dk1"/>
              </a:buClr>
              <a:buSzPts val="1665"/>
              <a:buNone/>
            </a:pPr>
            <a:endParaRPr lang="fr-FR" sz="1665" i="1" dirty="0">
              <a:solidFill>
                <a:schemeClr val="dk1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105" name="Google Shape;105;p1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60648"/>
            <a:ext cx="9143999" cy="7223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233533" y="627130"/>
            <a:ext cx="7195243" cy="72238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400" b="1" dirty="0"/>
              <a:t>Haussmannien à Paris, Urbain, Médian, 2050/2100 :</a:t>
            </a:r>
            <a:endParaRPr sz="24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32C986E-8445-81CB-E794-D33646EFB8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225" y="2860423"/>
            <a:ext cx="8591550" cy="321945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88FD40B-E850-91D0-4C83-97D21424EDE7}"/>
              </a:ext>
            </a:extLst>
          </p:cNvPr>
          <p:cNvSpPr txBox="1"/>
          <p:nvPr/>
        </p:nvSpPr>
        <p:spPr>
          <a:xfrm>
            <a:off x="602649" y="1871111"/>
            <a:ext cx="4209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Hypothèses : </a:t>
            </a:r>
          </a:p>
          <a:p>
            <a:pPr marL="342900" indent="-342900">
              <a:buAutoNum type="arabicParenR"/>
            </a:pPr>
            <a:r>
              <a:rPr lang="fr-FR" dirty="0"/>
              <a:t>Occultation des fenêtres la journée </a:t>
            </a:r>
          </a:p>
          <a:p>
            <a:pPr marL="342900" indent="-342900">
              <a:buAutoNum type="arabicParenR"/>
            </a:pPr>
            <a:r>
              <a:rPr lang="fr-FR" dirty="0"/>
              <a:t>Ventilation nocturne traversante : 10 vol/h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ED31D39-575C-3AF2-2865-42D5512D4F62}"/>
              </a:ext>
            </a:extLst>
          </p:cNvPr>
          <p:cNvSpPr txBox="1"/>
          <p:nvPr/>
        </p:nvSpPr>
        <p:spPr>
          <a:xfrm>
            <a:off x="1613241" y="1455238"/>
            <a:ext cx="6435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Isolants :</a:t>
            </a:r>
            <a:r>
              <a:rPr lang="fr-FR" dirty="0"/>
              <a:t> Laine de verre en toiture &amp; Polystyrène expansé murs extérieurs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33C0502-AF7A-3804-748D-657AC9905C9A}"/>
              </a:ext>
            </a:extLst>
          </p:cNvPr>
          <p:cNvSpPr txBox="1"/>
          <p:nvPr/>
        </p:nvSpPr>
        <p:spPr>
          <a:xfrm>
            <a:off x="2245921" y="6230870"/>
            <a:ext cx="689760" cy="24622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solidFill>
                  <a:srgbClr val="FF0000"/>
                </a:solidFill>
              </a:rPr>
              <a:t>2050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233098A-B3AE-E184-D868-C7D02006D6B0}"/>
              </a:ext>
            </a:extLst>
          </p:cNvPr>
          <p:cNvSpPr txBox="1"/>
          <p:nvPr/>
        </p:nvSpPr>
        <p:spPr>
          <a:xfrm>
            <a:off x="6553200" y="6236818"/>
            <a:ext cx="834428" cy="24622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solidFill>
                  <a:srgbClr val="FF0000"/>
                </a:solidFill>
              </a:rPr>
              <a:t>2080/2100</a:t>
            </a:r>
          </a:p>
        </p:txBody>
      </p:sp>
    </p:spTree>
    <p:extLst>
      <p:ext uri="{BB962C8B-B14F-4D97-AF65-F5344CB8AC3E}">
        <p14:creationId xmlns:p14="http://schemas.microsoft.com/office/powerpoint/2010/main" val="174576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8115991-3339-80EE-CF02-C1F42D2F8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4619"/>
            <a:ext cx="9144000" cy="6003381"/>
          </a:xfrm>
          <a:prstGeom prst="rect">
            <a:avLst/>
          </a:prstGeom>
        </p:spPr>
      </p:pic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7693E3A-6C4A-490D-88ED-ED2E57C9299E}"/>
              </a:ext>
            </a:extLst>
          </p:cNvPr>
          <p:cNvSpPr txBox="1"/>
          <p:nvPr/>
        </p:nvSpPr>
        <p:spPr>
          <a:xfrm>
            <a:off x="8012317" y="387762"/>
            <a:ext cx="1131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accent3">
                    <a:lumMod val="75000"/>
                  </a:schemeClr>
                </a:solidFill>
              </a:rPr>
              <a:t>Horizon 2080/2100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13AD291-1C67-AD2E-1D51-17A8507EF5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1390" y="513650"/>
            <a:ext cx="538610" cy="134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7066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386310" y="627130"/>
            <a:ext cx="6371377" cy="72238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400" b="1" dirty="0"/>
              <a:t>Haussmannien à Paris, 2100 Extrême, </a:t>
            </a:r>
            <a:br>
              <a:rPr lang="fr-FR" sz="2400" b="1" dirty="0"/>
            </a:br>
            <a:r>
              <a:rPr lang="fr-FR" sz="2400" b="1" dirty="0"/>
              <a:t>Avec ICU / Sans ICU :</a:t>
            </a:r>
            <a:endParaRPr sz="24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D54E538-D4A6-49C9-85C2-6C67EFF7DE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524101"/>
            <a:ext cx="7868595" cy="530732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308F9E2-7482-6031-6613-E472700C168D}"/>
              </a:ext>
            </a:extLst>
          </p:cNvPr>
          <p:cNvSpPr txBox="1"/>
          <p:nvPr/>
        </p:nvSpPr>
        <p:spPr>
          <a:xfrm>
            <a:off x="7620001" y="350131"/>
            <a:ext cx="1523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accent3">
                    <a:lumMod val="75000"/>
                  </a:schemeClr>
                </a:solidFill>
              </a:rPr>
              <a:t>Horizon 2080/2100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C86219D-DD29-223E-C0E0-1FC122BC3399}"/>
              </a:ext>
            </a:extLst>
          </p:cNvPr>
          <p:cNvSpPr txBox="1"/>
          <p:nvPr/>
        </p:nvSpPr>
        <p:spPr>
          <a:xfrm>
            <a:off x="2032503" y="4039265"/>
            <a:ext cx="855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FF0000"/>
                </a:solidFill>
              </a:rPr>
              <a:t>Avec ICU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2DCBB8-190F-CBDA-814D-B5BE4161F843}"/>
              </a:ext>
            </a:extLst>
          </p:cNvPr>
          <p:cNvSpPr txBox="1"/>
          <p:nvPr/>
        </p:nvSpPr>
        <p:spPr>
          <a:xfrm>
            <a:off x="6125424" y="4039176"/>
            <a:ext cx="855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FF0000"/>
                </a:solidFill>
              </a:rPr>
              <a:t>Sans ICU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67C2CA3-DE42-2368-767C-C0234A476B13}"/>
              </a:ext>
            </a:extLst>
          </p:cNvPr>
          <p:cNvSpPr txBox="1"/>
          <p:nvPr/>
        </p:nvSpPr>
        <p:spPr>
          <a:xfrm>
            <a:off x="3981828" y="2744500"/>
            <a:ext cx="689760" cy="24622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solidFill>
                  <a:srgbClr val="FF0000"/>
                </a:solidFill>
              </a:rPr>
              <a:t>02 vol/h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1A8B8C1-23B4-43E4-33BE-DC635196CA52}"/>
              </a:ext>
            </a:extLst>
          </p:cNvPr>
          <p:cNvSpPr txBox="1"/>
          <p:nvPr/>
        </p:nvSpPr>
        <p:spPr>
          <a:xfrm>
            <a:off x="3981828" y="5391297"/>
            <a:ext cx="689760" cy="24622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solidFill>
                  <a:srgbClr val="FF0000"/>
                </a:solidFill>
              </a:rPr>
              <a:t>10 vol/h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0AA1666-B28A-2DE9-42B3-4002FF22540D}"/>
              </a:ext>
            </a:extLst>
          </p:cNvPr>
          <p:cNvSpPr txBox="1"/>
          <p:nvPr/>
        </p:nvSpPr>
        <p:spPr>
          <a:xfrm>
            <a:off x="3981828" y="4039176"/>
            <a:ext cx="1024737" cy="246221"/>
          </a:xfrm>
          <a:prstGeom prst="rect">
            <a:avLst/>
          </a:prstGeom>
          <a:pattFill prst="pct5">
            <a:fgClr>
              <a:schemeClr val="lt1"/>
            </a:fgClr>
            <a:bgClr>
              <a:schemeClr val="bg1"/>
            </a:bgClr>
          </a:patt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fr-FR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393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479876" y="602786"/>
            <a:ext cx="7333672" cy="72238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000" b="1" dirty="0"/>
              <a:t>Maison ancienne 50 cm Calcaire – Nîmes Rural, 2100, Extrême</a:t>
            </a:r>
            <a:br>
              <a:rPr lang="fr-FR" sz="2000" b="1" dirty="0"/>
            </a:br>
            <a:r>
              <a:rPr lang="fr-FR" sz="1600" b="1" dirty="0"/>
              <a:t>DV occultés (80%) et 10 cm de laine de verre en toiture, contact terre-plein, 10 vol/h</a:t>
            </a:r>
            <a:endParaRPr sz="16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302373" y="1851266"/>
            <a:ext cx="8732983" cy="4746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sz="2200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sz="2200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endParaRPr lang="fr-FR" sz="2200" dirty="0"/>
          </a:p>
          <a:p>
            <a:pPr marL="342900">
              <a:spcBef>
                <a:spcPts val="0"/>
              </a:spcBef>
              <a:buSzPct val="100000"/>
              <a:buFont typeface="Wingdings" panose="05000000000000000000" pitchFamily="2" charset="2"/>
              <a:buChar char="Ø"/>
            </a:pPr>
            <a:endParaRPr lang="fr-F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>
              <a:spcBef>
                <a:spcPts val="0"/>
              </a:spcBef>
              <a:buSzPct val="100000"/>
              <a:buFont typeface="Wingdings" panose="05000000000000000000" pitchFamily="2" charset="2"/>
              <a:buChar char="Ø"/>
            </a:pPr>
            <a:endParaRPr lang="fr-F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Ø"/>
            </a:pPr>
            <a:endParaRPr lang="fr-FR" sz="2200" dirty="0"/>
          </a:p>
          <a:p>
            <a:pPr marL="3429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Ø"/>
            </a:pPr>
            <a:endParaRPr lang="fr-FR" sz="22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BEDDA1-EFBF-42F1-9C2E-144F982970A4}"/>
              </a:ext>
            </a:extLst>
          </p:cNvPr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0" y="1611429"/>
            <a:ext cx="8640000" cy="52200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06F2DA65-5EAE-4CCE-91D2-B4A815FB7CF5}"/>
              </a:ext>
            </a:extLst>
          </p:cNvPr>
          <p:cNvSpPr txBox="1"/>
          <p:nvPr/>
        </p:nvSpPr>
        <p:spPr>
          <a:xfrm>
            <a:off x="1361325" y="2518016"/>
            <a:ext cx="254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B0F0"/>
                </a:solidFill>
                <a:latin typeface="Castellar" panose="020A0402060406010301" pitchFamily="18" charset="0"/>
              </a:rPr>
              <a:t>SANS Brasseur d’air</a:t>
            </a:r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901756" y="6466304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1709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479876" y="602786"/>
            <a:ext cx="7333672" cy="72238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000" b="1" dirty="0"/>
              <a:t>Maison ancienne 50 cm Calcaire – Nîmes Rural, 2100, Extrême</a:t>
            </a:r>
            <a:br>
              <a:rPr lang="fr-FR" sz="2000" b="1" dirty="0"/>
            </a:br>
            <a:r>
              <a:rPr lang="fr-FR" sz="1600" b="1" dirty="0"/>
              <a:t>DV occultés (80%) et 10 cm de laine de verre en toiture, contact terre-plein, 10 vol/h</a:t>
            </a:r>
            <a:endParaRPr sz="16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302373" y="1851266"/>
            <a:ext cx="8732983" cy="4746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sz="2200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sz="2200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endParaRPr lang="fr-FR" sz="2200" dirty="0"/>
          </a:p>
          <a:p>
            <a:pPr marL="342900">
              <a:spcBef>
                <a:spcPts val="0"/>
              </a:spcBef>
              <a:buSzPct val="100000"/>
              <a:buFont typeface="Wingdings" panose="05000000000000000000" pitchFamily="2" charset="2"/>
              <a:buChar char="Ø"/>
            </a:pPr>
            <a:endParaRPr lang="fr-F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>
              <a:spcBef>
                <a:spcPts val="0"/>
              </a:spcBef>
              <a:buSzPct val="100000"/>
              <a:buFont typeface="Wingdings" panose="05000000000000000000" pitchFamily="2" charset="2"/>
              <a:buChar char="Ø"/>
            </a:pPr>
            <a:endParaRPr lang="fr-F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Ø"/>
            </a:pPr>
            <a:endParaRPr lang="fr-FR" sz="2200" dirty="0"/>
          </a:p>
          <a:p>
            <a:pPr marL="3429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Ø"/>
            </a:pPr>
            <a:endParaRPr lang="fr-FR" sz="22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3E69862-8F7A-4E28-9E09-4F4A83ACB793}"/>
              </a:ext>
            </a:extLst>
          </p:cNvPr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04000" y="1611429"/>
            <a:ext cx="8640000" cy="52200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829834A-95F5-4D20-B774-E24728DD5014}"/>
              </a:ext>
            </a:extLst>
          </p:cNvPr>
          <p:cNvSpPr txBox="1"/>
          <p:nvPr/>
        </p:nvSpPr>
        <p:spPr>
          <a:xfrm>
            <a:off x="1334166" y="2527069"/>
            <a:ext cx="254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00B0F0"/>
                </a:solidFill>
                <a:latin typeface="Castellar" panose="020A0402060406010301" pitchFamily="18" charset="0"/>
              </a:rPr>
              <a:t>AVEC Brasseur d’air</a:t>
            </a:r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875406" y="641741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34585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172058" y="587070"/>
            <a:ext cx="7333672" cy="72238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Conclusion</a:t>
            </a:r>
            <a:endParaRPr sz="20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0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302373" y="1385180"/>
            <a:ext cx="8732983" cy="5212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sz="2200" dirty="0"/>
          </a:p>
          <a:p>
            <a:pPr marL="342900">
              <a:spcBef>
                <a:spcPts val="0"/>
              </a:spcBef>
              <a:buSzPts val="3200"/>
            </a:pPr>
            <a:r>
              <a:rPr lang="fr-FR" sz="2200" dirty="0"/>
              <a:t>Importance des comportements : occultation et ventilation </a:t>
            </a:r>
          </a:p>
          <a:p>
            <a:pPr marL="0" indent="0">
              <a:spcBef>
                <a:spcPts val="0"/>
              </a:spcBef>
              <a:buSzPts val="3200"/>
              <a:buNone/>
            </a:pPr>
            <a:r>
              <a:rPr lang="fr-FR" sz="1900" dirty="0"/>
              <a:t>       (si possible traversante)</a:t>
            </a:r>
          </a:p>
          <a:p>
            <a:pPr marL="342900">
              <a:spcBef>
                <a:spcPts val="0"/>
              </a:spcBef>
              <a:buSzPts val="3200"/>
            </a:pPr>
            <a:endParaRPr lang="fr-FR" sz="2200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 sz="2200" dirty="0"/>
              <a:t>Environ 2 fois plus de DH en horizon 2080/2100 par rapport à 2050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sz="2200" dirty="0"/>
          </a:p>
          <a:p>
            <a:pPr marL="342900">
              <a:spcBef>
                <a:spcPts val="0"/>
              </a:spcBef>
              <a:buSzPts val="3200"/>
            </a:pPr>
            <a:r>
              <a:rPr lang="fr-FR" sz="2200" dirty="0"/>
              <a:t>Pas de grande différence entre le climat avec et sans ICU 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endParaRPr lang="fr-FR" sz="2200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fr-FR" sz="2200" dirty="0"/>
              <a:t>L’isolation thermique, par l’extérieur dès que possible, est importante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fr-FR" sz="2200" dirty="0"/>
              <a:t>      </a:t>
            </a:r>
            <a:r>
              <a:rPr lang="fr-FR" sz="1900" dirty="0"/>
              <a:t>(sur les 1</a:t>
            </a:r>
            <a:r>
              <a:rPr lang="fr-FR" sz="1900" baseline="30000" dirty="0"/>
              <a:t>er</a:t>
            </a:r>
            <a:r>
              <a:rPr lang="fr-FR" sz="1900" dirty="0"/>
              <a:t> centimètres notamment)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endParaRPr lang="fr-FR" sz="2200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fr-FR" sz="2200" dirty="0"/>
              <a:t>On a une légère amélioration du confort en mettant du DV ou du TV (dépend des expositions et de l’occultation ou non)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endParaRPr lang="fr-FR" sz="2200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fr-FR" sz="2200" dirty="0"/>
              <a:t>Etape suivante du projet : ACV et analyse de coûts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endParaRPr lang="fr-FR" sz="22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endParaRPr lang="fr-FR" sz="2200" dirty="0"/>
          </a:p>
          <a:p>
            <a:pPr marL="342900">
              <a:spcBef>
                <a:spcPts val="0"/>
              </a:spcBef>
              <a:buSzPct val="100000"/>
              <a:buFont typeface="Wingdings" panose="05000000000000000000" pitchFamily="2" charset="2"/>
              <a:buChar char="Ø"/>
            </a:pPr>
            <a:endParaRPr lang="fr-F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>
              <a:spcBef>
                <a:spcPts val="0"/>
              </a:spcBef>
              <a:buSzPct val="100000"/>
              <a:buFont typeface="Wingdings" panose="05000000000000000000" pitchFamily="2" charset="2"/>
              <a:buChar char="Ø"/>
            </a:pPr>
            <a:endParaRPr lang="fr-F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Ø"/>
            </a:pPr>
            <a:endParaRPr lang="fr-FR" sz="2200" dirty="0"/>
          </a:p>
          <a:p>
            <a:pPr marL="3429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Ø"/>
            </a:pPr>
            <a:endParaRPr lang="fr-FR" sz="2200" dirty="0"/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6409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5"/>
          <p:cNvSpPr txBox="1">
            <a:spLocks noGrp="1"/>
          </p:cNvSpPr>
          <p:nvPr>
            <p:ph type="body" idx="1"/>
          </p:nvPr>
        </p:nvSpPr>
        <p:spPr>
          <a:xfrm>
            <a:off x="457200" y="1753810"/>
            <a:ext cx="8229600" cy="4372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u="sng" dirty="0"/>
          </a:p>
          <a:p>
            <a:pPr marL="34290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endParaRPr dirty="0"/>
          </a:p>
          <a:p>
            <a:pPr marL="342900" lvl="0" indent="-342900" algn="ctr" rtl="0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</a:pPr>
            <a:r>
              <a:rPr lang="fr-FR" sz="4800" b="1" dirty="0"/>
              <a:t>Merci de votre attention</a:t>
            </a:r>
            <a:endParaRPr sz="4800" b="1" dirty="0"/>
          </a:p>
        </p:txBody>
      </p:sp>
      <p:pic>
        <p:nvPicPr>
          <p:cNvPr id="443" name="Google Shape;443;p25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6064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2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353128" y="556218"/>
            <a:ext cx="7333672" cy="501029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Végétalisation des façades et toiture</a:t>
            </a:r>
            <a:endParaRPr sz="32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-2625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411015" y="1379706"/>
            <a:ext cx="8732983" cy="5215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dirty="0"/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734863" y="64320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E50B005-919D-48E3-B633-0547B30721A7}"/>
              </a:ext>
            </a:extLst>
          </p:cNvPr>
          <p:cNvSpPr txBox="1"/>
          <p:nvPr/>
        </p:nvSpPr>
        <p:spPr>
          <a:xfrm>
            <a:off x="4511746" y="5593532"/>
            <a:ext cx="444623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rgbClr val="FF0000"/>
                </a:solidFill>
                <a:sym typeface="Wingdings" panose="05000000000000000000" pitchFamily="2" charset="2"/>
              </a:rPr>
              <a:t>La végétalisation améliore le confort</a:t>
            </a:r>
            <a:r>
              <a:rPr lang="fr-FR" sz="1400" dirty="0">
                <a:sym typeface="Wingdings" panose="05000000000000000000" pitchFamily="2" charset="2"/>
              </a:rPr>
              <a:t> mais semblerait ne pas agir de façon significative sur les surchauffes importantes. </a:t>
            </a:r>
          </a:p>
          <a:p>
            <a:r>
              <a:rPr lang="fr-FR" dirty="0">
                <a:sym typeface="Wingdings" panose="05000000000000000000" pitchFamily="2" charset="2"/>
              </a:rPr>
              <a:t>Amélioration importante du confort sur la configuration non isolée.</a:t>
            </a:r>
            <a:endParaRPr lang="fr-FR" dirty="0"/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500D79A2-95F6-4590-B00E-416F671046D0}"/>
              </a:ext>
            </a:extLst>
          </p:cNvPr>
          <p:cNvSpPr/>
          <p:nvPr/>
        </p:nvSpPr>
        <p:spPr>
          <a:xfrm>
            <a:off x="4174102" y="6110688"/>
            <a:ext cx="266330" cy="119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E8BB07A-F60F-44EC-8A69-BB223333617D}"/>
              </a:ext>
            </a:extLst>
          </p:cNvPr>
          <p:cNvSpPr txBox="1"/>
          <p:nvPr/>
        </p:nvSpPr>
        <p:spPr>
          <a:xfrm>
            <a:off x="174440" y="1448622"/>
            <a:ext cx="71042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u="sng" dirty="0">
                <a:sym typeface="Wingdings" panose="05000000000000000000" pitchFamily="2" charset="2"/>
              </a:rPr>
              <a:t>Modélisation :</a:t>
            </a:r>
            <a:r>
              <a:rPr lang="fr-FR" sz="1400" dirty="0">
                <a:sym typeface="Wingdings" panose="05000000000000000000" pitchFamily="2" charset="2"/>
              </a:rPr>
              <a:t> </a:t>
            </a:r>
            <a:r>
              <a:rPr lang="fr-FR" sz="1400" dirty="0">
                <a:solidFill>
                  <a:srgbClr val="FF0000"/>
                </a:solidFill>
                <a:sym typeface="Wingdings" panose="05000000000000000000" pitchFamily="2" charset="2"/>
              </a:rPr>
              <a:t>Absorptivité de 0,1 des parois </a:t>
            </a:r>
            <a:r>
              <a:rPr lang="fr-FR" sz="1400" dirty="0">
                <a:sym typeface="Wingdings" panose="05000000000000000000" pitchFamily="2" charset="2"/>
              </a:rPr>
              <a:t>pour tenir compte de l’évapotranspiration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2779DDD-7845-4846-9EC2-DE64C3B6E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76" y="1842325"/>
            <a:ext cx="9088222" cy="372309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C8BDC19-F373-4ED7-A77E-B705F1A613BC}"/>
              </a:ext>
            </a:extLst>
          </p:cNvPr>
          <p:cNvSpPr txBox="1"/>
          <p:nvPr/>
        </p:nvSpPr>
        <p:spPr>
          <a:xfrm>
            <a:off x="174440" y="5691006"/>
            <a:ext cx="3782561" cy="954107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fr-FR" sz="1400" u="sng" dirty="0">
                <a:sym typeface="Wingdings" panose="05000000000000000000" pitchFamily="2" charset="2"/>
              </a:rPr>
              <a:t>Données pour 10 cm d’isolant &amp; DV :</a:t>
            </a:r>
          </a:p>
          <a:p>
            <a:endParaRPr lang="fr-FR" sz="1400" u="sng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>
                <a:sym typeface="Wingdings" panose="05000000000000000000" pitchFamily="2" charset="2"/>
              </a:rPr>
              <a:t>Baisse de 144°C.h à </a:t>
            </a:r>
            <a:r>
              <a:rPr lang="fr-FR" dirty="0">
                <a:sym typeface="Wingdings" panose="05000000000000000000" pitchFamily="2" charset="2"/>
              </a:rPr>
              <a:t>87°C.h</a:t>
            </a:r>
            <a:r>
              <a:rPr lang="fr-FR" sz="1400" dirty="0">
                <a:sym typeface="Wingdings" panose="05000000000000000000" pitchFamily="2" charset="2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>
                <a:sym typeface="Wingdings" panose="05000000000000000000" pitchFamily="2" charset="2"/>
              </a:rPr>
              <a:t>T° max identique</a:t>
            </a:r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ACBCA08-215C-4C1C-BD4D-A2FD0EBD8741}"/>
              </a:ext>
            </a:extLst>
          </p:cNvPr>
          <p:cNvSpPr txBox="1"/>
          <p:nvPr/>
        </p:nvSpPr>
        <p:spPr>
          <a:xfrm>
            <a:off x="174440" y="1138687"/>
            <a:ext cx="5308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u="sng" dirty="0">
                <a:solidFill>
                  <a:schemeClr val="accent3">
                    <a:lumMod val="75000"/>
                  </a:schemeClr>
                </a:solidFill>
              </a:rPr>
              <a:t>Fichier météo : </a:t>
            </a:r>
            <a:r>
              <a:rPr lang="fr-FR" sz="1400" i="1" dirty="0">
                <a:solidFill>
                  <a:schemeClr val="accent3">
                    <a:lumMod val="75000"/>
                  </a:schemeClr>
                </a:solidFill>
              </a:rPr>
              <a:t>Paris, 2100, Urbain, vague médiane</a:t>
            </a:r>
          </a:p>
        </p:txBody>
      </p:sp>
    </p:spTree>
    <p:extLst>
      <p:ext uri="{BB962C8B-B14F-4D97-AF65-F5344CB8AC3E}">
        <p14:creationId xmlns:p14="http://schemas.microsoft.com/office/powerpoint/2010/main" val="3642624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235161" y="657324"/>
            <a:ext cx="7333672" cy="501029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Utilisation d’un puits Climatique</a:t>
            </a:r>
            <a:endParaRPr sz="32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-2625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411015" y="1379706"/>
            <a:ext cx="8732983" cy="5215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dirty="0"/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E50B005-919D-48E3-B633-0547B30721A7}"/>
              </a:ext>
            </a:extLst>
          </p:cNvPr>
          <p:cNvSpPr txBox="1"/>
          <p:nvPr/>
        </p:nvSpPr>
        <p:spPr>
          <a:xfrm>
            <a:off x="4627778" y="5900611"/>
            <a:ext cx="44462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rgbClr val="FF0000"/>
                </a:solidFill>
                <a:sym typeface="Wingdings" panose="05000000000000000000" pitchFamily="2" charset="2"/>
              </a:rPr>
              <a:t>Le puits Climatique améliore le confort</a:t>
            </a:r>
            <a:r>
              <a:rPr lang="fr-FR" dirty="0">
                <a:solidFill>
                  <a:schemeClr val="tx1"/>
                </a:solidFill>
                <a:sym typeface="Wingdings" panose="05000000000000000000" pitchFamily="2" charset="2"/>
              </a:rPr>
              <a:t> : réduction du nombres d’heures au delà de plus de 28/30 ° et baisse de 2°C la </a:t>
            </a:r>
            <a:r>
              <a:rPr lang="fr-FR" dirty="0" err="1">
                <a:solidFill>
                  <a:schemeClr val="tx1"/>
                </a:solidFill>
                <a:sym typeface="Wingdings" panose="05000000000000000000" pitchFamily="2" charset="2"/>
              </a:rPr>
              <a:t>T°max</a:t>
            </a:r>
            <a:endParaRPr lang="fr-FR" dirty="0"/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500D79A2-95F6-4590-B00E-416F671046D0}"/>
              </a:ext>
            </a:extLst>
          </p:cNvPr>
          <p:cNvSpPr/>
          <p:nvPr/>
        </p:nvSpPr>
        <p:spPr>
          <a:xfrm>
            <a:off x="4174102" y="6110688"/>
            <a:ext cx="266330" cy="119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E2FA3DB-E52B-423D-ADC4-F093D91405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99279"/>
            <a:ext cx="9144000" cy="377044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DC8BDC19-F373-4ED7-A77E-B705F1A613BC}"/>
              </a:ext>
            </a:extLst>
          </p:cNvPr>
          <p:cNvSpPr txBox="1"/>
          <p:nvPr/>
        </p:nvSpPr>
        <p:spPr>
          <a:xfrm>
            <a:off x="174440" y="5551924"/>
            <a:ext cx="3782561" cy="116955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fr-FR" sz="1400" u="sng" dirty="0">
                <a:sym typeface="Wingdings" panose="05000000000000000000" pitchFamily="2" charset="2"/>
              </a:rPr>
              <a:t>Données pour 10 cm d’isolant &amp; DV :</a:t>
            </a:r>
          </a:p>
          <a:p>
            <a:endParaRPr lang="fr-FR" sz="1400" u="sng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>
                <a:sym typeface="Wingdings" panose="05000000000000000000" pitchFamily="2" charset="2"/>
              </a:rPr>
              <a:t>Baisse de 594°C</a:t>
            </a:r>
            <a:r>
              <a:rPr lang="fr-FR" dirty="0">
                <a:sym typeface="Wingdings" panose="05000000000000000000" pitchFamily="2" charset="2"/>
              </a:rPr>
              <a:t>.h</a:t>
            </a:r>
            <a:r>
              <a:rPr lang="fr-FR" sz="1400" dirty="0">
                <a:sym typeface="Wingdings" panose="05000000000000000000" pitchFamily="2" charset="2"/>
              </a:rPr>
              <a:t> à 248°C.h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>
                <a:sym typeface="Wingdings" panose="05000000000000000000" pitchFamily="2" charset="2"/>
              </a:rPr>
              <a:t>Baisse de </a:t>
            </a:r>
            <a:r>
              <a:rPr lang="fr-FR" dirty="0">
                <a:sym typeface="Wingdings" panose="05000000000000000000" pitchFamily="2" charset="2"/>
              </a:rPr>
              <a:t>39,3°C à 37,1</a:t>
            </a:r>
            <a:r>
              <a:rPr lang="fr-FR" sz="1400" dirty="0">
                <a:sym typeface="Wingdings" panose="05000000000000000000" pitchFamily="2" charset="2"/>
              </a:rPr>
              <a:t> °C la température maximale</a:t>
            </a:r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5706D95-C3B2-4FCB-AC24-0ACA98526D1D}"/>
              </a:ext>
            </a:extLst>
          </p:cNvPr>
          <p:cNvSpPr txBox="1"/>
          <p:nvPr/>
        </p:nvSpPr>
        <p:spPr>
          <a:xfrm>
            <a:off x="174440" y="1324037"/>
            <a:ext cx="5308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u="sng" dirty="0">
                <a:solidFill>
                  <a:schemeClr val="accent3">
                    <a:lumMod val="75000"/>
                  </a:schemeClr>
                </a:solidFill>
              </a:rPr>
              <a:t>Fichier météo : </a:t>
            </a:r>
            <a:r>
              <a:rPr lang="fr-FR" sz="1400" i="1" dirty="0">
                <a:solidFill>
                  <a:schemeClr val="accent3">
                    <a:lumMod val="75000"/>
                  </a:schemeClr>
                </a:solidFill>
              </a:rPr>
              <a:t>Paris, 2100, Urbain, vague médiane</a:t>
            </a:r>
          </a:p>
        </p:txBody>
      </p:sp>
    </p:spTree>
    <p:extLst>
      <p:ext uri="{BB962C8B-B14F-4D97-AF65-F5344CB8AC3E}">
        <p14:creationId xmlns:p14="http://schemas.microsoft.com/office/powerpoint/2010/main" val="1835066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173018" y="983030"/>
            <a:ext cx="7333672" cy="72238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Annexe 1 : Paramètres Puits Climatique</a:t>
            </a:r>
            <a:endParaRPr sz="32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6064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7E6ED5B-C900-4B80-8719-1678780D6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218" y="2271564"/>
            <a:ext cx="7815561" cy="39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40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9"/>
          <p:cNvSpPr txBox="1">
            <a:spLocks noGrp="1"/>
          </p:cNvSpPr>
          <p:nvPr>
            <p:ph type="title"/>
          </p:nvPr>
        </p:nvSpPr>
        <p:spPr>
          <a:xfrm>
            <a:off x="1114752" y="191849"/>
            <a:ext cx="7295352" cy="96471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fr-FR" sz="2800" b="1" dirty="0"/>
              <a:t>Contexte et objectifs du projet « </a:t>
            </a:r>
            <a:r>
              <a:rPr lang="fr-FR" sz="2800" b="1" dirty="0" err="1"/>
              <a:t>Resiliance</a:t>
            </a:r>
            <a:r>
              <a:rPr lang="fr-FR" sz="2800" b="1" dirty="0"/>
              <a:t> »</a:t>
            </a:r>
            <a:endParaRPr sz="2800" b="1" dirty="0"/>
          </a:p>
        </p:txBody>
      </p:sp>
      <p:sp>
        <p:nvSpPr>
          <p:cNvPr id="140" name="Google Shape;140;p39"/>
          <p:cNvSpPr txBox="1">
            <a:spLocks noGrp="1"/>
          </p:cNvSpPr>
          <p:nvPr>
            <p:ph type="sldNum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39"/>
          <p:cNvSpPr txBox="1"/>
          <p:nvPr/>
        </p:nvSpPr>
        <p:spPr>
          <a:xfrm>
            <a:off x="533582" y="3018377"/>
            <a:ext cx="3308221" cy="1569620"/>
          </a:xfrm>
          <a:prstGeom prst="rect">
            <a:avLst/>
          </a:prstGeom>
          <a:noFill/>
          <a:ln w="25400" cap="flat" cmpd="sng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Méthode 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fr-FR" sz="1600" b="1" i="0" u="sng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</a:t>
            </a:r>
            <a:r>
              <a:rPr lang="fr-FR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Echantillon de bâtiments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Données climatiques prospectives (CNRM)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fr-FR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Wingdings" panose="05000000000000000000" pitchFamily="2" charset="2"/>
              </a:rPr>
              <a:t>Usage de la simulation (STD)</a:t>
            </a:r>
            <a:endParaRPr lang="fr-FR" sz="1600" b="1" i="0" u="none" strike="noStrike" cap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5" name="Google Shape;145;p39"/>
          <p:cNvSpPr txBox="1"/>
          <p:nvPr/>
        </p:nvSpPr>
        <p:spPr>
          <a:xfrm>
            <a:off x="2178973" y="1495371"/>
            <a:ext cx="1239316" cy="369291"/>
          </a:xfrm>
          <a:prstGeom prst="rect">
            <a:avLst/>
          </a:prstGeom>
          <a:noFill/>
          <a:ln w="25400" cap="flat" cmpd="sng">
            <a:solidFill>
              <a:srgbClr val="00B0F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dirty="0"/>
              <a:t>Objectifs</a:t>
            </a:r>
            <a:endParaRPr sz="18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Image 28" descr="Une image contenant arbre, ciel, herbe, extérieur&#10;&#10;Description générée automatiquement">
            <a:extLst>
              <a:ext uri="{FF2B5EF4-FFF2-40B4-BE49-F238E27FC236}">
                <a16:creationId xmlns:a16="http://schemas.microsoft.com/office/drawing/2014/main" id="{4B1F7BB9-7E62-4D28-8839-BA84B9E806A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5000"/>
          </a:blip>
          <a:stretch>
            <a:fillRect/>
          </a:stretch>
        </p:blipFill>
        <p:spPr>
          <a:xfrm>
            <a:off x="0" y="1376784"/>
            <a:ext cx="9154021" cy="5481216"/>
          </a:xfrm>
          <a:prstGeom prst="rect">
            <a:avLst/>
          </a:prstGeom>
          <a:noFill/>
          <a:effectLst/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983A4672-5C95-4D57-B412-C46ADFC96C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396" y="5391298"/>
            <a:ext cx="703363" cy="691236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FF7B45D0-E43E-486C-9EED-8890AF13A9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8289" y="5354940"/>
            <a:ext cx="762494" cy="920614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9E2F118A-2FAD-44A7-AC3B-84A3289372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3968" y="3644008"/>
            <a:ext cx="576064" cy="708650"/>
          </a:xfrm>
          <a:prstGeom prst="rect">
            <a:avLst/>
          </a:prstGeom>
        </p:spPr>
      </p:pic>
      <p:sp>
        <p:nvSpPr>
          <p:cNvPr id="38" name="Text Box 4">
            <a:extLst>
              <a:ext uri="{FF2B5EF4-FFF2-40B4-BE49-F238E27FC236}">
                <a16:creationId xmlns:a16="http://schemas.microsoft.com/office/drawing/2014/main" id="{BA93998D-0F38-4AB0-A930-76F63D1B78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925" y="2007958"/>
            <a:ext cx="7546407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fr-FR" altLang="fr-FR" sz="1600" b="1" u="sng" dirty="0">
                <a:cs typeface="Arial" panose="020B0604020202020204" pitchFamily="34" charset="0"/>
              </a:rPr>
              <a:t>Aide à la conception et rénovations de bâtiments résilients :</a:t>
            </a:r>
          </a:p>
          <a:p>
            <a:pPr eaLnBrk="1" hangingPunct="1">
              <a:buClrTx/>
              <a:buFontTx/>
              <a:buNone/>
            </a:pPr>
            <a:endParaRPr lang="fr-FR" altLang="fr-FR" sz="1600" b="1" u="sng" dirty="0">
              <a:cs typeface="Arial" panose="020B0604020202020204" pitchFamily="34" charset="0"/>
            </a:endParaRPr>
          </a:p>
          <a:p>
            <a:pPr eaLnBrk="1" hangingPunct="1">
              <a:buClrTx/>
              <a:buFontTx/>
              <a:buNone/>
            </a:pPr>
            <a:r>
              <a:rPr lang="fr-FR" altLang="fr-FR" sz="1600" b="1" dirty="0">
                <a:cs typeface="Arial" panose="020B0604020202020204" pitchFamily="34" charset="0"/>
              </a:rPr>
              <a:t>Optimisation du confort thermique estival avec un impact environnemental limité</a:t>
            </a:r>
          </a:p>
        </p:txBody>
      </p:sp>
      <p:sp>
        <p:nvSpPr>
          <p:cNvPr id="39" name="Text Box 4">
            <a:extLst>
              <a:ext uri="{FF2B5EF4-FFF2-40B4-BE49-F238E27FC236}">
                <a16:creationId xmlns:a16="http://schemas.microsoft.com/office/drawing/2014/main" id="{4B5188FC-517C-4D14-B657-CFDAB37AE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0900" y="4585544"/>
            <a:ext cx="3706375" cy="354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285750" indent="-285750" eaLnBrk="1" hangingPunct="1">
              <a:buClrTx/>
              <a:buFontTx/>
              <a:buChar char="-"/>
            </a:pPr>
            <a:r>
              <a:rPr lang="fr-FR" altLang="fr-FR" sz="1600" b="1" dirty="0">
                <a:cs typeface="Arial" panose="020B0604020202020204" pitchFamily="34" charset="0"/>
              </a:rPr>
              <a:t>Comportement des usagers</a:t>
            </a:r>
          </a:p>
          <a:p>
            <a:pPr marL="285750" indent="-285750" eaLnBrk="1" hangingPunct="1">
              <a:buClrTx/>
              <a:buFontTx/>
              <a:buChar char="-"/>
            </a:pPr>
            <a:endParaRPr lang="fr-FR" altLang="fr-FR" sz="1600" b="1" dirty="0">
              <a:cs typeface="Arial" panose="020B0604020202020204" pitchFamily="34" charset="0"/>
            </a:endParaRPr>
          </a:p>
          <a:p>
            <a:pPr marL="285750" indent="-285750">
              <a:buClrTx/>
              <a:buFontTx/>
              <a:buChar char="-"/>
            </a:pPr>
            <a:r>
              <a:rPr lang="fr-FR" altLang="fr-FR" sz="1600" b="1" dirty="0">
                <a:cs typeface="Arial" panose="020B0604020202020204" pitchFamily="34" charset="0"/>
              </a:rPr>
              <a:t>Isolation, Végétalisation</a:t>
            </a:r>
          </a:p>
          <a:p>
            <a:pPr marL="285750" indent="-285750">
              <a:buClrTx/>
              <a:buFontTx/>
              <a:buChar char="-"/>
            </a:pPr>
            <a:endParaRPr lang="fr-FR" altLang="fr-FR" sz="1600" b="1" dirty="0">
              <a:cs typeface="Arial" panose="020B0604020202020204" pitchFamily="34" charset="0"/>
            </a:endParaRPr>
          </a:p>
          <a:p>
            <a:pPr marL="285750" indent="-285750">
              <a:buClrTx/>
              <a:buFontTx/>
              <a:buChar char="-"/>
            </a:pPr>
            <a:r>
              <a:rPr lang="fr-FR" altLang="fr-FR" sz="1600" b="1" dirty="0">
                <a:cs typeface="Arial" panose="020B0604020202020204" pitchFamily="34" charset="0"/>
              </a:rPr>
              <a:t>Ventilation, Brasseur d’air</a:t>
            </a:r>
          </a:p>
          <a:p>
            <a:pPr marL="285750" indent="-285750">
              <a:buClrTx/>
              <a:buFontTx/>
              <a:buChar char="-"/>
            </a:pPr>
            <a:endParaRPr lang="fr-FR" altLang="fr-FR" sz="1600" b="1" dirty="0">
              <a:cs typeface="Arial" panose="020B0604020202020204" pitchFamily="34" charset="0"/>
            </a:endParaRPr>
          </a:p>
          <a:p>
            <a:pPr marL="285750" indent="-285750">
              <a:buClrTx/>
              <a:buFontTx/>
              <a:buChar char="-"/>
            </a:pPr>
            <a:r>
              <a:rPr lang="fr-FR" altLang="fr-FR" sz="1600" b="1" dirty="0">
                <a:cs typeface="Arial" panose="020B0604020202020204" pitchFamily="34" charset="0"/>
              </a:rPr>
              <a:t>Climatisation en zonage thermique</a:t>
            </a:r>
          </a:p>
          <a:p>
            <a:pPr marL="285750" indent="-285750">
              <a:buClrTx/>
              <a:buFontTx/>
              <a:buChar char="-"/>
            </a:pPr>
            <a:endParaRPr lang="fr-FR" altLang="fr-FR" b="1" dirty="0">
              <a:cs typeface="Arial" panose="020B0604020202020204" pitchFamily="34" charset="0"/>
            </a:endParaRPr>
          </a:p>
          <a:p>
            <a:pPr marL="285750" indent="-285750">
              <a:buClrTx/>
              <a:buFontTx/>
              <a:buChar char="-"/>
            </a:pPr>
            <a:endParaRPr lang="fr-FR" altLang="fr-FR" b="1" dirty="0">
              <a:cs typeface="Arial" panose="020B0604020202020204" pitchFamily="34" charset="0"/>
            </a:endParaRPr>
          </a:p>
          <a:p>
            <a:pPr marL="285750" indent="-285750" eaLnBrk="1" hangingPunct="1">
              <a:buClrTx/>
              <a:buFontTx/>
              <a:buChar char="-"/>
            </a:pPr>
            <a:endParaRPr lang="fr-FR" altLang="fr-FR" b="1" dirty="0">
              <a:cs typeface="Arial" panose="020B0604020202020204" pitchFamily="34" charset="0"/>
            </a:endParaRPr>
          </a:p>
          <a:p>
            <a:pPr marL="285750" indent="-285750" eaLnBrk="1" hangingPunct="1">
              <a:buClrTx/>
              <a:buFontTx/>
              <a:buChar char="-"/>
            </a:pPr>
            <a:endParaRPr lang="fr-FR" altLang="fr-FR" b="1" dirty="0">
              <a:cs typeface="Arial" panose="020B0604020202020204" pitchFamily="34" charset="0"/>
            </a:endParaRPr>
          </a:p>
          <a:p>
            <a:pPr marL="285750" indent="-285750" eaLnBrk="1" hangingPunct="1">
              <a:buClrTx/>
              <a:buFontTx/>
              <a:buChar char="-"/>
            </a:pPr>
            <a:endParaRPr lang="fr-FR" altLang="fr-FR" b="1" dirty="0">
              <a:cs typeface="Arial" panose="020B0604020202020204" pitchFamily="34" charset="0"/>
            </a:endParaRPr>
          </a:p>
          <a:p>
            <a:pPr marL="285750" indent="-285750" eaLnBrk="1" hangingPunct="1">
              <a:buClrTx/>
              <a:buFontTx/>
              <a:buChar char="-"/>
            </a:pPr>
            <a:endParaRPr lang="fr-FR" altLang="fr-FR" b="1" dirty="0">
              <a:cs typeface="Arial" panose="020B0604020202020204" pitchFamily="34" charset="0"/>
            </a:endParaRPr>
          </a:p>
          <a:p>
            <a:pPr marL="285750" indent="-285750" eaLnBrk="1" hangingPunct="1">
              <a:buClrTx/>
              <a:buFontTx/>
              <a:buChar char="-"/>
            </a:pPr>
            <a:endParaRPr lang="fr-FR" altLang="fr-FR" b="1" dirty="0">
              <a:cs typeface="Arial" panose="020B0604020202020204" pitchFamily="34" charset="0"/>
            </a:endParaRPr>
          </a:p>
          <a:p>
            <a:pPr marL="285750" indent="-285750" eaLnBrk="1" hangingPunct="1">
              <a:buClrTx/>
              <a:buFontTx/>
              <a:buChar char="-"/>
            </a:pPr>
            <a:endParaRPr lang="fr-FR" altLang="fr-FR" b="1" dirty="0">
              <a:cs typeface="Arial" panose="020B0604020202020204" pitchFamily="34" charset="0"/>
            </a:endParaRPr>
          </a:p>
        </p:txBody>
      </p:sp>
      <p:sp>
        <p:nvSpPr>
          <p:cNvPr id="43" name="Flèche : gauche 42">
            <a:extLst>
              <a:ext uri="{FF2B5EF4-FFF2-40B4-BE49-F238E27FC236}">
                <a16:creationId xmlns:a16="http://schemas.microsoft.com/office/drawing/2014/main" id="{2855AAF5-C70E-46CA-850E-92D37F63886F}"/>
              </a:ext>
            </a:extLst>
          </p:cNvPr>
          <p:cNvSpPr/>
          <p:nvPr/>
        </p:nvSpPr>
        <p:spPr bwMode="auto">
          <a:xfrm rot="10800000">
            <a:off x="1438009" y="5674001"/>
            <a:ext cx="470446" cy="198173"/>
          </a:xfrm>
          <a:prstGeom prst="lef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fr-FR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8428C27-FD5D-4E3F-9F4D-F75710764B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2552" y="5386328"/>
            <a:ext cx="703363" cy="857839"/>
          </a:xfrm>
          <a:prstGeom prst="rect">
            <a:avLst/>
          </a:prstGeom>
        </p:spPr>
      </p:pic>
      <p:sp>
        <p:nvSpPr>
          <p:cNvPr id="23" name="Flèche : gauche 22">
            <a:extLst>
              <a:ext uri="{FF2B5EF4-FFF2-40B4-BE49-F238E27FC236}">
                <a16:creationId xmlns:a16="http://schemas.microsoft.com/office/drawing/2014/main" id="{5C8D32A6-2861-4B31-B2FA-D54024A8ACBF}"/>
              </a:ext>
            </a:extLst>
          </p:cNvPr>
          <p:cNvSpPr/>
          <p:nvPr/>
        </p:nvSpPr>
        <p:spPr bwMode="auto">
          <a:xfrm rot="10800000">
            <a:off x="2831879" y="5684959"/>
            <a:ext cx="470446" cy="198173"/>
          </a:xfrm>
          <a:prstGeom prst="lef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fr-FR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479876" y="602786"/>
            <a:ext cx="7333672" cy="72238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000" b="1" dirty="0"/>
              <a:t>Climatisation en zonage thermique : Maison des Années 50 </a:t>
            </a:r>
            <a:br>
              <a:rPr lang="fr-FR" sz="2000" b="1" dirty="0"/>
            </a:br>
            <a:r>
              <a:rPr lang="fr-FR" sz="1800" b="1" dirty="0"/>
              <a:t>à Nîmes Urbain, 2100 Extrême (DV occultés &amp; 10 cm d’isolants)</a:t>
            </a:r>
            <a:endParaRPr sz="18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302373" y="1851266"/>
            <a:ext cx="8732983" cy="4746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sz="2200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sz="2200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endParaRPr lang="fr-FR" sz="2200" dirty="0"/>
          </a:p>
          <a:p>
            <a:pPr marL="342900">
              <a:spcBef>
                <a:spcPts val="0"/>
              </a:spcBef>
              <a:buSzPct val="100000"/>
              <a:buFont typeface="Wingdings" panose="05000000000000000000" pitchFamily="2" charset="2"/>
              <a:buChar char="Ø"/>
            </a:pPr>
            <a:endParaRPr lang="fr-F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>
              <a:spcBef>
                <a:spcPts val="0"/>
              </a:spcBef>
              <a:buSzPct val="100000"/>
              <a:buFont typeface="Wingdings" panose="05000000000000000000" pitchFamily="2" charset="2"/>
              <a:buChar char="Ø"/>
            </a:pPr>
            <a:endParaRPr lang="fr-F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Ø"/>
            </a:pPr>
            <a:endParaRPr lang="fr-FR" sz="2200" dirty="0"/>
          </a:p>
          <a:p>
            <a:pPr marL="3429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Ø"/>
            </a:pPr>
            <a:endParaRPr lang="fr-FR" sz="2200" dirty="0"/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14DF307-B962-4475-8894-0A38305B02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534" y="1425753"/>
            <a:ext cx="7236579" cy="4523624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2B4C32A-E938-47D0-BAB3-F93EBFC49F5B}"/>
              </a:ext>
            </a:extLst>
          </p:cNvPr>
          <p:cNvSpPr txBox="1"/>
          <p:nvPr/>
        </p:nvSpPr>
        <p:spPr>
          <a:xfrm>
            <a:off x="1951979" y="6162060"/>
            <a:ext cx="50647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srgbClr val="FF0000"/>
                </a:solidFill>
                <a:sym typeface="Wingdings" panose="05000000000000000000" pitchFamily="2" charset="2"/>
              </a:rPr>
              <a:t>La climatisation d’une seule pièce peut suffire à améliorer le confort dans l’ensemble des pièces adjacentes</a:t>
            </a:r>
            <a:endParaRPr lang="fr-FR" dirty="0"/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57D8DF38-8831-45FC-8AEE-62A4AA153EAE}"/>
              </a:ext>
            </a:extLst>
          </p:cNvPr>
          <p:cNvSpPr/>
          <p:nvPr/>
        </p:nvSpPr>
        <p:spPr>
          <a:xfrm>
            <a:off x="1479876" y="6363751"/>
            <a:ext cx="266330" cy="119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611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302373" y="1851266"/>
            <a:ext cx="8732983" cy="4746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sz="2200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sz="2200" dirty="0"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endParaRPr lang="fr-FR" sz="2200" dirty="0"/>
          </a:p>
          <a:p>
            <a:pPr marL="342900">
              <a:spcBef>
                <a:spcPts val="0"/>
              </a:spcBef>
              <a:buSzPct val="100000"/>
              <a:buFont typeface="Wingdings" panose="05000000000000000000" pitchFamily="2" charset="2"/>
              <a:buChar char="Ø"/>
            </a:pPr>
            <a:endParaRPr lang="fr-F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>
              <a:spcBef>
                <a:spcPts val="0"/>
              </a:spcBef>
              <a:buSzPct val="100000"/>
              <a:buFont typeface="Wingdings" panose="05000000000000000000" pitchFamily="2" charset="2"/>
              <a:buChar char="Ø"/>
            </a:pPr>
            <a:endParaRPr lang="fr-FR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Ø"/>
            </a:pPr>
            <a:endParaRPr lang="fr-FR" sz="2200" dirty="0"/>
          </a:p>
          <a:p>
            <a:pPr marL="342900"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pitchFamily="2" charset="2"/>
              <a:buChar char="Ø"/>
            </a:pPr>
            <a:endParaRPr lang="fr-FR" sz="2200" dirty="0"/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5B08734-E326-44CF-8AD7-161008EDB5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936409"/>
            <a:ext cx="7509879" cy="589502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913A28A1-EC22-4DC6-85F9-8EC790604868}"/>
              </a:ext>
            </a:extLst>
          </p:cNvPr>
          <p:cNvSpPr txBox="1"/>
          <p:nvPr/>
        </p:nvSpPr>
        <p:spPr>
          <a:xfrm>
            <a:off x="2258365" y="534904"/>
            <a:ext cx="4627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3">
                    <a:lumMod val="50000"/>
                  </a:schemeClr>
                </a:solidFill>
              </a:rPr>
              <a:t>Semaine la plus chaude à Nîmes Urbain, 2100 Extrême</a:t>
            </a:r>
          </a:p>
        </p:txBody>
      </p:sp>
    </p:spTree>
    <p:extLst>
      <p:ext uri="{BB962C8B-B14F-4D97-AF65-F5344CB8AC3E}">
        <p14:creationId xmlns:p14="http://schemas.microsoft.com/office/powerpoint/2010/main" val="37554596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353128" y="454921"/>
            <a:ext cx="7333672" cy="1103104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800" b="1" dirty="0"/>
              <a:t>Impact du débit de ventilation nocturne sur le confort d’été</a:t>
            </a:r>
            <a:endParaRPr sz="28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-97954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411015" y="2419926"/>
            <a:ext cx="8732983" cy="4438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r>
              <a:rPr lang="fr-FR" sz="2000" dirty="0">
                <a:sym typeface="Wingdings" panose="05000000000000000000" pitchFamily="2" charset="2"/>
              </a:rPr>
              <a:t> Plus le débit est important, meilleur sera le confort d’été. Il sera toutefois plus difficile d’apercevoir une amélioration à mesure que le débit soit élevé.</a:t>
            </a: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" name="Graphique 7">
            <a:extLst>
              <a:ext uri="{FF2B5EF4-FFF2-40B4-BE49-F238E27FC236}">
                <a16:creationId xmlns:a16="http://schemas.microsoft.com/office/drawing/2014/main" id="{3F6996B6-32E8-4E56-A401-6C7847FA73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4355133"/>
              </p:ext>
            </p:extLst>
          </p:nvPr>
        </p:nvGraphicFramePr>
        <p:xfrm>
          <a:off x="461939" y="2083026"/>
          <a:ext cx="8220122" cy="3842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04460040-D984-4E70-93BA-9781E96F28D2}"/>
              </a:ext>
            </a:extLst>
          </p:cNvPr>
          <p:cNvSpPr txBox="1"/>
          <p:nvPr/>
        </p:nvSpPr>
        <p:spPr>
          <a:xfrm>
            <a:off x="411015" y="1652076"/>
            <a:ext cx="5308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u="sng" dirty="0">
                <a:solidFill>
                  <a:schemeClr val="accent3">
                    <a:lumMod val="75000"/>
                  </a:schemeClr>
                </a:solidFill>
              </a:rPr>
              <a:t>Fichier météo : </a:t>
            </a:r>
            <a:r>
              <a:rPr lang="fr-FR" sz="1400" i="1" dirty="0">
                <a:solidFill>
                  <a:schemeClr val="accent3">
                    <a:lumMod val="75000"/>
                  </a:schemeClr>
                </a:solidFill>
              </a:rPr>
              <a:t>Canicule de 2003 à Paris rural</a:t>
            </a:r>
          </a:p>
        </p:txBody>
      </p:sp>
    </p:spTree>
    <p:extLst>
      <p:ext uri="{BB962C8B-B14F-4D97-AF65-F5344CB8AC3E}">
        <p14:creationId xmlns:p14="http://schemas.microsoft.com/office/powerpoint/2010/main" val="782076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195140" y="835546"/>
            <a:ext cx="7333672" cy="904764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Annexe 2 : Scénario de ventilation nocturne</a:t>
            </a:r>
            <a:endParaRPr sz="32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6064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862DF27-38BE-46A2-8686-F0323739A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26" y="4220077"/>
            <a:ext cx="7486650" cy="23241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AAE8033-0319-446E-BAC9-429319DCF0A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" t="42263" r="17766" b="-279"/>
          <a:stretch/>
        </p:blipFill>
        <p:spPr>
          <a:xfrm>
            <a:off x="2482644" y="1972494"/>
            <a:ext cx="4696754" cy="207028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3E01D3E-B490-4D75-8984-16C170C38D47}"/>
              </a:ext>
            </a:extLst>
          </p:cNvPr>
          <p:cNvSpPr txBox="1"/>
          <p:nvPr/>
        </p:nvSpPr>
        <p:spPr>
          <a:xfrm>
            <a:off x="638826" y="2372302"/>
            <a:ext cx="1342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Période : </a:t>
            </a:r>
            <a:r>
              <a:rPr lang="fr-FR" dirty="0"/>
              <a:t>Toute l’année</a:t>
            </a:r>
          </a:p>
        </p:txBody>
      </p:sp>
    </p:spTree>
    <p:extLst>
      <p:ext uri="{BB962C8B-B14F-4D97-AF65-F5344CB8AC3E}">
        <p14:creationId xmlns:p14="http://schemas.microsoft.com/office/powerpoint/2010/main" val="403062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695F6E3-151B-4577-B8C6-49F77A348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75524"/>
            <a:ext cx="9144000" cy="6082476"/>
          </a:xfrm>
          <a:prstGeom prst="rect">
            <a:avLst/>
          </a:prstGeom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8C294C3-455A-446E-A3D6-5D6944000699}"/>
              </a:ext>
            </a:extLst>
          </p:cNvPr>
          <p:cNvSpPr txBox="1"/>
          <p:nvPr/>
        </p:nvSpPr>
        <p:spPr>
          <a:xfrm>
            <a:off x="7908201" y="526931"/>
            <a:ext cx="11316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accent3">
                    <a:lumMod val="75000"/>
                  </a:schemeClr>
                </a:solidFill>
              </a:rPr>
              <a:t>Horizon 2100</a:t>
            </a:r>
          </a:p>
        </p:txBody>
      </p:sp>
    </p:spTree>
    <p:extLst>
      <p:ext uri="{BB962C8B-B14F-4D97-AF65-F5344CB8AC3E}">
        <p14:creationId xmlns:p14="http://schemas.microsoft.com/office/powerpoint/2010/main" val="894362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386310" y="627130"/>
            <a:ext cx="6371377" cy="72238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400" b="1" dirty="0"/>
              <a:t>Maison neuve, en 2050 Médian, Paris/Nîmes :</a:t>
            </a:r>
            <a:endParaRPr sz="24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01CC346-5275-4655-99D0-8863520E9F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166" y="1533132"/>
            <a:ext cx="7091884" cy="5298297"/>
          </a:xfrm>
          <a:prstGeom prst="rect">
            <a:avLst/>
          </a:prstGeom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86737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378388" y="558553"/>
            <a:ext cx="7195243" cy="47739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200" b="1" dirty="0" err="1"/>
              <a:t>T°int</a:t>
            </a:r>
            <a:r>
              <a:rPr lang="fr-FR" sz="2200" b="1" dirty="0"/>
              <a:t>, Haussmannien - Etage 6 - 2003 </a:t>
            </a:r>
            <a:r>
              <a:rPr lang="fr-FR" sz="2200" b="1" dirty="0">
                <a:sym typeface="Wingdings" panose="05000000000000000000" pitchFamily="2" charset="2"/>
              </a:rPr>
              <a:t> 2100, 10 vol/h</a:t>
            </a:r>
            <a:endParaRPr sz="22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0"/>
            <a:ext cx="9143999" cy="722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ECEA775-D2D9-46E8-B113-B24B441D1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1403287"/>
            <a:ext cx="8858250" cy="5318188"/>
          </a:xfrm>
          <a:prstGeom prst="rect">
            <a:avLst/>
          </a:prstGeom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8326924" y="6630194"/>
            <a:ext cx="493414" cy="182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DB7D25E-5FE5-4C35-85C5-32481C9F4B03}"/>
              </a:ext>
            </a:extLst>
          </p:cNvPr>
          <p:cNvSpPr txBox="1"/>
          <p:nvPr/>
        </p:nvSpPr>
        <p:spPr>
          <a:xfrm>
            <a:off x="3162428" y="1127046"/>
            <a:ext cx="2819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i="1" u="sng" dirty="0">
                <a:solidFill>
                  <a:schemeClr val="accent3">
                    <a:lumMod val="75000"/>
                  </a:schemeClr>
                </a:solidFill>
              </a:rPr>
              <a:t>Paris rural, vague extrême</a:t>
            </a:r>
            <a:endParaRPr lang="fr-FR" sz="1400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7358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110670" y="505355"/>
            <a:ext cx="7333672" cy="8795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800" b="1" dirty="0"/>
              <a:t>Etude d’une vieille maison – Inertie</a:t>
            </a:r>
            <a:br>
              <a:rPr lang="fr-FR" sz="2800" b="1" dirty="0"/>
            </a:br>
            <a:r>
              <a:rPr lang="fr-FR" sz="2800" b="1" dirty="0"/>
              <a:t> (10 vol/h)</a:t>
            </a:r>
            <a:endParaRPr sz="28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-97954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411015" y="2419926"/>
            <a:ext cx="8732983" cy="4438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indent="-457200">
              <a:spcBef>
                <a:spcPts val="0"/>
              </a:spcBef>
              <a:buSzPts val="3200"/>
              <a:buFont typeface="Arial" panose="020B0604020202020204" pitchFamily="34" charset="0"/>
              <a:buChar char="•"/>
            </a:pPr>
            <a:endParaRPr lang="fr-FR" sz="2000" dirty="0">
              <a:sym typeface="Wingdings" panose="05000000000000000000" pitchFamily="2" charset="2"/>
            </a:endParaRPr>
          </a:p>
          <a:p>
            <a:pPr indent="-457200">
              <a:spcBef>
                <a:spcPts val="0"/>
              </a:spcBef>
              <a:buSzPts val="3200"/>
              <a:buFont typeface="Arial" panose="020B0604020202020204" pitchFamily="34" charset="0"/>
              <a:buChar char="•"/>
            </a:pPr>
            <a:r>
              <a:rPr lang="fr-FR" sz="2000" dirty="0">
                <a:sym typeface="Wingdings" panose="05000000000000000000" pitchFamily="2" charset="2"/>
              </a:rPr>
              <a:t>Meilleur confort en Terre Plein par rapport à un vide sanitaire</a:t>
            </a:r>
          </a:p>
          <a:p>
            <a:pPr indent="-457200">
              <a:spcBef>
                <a:spcPts val="0"/>
              </a:spcBef>
              <a:buSzPts val="3200"/>
            </a:pPr>
            <a:r>
              <a:rPr lang="fr-FR" sz="2000" dirty="0">
                <a:sym typeface="Wingdings" panose="05000000000000000000" pitchFamily="2" charset="2"/>
              </a:rPr>
              <a:t>Augmenter l’inertie améliore, de façon modéré, le confort d’été</a:t>
            </a:r>
          </a:p>
          <a:p>
            <a:pPr indent="-457200">
              <a:spcBef>
                <a:spcPts val="0"/>
              </a:spcBef>
              <a:buSzPts val="3200"/>
              <a:buAutoNum type="arabicParenR"/>
            </a:pPr>
            <a:endParaRPr lang="fr-FR" sz="2000" dirty="0">
              <a:sym typeface="Wingdings" panose="05000000000000000000" pitchFamily="2" charset="2"/>
            </a:endParaRPr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9" name="Graphique 8">
            <a:extLst>
              <a:ext uri="{FF2B5EF4-FFF2-40B4-BE49-F238E27FC236}">
                <a16:creationId xmlns:a16="http://schemas.microsoft.com/office/drawing/2014/main" id="{B3D4C138-04C1-4FDD-9B54-0DF6284C11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2065377"/>
              </p:ext>
            </p:extLst>
          </p:nvPr>
        </p:nvGraphicFramePr>
        <p:xfrm>
          <a:off x="510573" y="2121164"/>
          <a:ext cx="8122853" cy="3415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F8120848-A713-4570-8504-4FAF99841129}"/>
              </a:ext>
            </a:extLst>
          </p:cNvPr>
          <p:cNvSpPr txBox="1"/>
          <p:nvPr/>
        </p:nvSpPr>
        <p:spPr>
          <a:xfrm>
            <a:off x="510573" y="1529790"/>
            <a:ext cx="5308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u="sng" dirty="0">
                <a:solidFill>
                  <a:schemeClr val="accent3">
                    <a:lumMod val="75000"/>
                  </a:schemeClr>
                </a:solidFill>
              </a:rPr>
              <a:t>Fichier météo : </a:t>
            </a:r>
            <a:r>
              <a:rPr lang="fr-FR" sz="1400" i="1" dirty="0">
                <a:solidFill>
                  <a:schemeClr val="accent3">
                    <a:lumMod val="75000"/>
                  </a:schemeClr>
                </a:solidFill>
              </a:rPr>
              <a:t>Canicule de 2003 à Paris rural</a:t>
            </a:r>
          </a:p>
        </p:txBody>
      </p:sp>
    </p:spTree>
    <p:extLst>
      <p:ext uri="{BB962C8B-B14F-4D97-AF65-F5344CB8AC3E}">
        <p14:creationId xmlns:p14="http://schemas.microsoft.com/office/powerpoint/2010/main" val="11757865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>
            <a:extLst>
              <a:ext uri="{FF2B5EF4-FFF2-40B4-BE49-F238E27FC236}">
                <a16:creationId xmlns:a16="http://schemas.microsoft.com/office/drawing/2014/main" id="{7386B119-E933-48A5-8A20-8DAED332A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950" y="1204246"/>
            <a:ext cx="7269921" cy="5517229"/>
          </a:xfrm>
          <a:prstGeom prst="rect">
            <a:avLst/>
          </a:prstGeom>
        </p:spPr>
      </p:pic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271375" y="593950"/>
            <a:ext cx="7333672" cy="501029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Etude isolation maisons individuelles (ITE)</a:t>
            </a:r>
            <a:endParaRPr sz="32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-2625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62E03C2-EB7A-4ED5-AAEE-5548C86A1A9E}"/>
              </a:ext>
            </a:extLst>
          </p:cNvPr>
          <p:cNvSpPr txBox="1"/>
          <p:nvPr/>
        </p:nvSpPr>
        <p:spPr>
          <a:xfrm>
            <a:off x="2274971" y="4009616"/>
            <a:ext cx="567166" cy="2154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 dirty="0"/>
              <a:t>02 vol/h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569AD5F-54F6-4A62-829C-12F317CDBA6D}"/>
              </a:ext>
            </a:extLst>
          </p:cNvPr>
          <p:cNvSpPr txBox="1"/>
          <p:nvPr/>
        </p:nvSpPr>
        <p:spPr>
          <a:xfrm>
            <a:off x="6269617" y="3997406"/>
            <a:ext cx="567166" cy="2154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fr-FR" sz="800" dirty="0"/>
              <a:t>10 vol/h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48F3B0C-8200-4A50-90E8-C2ADC77156AE}"/>
              </a:ext>
            </a:extLst>
          </p:cNvPr>
          <p:cNvSpPr txBox="1"/>
          <p:nvPr/>
        </p:nvSpPr>
        <p:spPr>
          <a:xfrm>
            <a:off x="4657090" y="1136954"/>
            <a:ext cx="5308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u="sng" dirty="0">
                <a:solidFill>
                  <a:schemeClr val="accent3">
                    <a:lumMod val="75000"/>
                  </a:schemeClr>
                </a:solidFill>
              </a:rPr>
              <a:t>Fichier météo </a:t>
            </a:r>
            <a:r>
              <a:rPr lang="fr-FR" sz="1400" i="1" dirty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fr-FR" i="1" dirty="0">
                <a:solidFill>
                  <a:schemeClr val="accent3">
                    <a:lumMod val="75000"/>
                  </a:schemeClr>
                </a:solidFill>
              </a:rPr>
              <a:t>Paris Urbain, 2100, médiane</a:t>
            </a:r>
            <a:endParaRPr lang="fr-FR" sz="1400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686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244039" y="566118"/>
            <a:ext cx="7333672" cy="7554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800" b="1" dirty="0"/>
              <a:t>Et si on ne fait rien ?</a:t>
            </a:r>
            <a:endParaRPr sz="16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-2625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411015" y="2419926"/>
            <a:ext cx="8732983" cy="4174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dirty="0"/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BAC6C3-443B-4A77-AA21-9A7B4BFF0E54}"/>
              </a:ext>
            </a:extLst>
          </p:cNvPr>
          <p:cNvSpPr txBox="1"/>
          <p:nvPr/>
        </p:nvSpPr>
        <p:spPr>
          <a:xfrm>
            <a:off x="2416629" y="6229638"/>
            <a:ext cx="52033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Météo : </a:t>
            </a:r>
            <a:r>
              <a:rPr lang="fr-FR" dirty="0"/>
              <a:t>Paris Lointain, Urbain, Vague médiane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8478AA0-7B9A-4238-9751-C5AE5C20DB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6337" y="2019588"/>
            <a:ext cx="6791325" cy="421005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2C32603-286E-499D-B661-2364B1C9FF21}"/>
              </a:ext>
            </a:extLst>
          </p:cNvPr>
          <p:cNvSpPr txBox="1"/>
          <p:nvPr/>
        </p:nvSpPr>
        <p:spPr>
          <a:xfrm>
            <a:off x="378480" y="1496368"/>
            <a:ext cx="8007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dirty="0"/>
              <a:t>DV &amp; 10 cm d’isolant (ITE), Sans Puit Canadien, Sans occultation, Sans ouverture des fenêtres, Sans brasseur d’air…</a:t>
            </a:r>
          </a:p>
        </p:txBody>
      </p:sp>
    </p:spTree>
    <p:extLst>
      <p:ext uri="{BB962C8B-B14F-4D97-AF65-F5344CB8AC3E}">
        <p14:creationId xmlns:p14="http://schemas.microsoft.com/office/powerpoint/2010/main" val="47085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544945" y="1130812"/>
            <a:ext cx="7846580" cy="94231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Elaboration d’un échantillon de 8 bâtiments</a:t>
            </a:r>
            <a:endParaRPr dirty="0"/>
          </a:p>
        </p:txBody>
      </p:sp>
      <p:pic>
        <p:nvPicPr>
          <p:cNvPr id="307" name="Google Shape;307;p1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60648"/>
            <a:ext cx="9143999" cy="722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977" y="2979045"/>
            <a:ext cx="2112010" cy="146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0977" y="5191674"/>
            <a:ext cx="2112010" cy="1458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14" descr="Znalezione obrazy dla zapytania les roches blanches bellecombette"/>
          <p:cNvPicPr preferRelativeResize="0"/>
          <p:nvPr/>
        </p:nvPicPr>
        <p:blipFill rotWithShape="1">
          <a:blip r:embed="rId6">
            <a:alphaModFix/>
          </a:blip>
          <a:srcRect l="7030" t="6451" b="16531"/>
          <a:stretch/>
        </p:blipFill>
        <p:spPr>
          <a:xfrm>
            <a:off x="2841336" y="2410692"/>
            <a:ext cx="2007755" cy="1228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14" descr="Znalezione obrazy dla zapytania haussmann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678892" y="5606473"/>
            <a:ext cx="2170199" cy="1128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764415" y="3825810"/>
            <a:ext cx="2084676" cy="1304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14" descr="C:\Users\e.serodio\Documents\19 - COMMUNICATION IZUBA\E809 Projet bâtiment communication\photos chantier\Steven Morlier 090615\izuba-photo-morlier-028-16r2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810375" y="2735762"/>
            <a:ext cx="2172735" cy="1424769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4"/>
          <p:cNvSpPr txBox="1"/>
          <p:nvPr/>
        </p:nvSpPr>
        <p:spPr>
          <a:xfrm>
            <a:off x="415636" y="2484582"/>
            <a:ext cx="189673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Maisons énergie +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4"/>
          <p:cNvSpPr txBox="1"/>
          <p:nvPr/>
        </p:nvSpPr>
        <p:spPr>
          <a:xfrm>
            <a:off x="544945" y="4783462"/>
            <a:ext cx="148951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Maisons 1970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4996873" y="2484582"/>
            <a:ext cx="156241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Résidence BBC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4"/>
          <p:cNvSpPr txBox="1"/>
          <p:nvPr/>
        </p:nvSpPr>
        <p:spPr>
          <a:xfrm>
            <a:off x="7385610" y="2315318"/>
            <a:ext cx="100591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Bureaux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4"/>
          <p:cNvSpPr txBox="1"/>
          <p:nvPr/>
        </p:nvSpPr>
        <p:spPr>
          <a:xfrm>
            <a:off x="4898956" y="3970359"/>
            <a:ext cx="114486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HLM 1960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14"/>
          <p:cNvSpPr txBox="1"/>
          <p:nvPr/>
        </p:nvSpPr>
        <p:spPr>
          <a:xfrm>
            <a:off x="3021923" y="5170646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Haussmannien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14"/>
          <p:cNvSpPr txBox="1"/>
          <p:nvPr/>
        </p:nvSpPr>
        <p:spPr>
          <a:xfrm>
            <a:off x="5717737" y="4518851"/>
            <a:ext cx="1506029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Ecoles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fr-FR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Ancienne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fr-FR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fr-FR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Neuve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695956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38553" y="4195203"/>
            <a:ext cx="1744557" cy="131719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21303" y="5547073"/>
            <a:ext cx="2046539" cy="11546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173018" y="983030"/>
            <a:ext cx="7333672" cy="113209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Choix des zones</a:t>
            </a:r>
            <a:endParaRPr sz="32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6064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411015" y="2419926"/>
            <a:ext cx="8732983" cy="4174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sz="1800" dirty="0"/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35906ED-8E19-44F1-81BD-0D97BA30AD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" y="2635016"/>
            <a:ext cx="9144000" cy="284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32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195140" y="835546"/>
            <a:ext cx="7333672" cy="904764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Annexe 3 : Scénario d’occultation des fenêtres</a:t>
            </a:r>
            <a:endParaRPr sz="32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6064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31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CDFE5AD-E60A-48A4-912F-57C047DA1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477" y="1843646"/>
            <a:ext cx="7207044" cy="463212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2B3896D2-930C-421F-B0C9-AA190C8D8101}"/>
              </a:ext>
            </a:extLst>
          </p:cNvPr>
          <p:cNvSpPr txBox="1"/>
          <p:nvPr/>
        </p:nvSpPr>
        <p:spPr>
          <a:xfrm>
            <a:off x="4626001" y="2755760"/>
            <a:ext cx="27039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Période : </a:t>
            </a:r>
            <a:r>
              <a:rPr lang="fr-FR" dirty="0"/>
              <a:t>1</a:t>
            </a:r>
            <a:r>
              <a:rPr lang="fr-FR" baseline="30000" dirty="0"/>
              <a:t>er</a:t>
            </a:r>
            <a:r>
              <a:rPr lang="fr-FR" dirty="0"/>
              <a:t> Juin au 31 Août</a:t>
            </a:r>
          </a:p>
        </p:txBody>
      </p:sp>
    </p:spTree>
    <p:extLst>
      <p:ext uri="{BB962C8B-B14F-4D97-AF65-F5344CB8AC3E}">
        <p14:creationId xmlns:p14="http://schemas.microsoft.com/office/powerpoint/2010/main" val="34322261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93" y="4779737"/>
            <a:ext cx="2650950" cy="1674867"/>
          </a:xfrm>
          <a:prstGeom prst="rect">
            <a:avLst/>
          </a:prstGeom>
        </p:spPr>
      </p:pic>
      <p:sp>
        <p:nvSpPr>
          <p:cNvPr id="306" name="Google Shape;306;p14"/>
          <p:cNvSpPr txBox="1">
            <a:spLocks noGrp="1"/>
          </p:cNvSpPr>
          <p:nvPr>
            <p:ph type="title"/>
          </p:nvPr>
        </p:nvSpPr>
        <p:spPr>
          <a:xfrm>
            <a:off x="405415" y="1142021"/>
            <a:ext cx="8333167" cy="113209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Maquettes numériques des bâtiments</a:t>
            </a:r>
            <a:endParaRPr dirty="0"/>
          </a:p>
        </p:txBody>
      </p:sp>
      <p:pic>
        <p:nvPicPr>
          <p:cNvPr id="307" name="Google Shape;307;p1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6064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4"/>
          <p:cNvSpPr txBox="1"/>
          <p:nvPr/>
        </p:nvSpPr>
        <p:spPr>
          <a:xfrm>
            <a:off x="718468" y="2410691"/>
            <a:ext cx="189673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Maison Neuve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4"/>
          <p:cNvSpPr txBox="1"/>
          <p:nvPr/>
        </p:nvSpPr>
        <p:spPr>
          <a:xfrm>
            <a:off x="221445" y="4720718"/>
            <a:ext cx="247323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Maison Années 1950/70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5914748" y="2328962"/>
            <a:ext cx="156241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Résidence BBC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4"/>
          <p:cNvSpPr txBox="1"/>
          <p:nvPr/>
        </p:nvSpPr>
        <p:spPr>
          <a:xfrm>
            <a:off x="3502097" y="4595092"/>
            <a:ext cx="233296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HLM Montreuil 1960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14"/>
          <p:cNvSpPr txBox="1"/>
          <p:nvPr/>
        </p:nvSpPr>
        <p:spPr>
          <a:xfrm>
            <a:off x="7118113" y="4484062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Haussmannien</a:t>
            </a: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695956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32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BCF5E39-41C6-490E-8DC6-23187634AD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4137" y="2669248"/>
            <a:ext cx="3983636" cy="1419684"/>
          </a:xfrm>
          <a:prstGeom prst="rect">
            <a:avLst/>
          </a:prstGeom>
        </p:spPr>
      </p:pic>
      <p:pic>
        <p:nvPicPr>
          <p:cNvPr id="6" name="Image 5" descr="Une image contenant texte, conteneur, boîte&#10;&#10;Description générée automatiquement">
            <a:extLst>
              <a:ext uri="{FF2B5EF4-FFF2-40B4-BE49-F238E27FC236}">
                <a16:creationId xmlns:a16="http://schemas.microsoft.com/office/drawing/2014/main" id="{65D64FE4-FF1C-4BF0-B40E-99051F66F2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2478" y="4853394"/>
            <a:ext cx="1971060" cy="157172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743E63C-BEE7-48C6-9BEE-70EDBE5B19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445" y="2780023"/>
            <a:ext cx="2758204" cy="174394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2AC7276-B214-4AF2-AA7D-60B4C9234F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56420" y="4930656"/>
            <a:ext cx="2824316" cy="141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348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1"/>
          <p:cNvSpPr txBox="1">
            <a:spLocks noGrp="1"/>
          </p:cNvSpPr>
          <p:nvPr>
            <p:ph type="title"/>
          </p:nvPr>
        </p:nvSpPr>
        <p:spPr>
          <a:xfrm>
            <a:off x="1353128" y="943018"/>
            <a:ext cx="7333672" cy="8276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Données climatiques prospectives</a:t>
            </a:r>
            <a:endParaRPr dirty="0"/>
          </a:p>
        </p:txBody>
      </p:sp>
      <p:pic>
        <p:nvPicPr>
          <p:cNvPr id="378" name="Google Shape;378;p21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60648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21"/>
          <p:cNvSpPr txBox="1">
            <a:spLocks noGrp="1"/>
          </p:cNvSpPr>
          <p:nvPr>
            <p:ph type="body" idx="1"/>
          </p:nvPr>
        </p:nvSpPr>
        <p:spPr>
          <a:xfrm>
            <a:off x="256307" y="1976097"/>
            <a:ext cx="8631384" cy="4745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"/>
              <a:buChar char="•"/>
            </a:pPr>
            <a:r>
              <a:rPr lang="fr-FR" sz="2100" dirty="0"/>
              <a:t>2 sites : Paris et Nîmes</a:t>
            </a:r>
          </a:p>
          <a:p>
            <a:pPr marL="342900" lvl="0">
              <a:lnSpc>
                <a:spcPts val="3000"/>
              </a:lnSpc>
              <a:spcBef>
                <a:spcPts val="0"/>
              </a:spcBef>
              <a:buSzPts val="1760"/>
            </a:pPr>
            <a:r>
              <a:rPr lang="fr-FR" sz="2100" dirty="0"/>
              <a:t>2 microclimats : avec et sans îlot de chaleur urbain</a:t>
            </a:r>
          </a:p>
          <a:p>
            <a:pPr marL="342900" lvl="0" indent="-342900" algn="l" rtl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"/>
              <a:buChar char="•"/>
            </a:pPr>
            <a:r>
              <a:rPr lang="fr-FR" sz="2100" dirty="0"/>
              <a:t>2 dates : ~2050 et ~2080-2100</a:t>
            </a:r>
          </a:p>
          <a:p>
            <a:pPr marL="342900" lvl="0" indent="-342900" algn="l" rtl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60"/>
              <a:buChar char="•"/>
            </a:pPr>
            <a:r>
              <a:rPr lang="fr-FR" sz="2100" dirty="0"/>
              <a:t>2 niveaux de sévérité des canicules : médian et extrême</a:t>
            </a:r>
            <a:endParaRPr sz="2100" dirty="0"/>
          </a:p>
          <a:p>
            <a:pPr marL="0" lvl="0" indent="0" algn="l" rtl="0">
              <a:lnSpc>
                <a:spcPts val="3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</a:pPr>
            <a:endParaRPr sz="2100" dirty="0"/>
          </a:p>
          <a:p>
            <a:pPr marL="0" lvl="0" indent="0" algn="l" rtl="0">
              <a:lnSpc>
                <a:spcPts val="3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</a:pPr>
            <a:r>
              <a:rPr lang="fr-FR" sz="2100" dirty="0"/>
              <a:t>	 16 séries temporelles au pas de temps horaire pour les données de rayonnement solaire, température, humidité, vitesse du vent.</a:t>
            </a:r>
          </a:p>
          <a:p>
            <a:pPr marL="0" indent="0">
              <a:spcBef>
                <a:spcPts val="0"/>
              </a:spcBef>
              <a:buSzPct val="125000"/>
              <a:buNone/>
            </a:pPr>
            <a:endParaRPr lang="fr-FR" sz="2100" dirty="0">
              <a:sym typeface="Wingdings" panose="05000000000000000000" pitchFamily="2" charset="2"/>
            </a:endParaRPr>
          </a:p>
          <a:p>
            <a:pPr marL="0" lvl="0" indent="0" algn="l" rtl="0">
              <a:lnSpc>
                <a:spcPts val="3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</a:pPr>
            <a:r>
              <a:rPr lang="fr-FR" sz="2100" dirty="0"/>
              <a:t>Données issues du CNRM (Météo-France)</a:t>
            </a:r>
          </a:p>
          <a:p>
            <a:pPr marL="0" lvl="0" indent="0" algn="l" rtl="0">
              <a:lnSpc>
                <a:spcPts val="3000"/>
              </a:lnSpc>
              <a:spcBef>
                <a:spcPts val="352"/>
              </a:spcBef>
              <a:spcAft>
                <a:spcPts val="0"/>
              </a:spcAft>
              <a:buClr>
                <a:schemeClr val="dk1"/>
              </a:buClr>
              <a:buSzPts val="1760"/>
              <a:buNone/>
            </a:pPr>
            <a:r>
              <a:rPr lang="fr-FR" sz="2100" dirty="0"/>
              <a:t>Simulations climatiques obtenues avec AROME (en scénario RCP8.5) après une comparaison avec la moyenne EURO-CORDEX</a:t>
            </a:r>
            <a:endParaRPr sz="2100" dirty="0"/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Flèche : angle droit 5">
            <a:extLst>
              <a:ext uri="{FF2B5EF4-FFF2-40B4-BE49-F238E27FC236}">
                <a16:creationId xmlns:a16="http://schemas.microsoft.com/office/drawing/2014/main" id="{CA85E6EF-3467-489B-BA82-FEBA23671A78}"/>
              </a:ext>
            </a:extLst>
          </p:cNvPr>
          <p:cNvSpPr/>
          <p:nvPr/>
        </p:nvSpPr>
        <p:spPr>
          <a:xfrm rot="5400000">
            <a:off x="615555" y="3810650"/>
            <a:ext cx="424963" cy="51757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D93A58E-7FA9-E324-BDD1-CC341BCCFA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21517" y="5156282"/>
            <a:ext cx="1066730" cy="2660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3459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C6BEF43-3DCB-4D22-AFA1-DD0C51917D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5" y="770783"/>
            <a:ext cx="8810255" cy="5394380"/>
          </a:xfrm>
          <a:prstGeom prst="rect">
            <a:avLst/>
          </a:prstGeom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A4E405B-B496-4A42-D188-BE27E86377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6668" y="6411755"/>
            <a:ext cx="3104867" cy="35795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4544D8A-2CEE-B5D2-ED9A-60F09FD61B14}"/>
              </a:ext>
            </a:extLst>
          </p:cNvPr>
          <p:cNvSpPr txBox="1"/>
          <p:nvPr/>
        </p:nvSpPr>
        <p:spPr>
          <a:xfrm>
            <a:off x="3076668" y="6165163"/>
            <a:ext cx="3223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/>
              <a:t>Moyenne température été (1</a:t>
            </a:r>
            <a:r>
              <a:rPr lang="fr-FR" sz="1000" baseline="30000" dirty="0"/>
              <a:t>er</a:t>
            </a:r>
            <a:r>
              <a:rPr lang="fr-FR" sz="1000" dirty="0"/>
              <a:t> Mai </a:t>
            </a:r>
            <a:r>
              <a:rPr lang="fr-FR" sz="1000" dirty="0">
                <a:sym typeface="Wingdings" panose="05000000000000000000" pitchFamily="2" charset="2"/>
              </a:rPr>
              <a:t> 15 Septembre)</a:t>
            </a:r>
            <a:r>
              <a:rPr lang="fr-FR" sz="1000" dirty="0"/>
              <a:t>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2EC43F7-9638-AC57-3C6B-4F6A5D29C8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48190" y="512438"/>
            <a:ext cx="538610" cy="134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9023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353128" y="426323"/>
            <a:ext cx="7333672" cy="1103104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600" b="1" dirty="0"/>
              <a:t>Le comportement : occultation (80%) et ouverture des fenêtres si </a:t>
            </a:r>
            <a:r>
              <a:rPr lang="fr-FR" sz="2600" b="1" dirty="0" err="1"/>
              <a:t>T°ext</a:t>
            </a:r>
            <a:r>
              <a:rPr lang="fr-FR" sz="2600" b="1" dirty="0"/>
              <a:t> &lt; </a:t>
            </a:r>
            <a:r>
              <a:rPr lang="fr-FR" sz="2600" b="1" dirty="0" err="1"/>
              <a:t>T°int</a:t>
            </a:r>
            <a:r>
              <a:rPr lang="fr-FR" sz="2600" b="1" dirty="0"/>
              <a:t> (10 vol/h)</a:t>
            </a:r>
            <a:endParaRPr sz="26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-97954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411015" y="2419926"/>
            <a:ext cx="8732983" cy="4438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r>
              <a:rPr lang="fr-FR" sz="2000" dirty="0">
                <a:sym typeface="Wingdings" panose="05000000000000000000" pitchFamily="2" charset="2"/>
              </a:rPr>
              <a:t> Le comportement des usagers du bâtiment joue un rôle majeur dans le confort estival</a:t>
            </a: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7" name="Graphique 6">
            <a:extLst>
              <a:ext uri="{FF2B5EF4-FFF2-40B4-BE49-F238E27FC236}">
                <a16:creationId xmlns:a16="http://schemas.microsoft.com/office/drawing/2014/main" id="{1898A39C-6355-4F9C-B97F-477DE34005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2717184"/>
              </p:ext>
            </p:extLst>
          </p:nvPr>
        </p:nvGraphicFramePr>
        <p:xfrm>
          <a:off x="1827282" y="2053704"/>
          <a:ext cx="6520014" cy="3871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3B4985D8-54AB-41BA-B7C2-A30FB4656AB0}"/>
              </a:ext>
            </a:extLst>
          </p:cNvPr>
          <p:cNvSpPr txBox="1"/>
          <p:nvPr/>
        </p:nvSpPr>
        <p:spPr>
          <a:xfrm>
            <a:off x="411015" y="1637677"/>
            <a:ext cx="5308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u="sng" dirty="0">
                <a:solidFill>
                  <a:schemeClr val="accent3">
                    <a:lumMod val="75000"/>
                  </a:schemeClr>
                </a:solidFill>
              </a:rPr>
              <a:t>Fichier météo : </a:t>
            </a:r>
            <a:r>
              <a:rPr lang="fr-FR" sz="1400" i="1" dirty="0">
                <a:solidFill>
                  <a:schemeClr val="accent3">
                    <a:lumMod val="75000"/>
                  </a:schemeClr>
                </a:solidFill>
              </a:rPr>
              <a:t>Canicule de 2003 à </a:t>
            </a:r>
            <a:r>
              <a:rPr lang="fr-FR" i="1" dirty="0">
                <a:solidFill>
                  <a:schemeClr val="accent3">
                    <a:lumMod val="75000"/>
                  </a:schemeClr>
                </a:solidFill>
              </a:rPr>
              <a:t>Montreuil</a:t>
            </a:r>
            <a:endParaRPr lang="fr-FR" sz="1400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1E5938-7D0E-531F-4171-366790E6BC1F}"/>
              </a:ext>
            </a:extLst>
          </p:cNvPr>
          <p:cNvSpPr txBox="1"/>
          <p:nvPr/>
        </p:nvSpPr>
        <p:spPr>
          <a:xfrm>
            <a:off x="330740" y="3874135"/>
            <a:ext cx="13996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solidFill>
                  <a:schemeClr val="accent3">
                    <a:lumMod val="75000"/>
                  </a:schemeClr>
                </a:solidFill>
              </a:rPr>
              <a:t>Inconfort si </a:t>
            </a:r>
            <a:r>
              <a:rPr lang="fr-FR" sz="900" dirty="0" err="1">
                <a:solidFill>
                  <a:schemeClr val="accent3">
                    <a:lumMod val="75000"/>
                  </a:schemeClr>
                </a:solidFill>
              </a:rPr>
              <a:t>T°int</a:t>
            </a:r>
            <a:r>
              <a:rPr lang="fr-FR" sz="900" dirty="0">
                <a:solidFill>
                  <a:schemeClr val="accent3">
                    <a:lumMod val="75000"/>
                  </a:schemeClr>
                </a:solidFill>
              </a:rPr>
              <a:t> &gt; 28°C</a:t>
            </a:r>
          </a:p>
        </p:txBody>
      </p:sp>
    </p:spTree>
    <p:extLst>
      <p:ext uri="{BB962C8B-B14F-4D97-AF65-F5344CB8AC3E}">
        <p14:creationId xmlns:p14="http://schemas.microsoft.com/office/powerpoint/2010/main" val="4276963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353128" y="520552"/>
            <a:ext cx="7333672" cy="986018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600" b="1" dirty="0"/>
              <a:t>Inertie : Maison en </a:t>
            </a:r>
            <a:r>
              <a:rPr lang="fr-FR" sz="2600" b="1"/>
              <a:t>Bois ou en </a:t>
            </a:r>
            <a:r>
              <a:rPr lang="fr-FR" sz="2600" b="1" dirty="0"/>
              <a:t>Béton ?</a:t>
            </a:r>
            <a:endParaRPr sz="26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-97954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>
            <a:spLocks noGrp="1"/>
          </p:cNvSpPr>
          <p:nvPr>
            <p:ph type="body" idx="1"/>
          </p:nvPr>
        </p:nvSpPr>
        <p:spPr>
          <a:xfrm>
            <a:off x="411015" y="2419926"/>
            <a:ext cx="8732983" cy="4438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endParaRPr lang="fr-FR" dirty="0"/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r>
              <a:rPr lang="fr-FR" sz="2000" dirty="0">
                <a:sym typeface="Wingdings" panose="05000000000000000000" pitchFamily="2" charset="2"/>
              </a:rPr>
              <a:t> Meilleur confort estival avec une maison en béton par rapport à une maison en bois. Isolation par l’extérieure bénéfique. Attention aux bâtiments à faible inertie !</a:t>
            </a:r>
          </a:p>
          <a:p>
            <a:pPr marL="0" indent="0">
              <a:spcBef>
                <a:spcPts val="0"/>
              </a:spcBef>
              <a:buSzPts val="3200"/>
              <a:buNone/>
            </a:pPr>
            <a:endParaRPr lang="fr-FR" sz="2000" dirty="0">
              <a:sym typeface="Wingdings" panose="05000000000000000000" pitchFamily="2" charset="2"/>
            </a:endParaRPr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769905" y="645746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B4985D8-54AB-41BA-B7C2-A30FB4656AB0}"/>
              </a:ext>
            </a:extLst>
          </p:cNvPr>
          <p:cNvSpPr txBox="1"/>
          <p:nvPr/>
        </p:nvSpPr>
        <p:spPr>
          <a:xfrm>
            <a:off x="411015" y="1654308"/>
            <a:ext cx="5308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u="sng" dirty="0">
                <a:solidFill>
                  <a:schemeClr val="accent3">
                    <a:lumMod val="75000"/>
                  </a:schemeClr>
                </a:solidFill>
              </a:rPr>
              <a:t>Fichier météo : </a:t>
            </a:r>
            <a:r>
              <a:rPr lang="fr-FR" sz="1400" i="1" dirty="0">
                <a:solidFill>
                  <a:schemeClr val="accent3">
                    <a:lumMod val="75000"/>
                  </a:schemeClr>
                </a:solidFill>
              </a:rPr>
              <a:t>Canicule de 2003 à Montreuil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393ACAD-BE42-47C0-B7EC-BDBFBF142D8D}"/>
              </a:ext>
            </a:extLst>
          </p:cNvPr>
          <p:cNvSpPr txBox="1"/>
          <p:nvPr/>
        </p:nvSpPr>
        <p:spPr>
          <a:xfrm>
            <a:off x="411015" y="3981433"/>
            <a:ext cx="13996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solidFill>
                  <a:schemeClr val="accent3">
                    <a:lumMod val="75000"/>
                  </a:schemeClr>
                </a:solidFill>
              </a:rPr>
              <a:t>Inconfort si </a:t>
            </a:r>
            <a:r>
              <a:rPr lang="fr-FR" sz="900" dirty="0" err="1">
                <a:solidFill>
                  <a:schemeClr val="accent3">
                    <a:lumMod val="75000"/>
                  </a:schemeClr>
                </a:solidFill>
              </a:rPr>
              <a:t>T°int</a:t>
            </a:r>
            <a:r>
              <a:rPr lang="fr-FR" sz="900" dirty="0">
                <a:solidFill>
                  <a:schemeClr val="accent3">
                    <a:lumMod val="75000"/>
                  </a:schemeClr>
                </a:solidFill>
              </a:rPr>
              <a:t> &gt; 28°C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A033708-3734-61CE-615F-FBFDF1837F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976" y="2000233"/>
            <a:ext cx="58959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823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a9399cc75e_0_0"/>
          <p:cNvSpPr txBox="1">
            <a:spLocks noGrp="1"/>
          </p:cNvSpPr>
          <p:nvPr>
            <p:ph type="title"/>
          </p:nvPr>
        </p:nvSpPr>
        <p:spPr>
          <a:xfrm>
            <a:off x="1445571" y="609813"/>
            <a:ext cx="7185900" cy="7224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3200" b="1" dirty="0"/>
              <a:t>DH : Indicateur de confort de la RE 2020</a:t>
            </a:r>
            <a:endParaRPr sz="3200" b="1" dirty="0"/>
          </a:p>
        </p:txBody>
      </p:sp>
      <p:pic>
        <p:nvPicPr>
          <p:cNvPr id="348" name="Google Shape;348;ga9399cc75e_0_0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4473"/>
            <a:ext cx="9144002" cy="722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ga9399cc75e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6720" y="2907866"/>
            <a:ext cx="4004600" cy="306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ga9399cc75e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0" y="2907866"/>
            <a:ext cx="4059471" cy="306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ga9399cc75e_0_0"/>
          <p:cNvSpPr txBox="1">
            <a:spLocks noGrp="1"/>
          </p:cNvSpPr>
          <p:nvPr>
            <p:ph type="body" idx="1"/>
          </p:nvPr>
        </p:nvSpPr>
        <p:spPr>
          <a:xfrm>
            <a:off x="457200" y="1458900"/>
            <a:ext cx="8229600" cy="288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60"/>
              <a:buChar char="•"/>
            </a:pPr>
            <a:r>
              <a:rPr lang="fr-FR" sz="2560" dirty="0"/>
              <a:t>Nombre de degrés-heure d’inconfort estival (DH en °</a:t>
            </a:r>
            <a:r>
              <a:rPr lang="fr-FR" sz="2560" dirty="0" err="1"/>
              <a:t>C.h</a:t>
            </a:r>
            <a:r>
              <a:rPr lang="fr-FR" sz="2560" dirty="0"/>
              <a:t>)</a:t>
            </a:r>
            <a:endParaRPr sz="2560" dirty="0"/>
          </a:p>
          <a:p>
            <a:pPr marL="742950" lvl="1" indent="-33401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60"/>
              <a:buChar char="–"/>
            </a:pPr>
            <a:r>
              <a:rPr lang="fr-FR" sz="2200" dirty="0">
                <a:latin typeface="Arial"/>
                <a:ea typeface="Arial"/>
                <a:cs typeface="Arial"/>
                <a:sym typeface="Arial"/>
              </a:rPr>
              <a:t>exprime à la fois la durée et l’intensité des périodes d’inconfort</a:t>
            </a:r>
            <a:endParaRPr sz="2200" dirty="0">
              <a:latin typeface="Arial"/>
              <a:ea typeface="Arial"/>
              <a:cs typeface="Arial"/>
              <a:sym typeface="Arial"/>
            </a:endParaRPr>
          </a:p>
          <a:p>
            <a:pPr marL="742950" lvl="1" indent="-33401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60"/>
              <a:buChar char="–"/>
            </a:pPr>
            <a:r>
              <a:rPr lang="fr-FR" sz="2200" dirty="0">
                <a:latin typeface="Arial"/>
                <a:ea typeface="Arial"/>
                <a:cs typeface="Arial"/>
                <a:sym typeface="Arial"/>
              </a:rPr>
              <a:t>prend en compte le confort adaptatif (NF EN 15251)</a:t>
            </a:r>
            <a:endParaRPr sz="22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B21FF44-423A-46C6-A931-D38CF45668A6}"/>
              </a:ext>
            </a:extLst>
          </p:cNvPr>
          <p:cNvSpPr txBox="1"/>
          <p:nvPr/>
        </p:nvSpPr>
        <p:spPr>
          <a:xfrm>
            <a:off x="234173" y="6248187"/>
            <a:ext cx="8174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 err="1"/>
              <a:t>Rq</a:t>
            </a:r>
            <a:r>
              <a:rPr lang="fr-FR" u="sng" dirty="0"/>
              <a:t> :</a:t>
            </a:r>
            <a:r>
              <a:rPr lang="fr-FR" dirty="0"/>
              <a:t> Le calcul règlementaire se base finalement sur du 26/28 °C, soit 02°C de moins que cette étude</a:t>
            </a:r>
            <a:endParaRPr lang="fr-FR" u="sng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4"/>
          <p:cNvSpPr txBox="1">
            <a:spLocks noGrp="1"/>
          </p:cNvSpPr>
          <p:nvPr>
            <p:ph type="title"/>
          </p:nvPr>
        </p:nvSpPr>
        <p:spPr>
          <a:xfrm>
            <a:off x="1233533" y="627130"/>
            <a:ext cx="7195243" cy="72238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fr-FR" sz="2400" b="1" dirty="0"/>
              <a:t>Haussmannien (ITI) vs HLM (ITE) :</a:t>
            </a:r>
            <a:endParaRPr sz="2400" b="1" dirty="0"/>
          </a:p>
        </p:txBody>
      </p:sp>
      <p:pic>
        <p:nvPicPr>
          <p:cNvPr id="436" name="Google Shape;436;p24" descr="\\ademe.intra\VALBONNE$\SERVICES\SOU\crambesa\1 - Administratif\1.3 - Charte visuelle ADEME - Logos\Boite_outils mai 2012\Bandeau+logo_quadri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26571"/>
            <a:ext cx="9143999" cy="72238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r>
              <a:rPr lang="fr-FR" sz="1000" b="1" i="0" u="none" strike="noStrike" cap="none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88FD40B-E850-91D0-4C83-97D21424EDE7}"/>
              </a:ext>
            </a:extLst>
          </p:cNvPr>
          <p:cNvSpPr txBox="1"/>
          <p:nvPr/>
        </p:nvSpPr>
        <p:spPr>
          <a:xfrm>
            <a:off x="621292" y="1516527"/>
            <a:ext cx="4209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Hypothèses : </a:t>
            </a:r>
          </a:p>
          <a:p>
            <a:pPr marL="342900" indent="-342900">
              <a:buAutoNum type="arabicParenR"/>
            </a:pPr>
            <a:r>
              <a:rPr lang="fr-FR" dirty="0"/>
              <a:t>Occultation des fenêtres la journée </a:t>
            </a:r>
          </a:p>
          <a:p>
            <a:pPr marL="342900" indent="-342900">
              <a:buAutoNum type="arabicParenR"/>
            </a:pPr>
            <a:r>
              <a:rPr lang="fr-FR" dirty="0"/>
              <a:t>Ventilation nocturne traversante : 10 vol/h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770C35F-7643-B69D-BB9E-47786EB845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25" y="2250970"/>
            <a:ext cx="8896350" cy="330517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6A006CDE-E267-A1A6-CDBE-3675625F5C44}"/>
              </a:ext>
            </a:extLst>
          </p:cNvPr>
          <p:cNvSpPr txBox="1"/>
          <p:nvPr/>
        </p:nvSpPr>
        <p:spPr>
          <a:xfrm>
            <a:off x="1167897" y="5703873"/>
            <a:ext cx="603866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 sz="1400" u="sng" dirty="0">
                <a:solidFill>
                  <a:srgbClr val="FF0000"/>
                </a:solidFill>
                <a:sym typeface="Wingdings" panose="05000000000000000000" pitchFamily="2" charset="2"/>
              </a:rPr>
              <a:t>ITE + débit de ventilation nocturne suffisant :</a:t>
            </a:r>
            <a:r>
              <a:rPr lang="fr-FR" sz="1400" u="sng" dirty="0">
                <a:sym typeface="Wingdings" panose="05000000000000000000" pitchFamily="2" charset="2"/>
              </a:rPr>
              <a:t>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 sz="1400" dirty="0">
                <a:sym typeface="Wingdings" panose="05000000000000000000" pitchFamily="2" charset="2"/>
              </a:rPr>
              <a:t>Débit total &gt; 2 ou 3 vol/h (Hygiénique + Ouverture fenêtres)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lang="fr-FR" sz="1400" dirty="0">
              <a:sym typeface="Wingdings" panose="05000000000000000000" pitchFamily="2" charset="2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 sz="1400" dirty="0">
                <a:sym typeface="Wingdings" panose="05000000000000000000" pitchFamily="2" charset="2"/>
              </a:rPr>
              <a:t>Il faut isoler, </a:t>
            </a:r>
            <a:r>
              <a:rPr lang="fr-FR" sz="1400">
                <a:sym typeface="Wingdings" panose="05000000000000000000" pitchFamily="2" charset="2"/>
              </a:rPr>
              <a:t>si possible par l’extérieur</a:t>
            </a:r>
            <a:endParaRPr lang="fr-FR" sz="1400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29E02E2-59EF-8383-9C27-FD3E061219B8}"/>
              </a:ext>
            </a:extLst>
          </p:cNvPr>
          <p:cNvSpPr txBox="1"/>
          <p:nvPr/>
        </p:nvSpPr>
        <p:spPr>
          <a:xfrm>
            <a:off x="7550590" y="336681"/>
            <a:ext cx="15934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accent3">
                    <a:lumMod val="75000"/>
                  </a:schemeClr>
                </a:solidFill>
              </a:rPr>
              <a:t>Horizon 2080/2100</a:t>
            </a:r>
          </a:p>
        </p:txBody>
      </p:sp>
    </p:spTree>
    <p:extLst>
      <p:ext uri="{BB962C8B-B14F-4D97-AF65-F5344CB8AC3E}">
        <p14:creationId xmlns:p14="http://schemas.microsoft.com/office/powerpoint/2010/main" val="1073178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3267</TotalTime>
  <Words>1320</Words>
  <Application>Microsoft Office PowerPoint</Application>
  <PresentationFormat>Affichage à l'écran (4:3)</PresentationFormat>
  <Paragraphs>296</Paragraphs>
  <Slides>32</Slides>
  <Notes>32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9" baseType="lpstr">
      <vt:lpstr>Arial</vt:lpstr>
      <vt:lpstr>Calibri</vt:lpstr>
      <vt:lpstr>Castellar</vt:lpstr>
      <vt:lpstr>Noto Sans Symbols</vt:lpstr>
      <vt:lpstr>Times New Roman</vt:lpstr>
      <vt:lpstr>Wingdings</vt:lpstr>
      <vt:lpstr>Thème Office</vt:lpstr>
      <vt:lpstr> Etude prospective sur la résilience des         bâtiments face aux canicules  Conférence IBPSA – Confort d’été</vt:lpstr>
      <vt:lpstr>Contexte et objectifs du projet « Resiliance »</vt:lpstr>
      <vt:lpstr>Elaboration d’un échantillon de 8 bâtiments</vt:lpstr>
      <vt:lpstr>Données climatiques prospectives</vt:lpstr>
      <vt:lpstr>Présentation PowerPoint</vt:lpstr>
      <vt:lpstr>Le comportement : occultation (80%) et ouverture des fenêtres si T°ext &lt; T°int (10 vol/h)</vt:lpstr>
      <vt:lpstr>Inertie : Maison en Bois ou en Béton ?</vt:lpstr>
      <vt:lpstr>DH : Indicateur de confort de la RE 2020</vt:lpstr>
      <vt:lpstr>Haussmannien (ITI) vs HLM (ITE) :</vt:lpstr>
      <vt:lpstr>Haussmannien à Paris, Urbain, Médian, 2050/2100 :</vt:lpstr>
      <vt:lpstr>Présentation PowerPoint</vt:lpstr>
      <vt:lpstr>Haussmannien à Paris, 2100 Extrême,  Avec ICU / Sans ICU :</vt:lpstr>
      <vt:lpstr>Maison ancienne 50 cm Calcaire – Nîmes Rural, 2100, Extrême DV occultés (80%) et 10 cm de laine de verre en toiture, contact terre-plein, 10 vol/h</vt:lpstr>
      <vt:lpstr>Maison ancienne 50 cm Calcaire – Nîmes Rural, 2100, Extrême DV occultés (80%) et 10 cm de laine de verre en toiture, contact terre-plein, 10 vol/h</vt:lpstr>
      <vt:lpstr>Conclusion</vt:lpstr>
      <vt:lpstr>Présentation PowerPoint</vt:lpstr>
      <vt:lpstr>Végétalisation des façades et toiture</vt:lpstr>
      <vt:lpstr>Utilisation d’un puits Climatique</vt:lpstr>
      <vt:lpstr>Annexe 1 : Paramètres Puits Climatique</vt:lpstr>
      <vt:lpstr>Climatisation en zonage thermique : Maison des Années 50  à Nîmes Urbain, 2100 Extrême (DV occultés &amp; 10 cm d’isolants)</vt:lpstr>
      <vt:lpstr>Présentation PowerPoint</vt:lpstr>
      <vt:lpstr>Impact du débit de ventilation nocturne sur le confort d’été</vt:lpstr>
      <vt:lpstr>Annexe 2 : Scénario de ventilation nocturne</vt:lpstr>
      <vt:lpstr>Présentation PowerPoint</vt:lpstr>
      <vt:lpstr>Maison neuve, en 2050 Médian, Paris/Nîmes :</vt:lpstr>
      <vt:lpstr>T°int, Haussmannien - Etage 6 - 2003  2100, 10 vol/h</vt:lpstr>
      <vt:lpstr>Etude d’une vieille maison – Inertie  (10 vol/h)</vt:lpstr>
      <vt:lpstr>Etude isolation maisons individuelles (ITE)</vt:lpstr>
      <vt:lpstr>Et si on ne fait rien ?</vt:lpstr>
      <vt:lpstr>Choix des zones</vt:lpstr>
      <vt:lpstr>Annexe 3 : Scénario d’occultation des fenêtres</vt:lpstr>
      <vt:lpstr>Maquettes numériques des bâtiments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Résiliance Adaptation des bâtiments au changement climatique  Séminaire externe n°1 Février 2021</dc:title>
  <dc:creator>Amélie FLAMAND</dc:creator>
  <cp:lastModifiedBy>Robin Monnier</cp:lastModifiedBy>
  <cp:revision>205</cp:revision>
  <dcterms:created xsi:type="dcterms:W3CDTF">2015-09-26T11:57:31Z</dcterms:created>
  <dcterms:modified xsi:type="dcterms:W3CDTF">2022-05-20T06:39:42Z</dcterms:modified>
</cp:coreProperties>
</file>