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314" r:id="rId4"/>
    <p:sldId id="319" r:id="rId5"/>
    <p:sldId id="317" r:id="rId6"/>
    <p:sldId id="316" r:id="rId7"/>
    <p:sldId id="320" r:id="rId8"/>
    <p:sldId id="279" r:id="rId9"/>
    <p:sldId id="318" r:id="rId10"/>
    <p:sldId id="315" r:id="rId11"/>
    <p:sldId id="264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A459AE-56DB-E646-BE64-C308D8B4A2EC}" v="87" dt="2022-01-27T09:25:19.3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83"/>
    <p:restoredTop sz="94638"/>
  </p:normalViewPr>
  <p:slideViewPr>
    <p:cSldViewPr snapToGrid="0" snapToObjects="1" showGuides="1">
      <p:cViewPr varScale="1">
        <p:scale>
          <a:sx n="84" d="100"/>
          <a:sy n="84" d="100"/>
        </p:scale>
        <p:origin x="941" y="82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CARI Rosa" userId="2e208d70-9e05-4b82-886c-e5cb3803ed26" providerId="ADAL" clId="{0DA459AE-56DB-E646-BE64-C308D8B4A2EC}"/>
    <pc:docChg chg="undo custSel addSld delSld modSld sldOrd">
      <pc:chgData name="VICARI Rosa" userId="2e208d70-9e05-4b82-886c-e5cb3803ed26" providerId="ADAL" clId="{0DA459AE-56DB-E646-BE64-C308D8B4A2EC}" dt="2022-01-27T09:25:57.994" v="421" actId="14100"/>
      <pc:docMkLst>
        <pc:docMk/>
      </pc:docMkLst>
      <pc:sldChg chg="modSp mod">
        <pc:chgData name="VICARI Rosa" userId="2e208d70-9e05-4b82-886c-e5cb3803ed26" providerId="ADAL" clId="{0DA459AE-56DB-E646-BE64-C308D8B4A2EC}" dt="2022-01-27T08:58:57.629" v="38" actId="14100"/>
        <pc:sldMkLst>
          <pc:docMk/>
          <pc:sldMk cId="3407204554" sldId="256"/>
        </pc:sldMkLst>
        <pc:spChg chg="mod">
          <ac:chgData name="VICARI Rosa" userId="2e208d70-9e05-4b82-886c-e5cb3803ed26" providerId="ADAL" clId="{0DA459AE-56DB-E646-BE64-C308D8B4A2EC}" dt="2022-01-27T08:58:47.122" v="35" actId="14100"/>
          <ac:spMkLst>
            <pc:docMk/>
            <pc:sldMk cId="3407204554" sldId="256"/>
            <ac:spMk id="20" creationId="{B452FFFC-AF53-5E48-ADEA-240448429633}"/>
          </ac:spMkLst>
        </pc:spChg>
        <pc:spChg chg="mod">
          <ac:chgData name="VICARI Rosa" userId="2e208d70-9e05-4b82-886c-e5cb3803ed26" providerId="ADAL" clId="{0DA459AE-56DB-E646-BE64-C308D8B4A2EC}" dt="2022-01-27T08:58:57.629" v="38" actId="14100"/>
          <ac:spMkLst>
            <pc:docMk/>
            <pc:sldMk cId="3407204554" sldId="256"/>
            <ac:spMk id="21" creationId="{461FDBC2-8D02-E945-8F92-C8E3BE48D5A5}"/>
          </ac:spMkLst>
        </pc:spChg>
      </pc:sldChg>
      <pc:sldChg chg="del">
        <pc:chgData name="VICARI Rosa" userId="2e208d70-9e05-4b82-886c-e5cb3803ed26" providerId="ADAL" clId="{0DA459AE-56DB-E646-BE64-C308D8B4A2EC}" dt="2022-01-27T09:22:22.716" v="338" actId="2696"/>
        <pc:sldMkLst>
          <pc:docMk/>
          <pc:sldMk cId="3923337510" sldId="258"/>
        </pc:sldMkLst>
      </pc:sldChg>
      <pc:sldChg chg="del">
        <pc:chgData name="VICARI Rosa" userId="2e208d70-9e05-4b82-886c-e5cb3803ed26" providerId="ADAL" clId="{0DA459AE-56DB-E646-BE64-C308D8B4A2EC}" dt="2022-01-27T09:22:22.716" v="338" actId="2696"/>
        <pc:sldMkLst>
          <pc:docMk/>
          <pc:sldMk cId="220206871" sldId="259"/>
        </pc:sldMkLst>
      </pc:sldChg>
      <pc:sldChg chg="del">
        <pc:chgData name="VICARI Rosa" userId="2e208d70-9e05-4b82-886c-e5cb3803ed26" providerId="ADAL" clId="{0DA459AE-56DB-E646-BE64-C308D8B4A2EC}" dt="2022-01-27T09:22:22.716" v="338" actId="2696"/>
        <pc:sldMkLst>
          <pc:docMk/>
          <pc:sldMk cId="1088905175" sldId="260"/>
        </pc:sldMkLst>
      </pc:sldChg>
      <pc:sldChg chg="del">
        <pc:chgData name="VICARI Rosa" userId="2e208d70-9e05-4b82-886c-e5cb3803ed26" providerId="ADAL" clId="{0DA459AE-56DB-E646-BE64-C308D8B4A2EC}" dt="2022-01-27T09:22:22.716" v="338" actId="2696"/>
        <pc:sldMkLst>
          <pc:docMk/>
          <pc:sldMk cId="3125492127" sldId="261"/>
        </pc:sldMkLst>
      </pc:sldChg>
      <pc:sldChg chg="del">
        <pc:chgData name="VICARI Rosa" userId="2e208d70-9e05-4b82-886c-e5cb3803ed26" providerId="ADAL" clId="{0DA459AE-56DB-E646-BE64-C308D8B4A2EC}" dt="2022-01-27T09:22:22.716" v="338" actId="2696"/>
        <pc:sldMkLst>
          <pc:docMk/>
          <pc:sldMk cId="2851479054" sldId="262"/>
        </pc:sldMkLst>
      </pc:sldChg>
      <pc:sldChg chg="del">
        <pc:chgData name="VICARI Rosa" userId="2e208d70-9e05-4b82-886c-e5cb3803ed26" providerId="ADAL" clId="{0DA459AE-56DB-E646-BE64-C308D8B4A2EC}" dt="2022-01-27T09:22:22.716" v="338" actId="2696"/>
        <pc:sldMkLst>
          <pc:docMk/>
          <pc:sldMk cId="2388821629" sldId="263"/>
        </pc:sldMkLst>
      </pc:sldChg>
      <pc:sldChg chg="modSp mod">
        <pc:chgData name="VICARI Rosa" userId="2e208d70-9e05-4b82-886c-e5cb3803ed26" providerId="ADAL" clId="{0DA459AE-56DB-E646-BE64-C308D8B4A2EC}" dt="2022-01-27T09:22:50.383" v="391" actId="20577"/>
        <pc:sldMkLst>
          <pc:docMk/>
          <pc:sldMk cId="1445326392" sldId="264"/>
        </pc:sldMkLst>
        <pc:spChg chg="mod">
          <ac:chgData name="VICARI Rosa" userId="2e208d70-9e05-4b82-886c-e5cb3803ed26" providerId="ADAL" clId="{0DA459AE-56DB-E646-BE64-C308D8B4A2EC}" dt="2022-01-27T09:22:50.383" v="391" actId="20577"/>
          <ac:spMkLst>
            <pc:docMk/>
            <pc:sldMk cId="1445326392" sldId="264"/>
            <ac:spMk id="9" creationId="{A1B89BC5-2177-7C4C-B54B-4D9C911B1063}"/>
          </ac:spMkLst>
        </pc:spChg>
      </pc:sldChg>
      <pc:sldChg chg="addSp delSp modSp add mod">
        <pc:chgData name="VICARI Rosa" userId="2e208d70-9e05-4b82-886c-e5cb3803ed26" providerId="ADAL" clId="{0DA459AE-56DB-E646-BE64-C308D8B4A2EC}" dt="2022-01-27T09:00:40.766" v="93" actId="20577"/>
        <pc:sldMkLst>
          <pc:docMk/>
          <pc:sldMk cId="797991361" sldId="265"/>
        </pc:sldMkLst>
        <pc:spChg chg="add del mod">
          <ac:chgData name="VICARI Rosa" userId="2e208d70-9e05-4b82-886c-e5cb3803ed26" providerId="ADAL" clId="{0DA459AE-56DB-E646-BE64-C308D8B4A2EC}" dt="2022-01-27T08:59:55.868" v="64" actId="478"/>
          <ac:spMkLst>
            <pc:docMk/>
            <pc:sldMk cId="797991361" sldId="265"/>
            <ac:spMk id="3" creationId="{ADA05902-6066-0A48-AB4A-B4546E8712CC}"/>
          </ac:spMkLst>
        </pc:spChg>
        <pc:spChg chg="mod">
          <ac:chgData name="VICARI Rosa" userId="2e208d70-9e05-4b82-886c-e5cb3803ed26" providerId="ADAL" clId="{0DA459AE-56DB-E646-BE64-C308D8B4A2EC}" dt="2022-01-27T09:00:40.766" v="93" actId="20577"/>
          <ac:spMkLst>
            <pc:docMk/>
            <pc:sldMk cId="797991361" sldId="265"/>
            <ac:spMk id="4" creationId="{EA893B24-D6E9-4644-8676-3F7531A169BC}"/>
          </ac:spMkLst>
        </pc:spChg>
        <pc:spChg chg="mod">
          <ac:chgData name="VICARI Rosa" userId="2e208d70-9e05-4b82-886c-e5cb3803ed26" providerId="ADAL" clId="{0DA459AE-56DB-E646-BE64-C308D8B4A2EC}" dt="2022-01-27T08:59:20.677" v="49" actId="20577"/>
          <ac:spMkLst>
            <pc:docMk/>
            <pc:sldMk cId="797991361" sldId="265"/>
            <ac:spMk id="9" creationId="{D38F8E8F-7E0C-9445-B62C-917F03625E5E}"/>
          </ac:spMkLst>
        </pc:spChg>
        <pc:spChg chg="mod">
          <ac:chgData name="VICARI Rosa" userId="2e208d70-9e05-4b82-886c-e5cb3803ed26" providerId="ADAL" clId="{0DA459AE-56DB-E646-BE64-C308D8B4A2EC}" dt="2022-01-27T09:00:11.529" v="67" actId="1076"/>
          <ac:spMkLst>
            <pc:docMk/>
            <pc:sldMk cId="797991361" sldId="265"/>
            <ac:spMk id="10" creationId="{C43C74FF-1413-3E42-954D-37570DCA999F}"/>
          </ac:spMkLst>
        </pc:spChg>
        <pc:spChg chg="del">
          <ac:chgData name="VICARI Rosa" userId="2e208d70-9e05-4b82-886c-e5cb3803ed26" providerId="ADAL" clId="{0DA459AE-56DB-E646-BE64-C308D8B4A2EC}" dt="2022-01-27T08:59:54.370" v="63" actId="478"/>
          <ac:spMkLst>
            <pc:docMk/>
            <pc:sldMk cId="797991361" sldId="265"/>
            <ac:spMk id="11" creationId="{8A061DB1-2A10-594C-B599-C91B1AC5B22C}"/>
          </ac:spMkLst>
        </pc:spChg>
      </pc:sldChg>
      <pc:sldChg chg="modSp add mod">
        <pc:chgData name="VICARI Rosa" userId="2e208d70-9e05-4b82-886c-e5cb3803ed26" providerId="ADAL" clId="{0DA459AE-56DB-E646-BE64-C308D8B4A2EC}" dt="2022-01-27T09:01:26.164" v="104" actId="20577"/>
        <pc:sldMkLst>
          <pc:docMk/>
          <pc:sldMk cId="1572181275" sldId="266"/>
        </pc:sldMkLst>
        <pc:spChg chg="mod">
          <ac:chgData name="VICARI Rosa" userId="2e208d70-9e05-4b82-886c-e5cb3803ed26" providerId="ADAL" clId="{0DA459AE-56DB-E646-BE64-C308D8B4A2EC}" dt="2022-01-27T09:00:58.652" v="96" actId="27636"/>
          <ac:spMkLst>
            <pc:docMk/>
            <pc:sldMk cId="1572181275" sldId="266"/>
            <ac:spMk id="9" creationId="{D38F8E8F-7E0C-9445-B62C-917F03625E5E}"/>
          </ac:spMkLst>
        </pc:spChg>
        <pc:spChg chg="mod">
          <ac:chgData name="VICARI Rosa" userId="2e208d70-9e05-4b82-886c-e5cb3803ed26" providerId="ADAL" clId="{0DA459AE-56DB-E646-BE64-C308D8B4A2EC}" dt="2022-01-27T09:01:26.164" v="104" actId="20577"/>
          <ac:spMkLst>
            <pc:docMk/>
            <pc:sldMk cId="1572181275" sldId="266"/>
            <ac:spMk id="10" creationId="{C43C74FF-1413-3E42-954D-37570DCA999F}"/>
          </ac:spMkLst>
        </pc:spChg>
      </pc:sldChg>
      <pc:sldChg chg="addSp delSp modSp add mod">
        <pc:chgData name="VICARI Rosa" userId="2e208d70-9e05-4b82-886c-e5cb3803ed26" providerId="ADAL" clId="{0DA459AE-56DB-E646-BE64-C308D8B4A2EC}" dt="2022-01-27T09:03:57.844" v="126"/>
        <pc:sldMkLst>
          <pc:docMk/>
          <pc:sldMk cId="559794264" sldId="267"/>
        </pc:sldMkLst>
        <pc:spChg chg="mod">
          <ac:chgData name="VICARI Rosa" userId="2e208d70-9e05-4b82-886c-e5cb3803ed26" providerId="ADAL" clId="{0DA459AE-56DB-E646-BE64-C308D8B4A2EC}" dt="2022-01-27T09:01:42.098" v="106"/>
          <ac:spMkLst>
            <pc:docMk/>
            <pc:sldMk cId="559794264" sldId="267"/>
            <ac:spMk id="9" creationId="{D38F8E8F-7E0C-9445-B62C-917F03625E5E}"/>
          </ac:spMkLst>
        </pc:spChg>
        <pc:spChg chg="mod">
          <ac:chgData name="VICARI Rosa" userId="2e208d70-9e05-4b82-886c-e5cb3803ed26" providerId="ADAL" clId="{0DA459AE-56DB-E646-BE64-C308D8B4A2EC}" dt="2022-01-27T09:02:27.600" v="118" actId="14100"/>
          <ac:spMkLst>
            <pc:docMk/>
            <pc:sldMk cId="559794264" sldId="267"/>
            <ac:spMk id="10" creationId="{C43C74FF-1413-3E42-954D-37570DCA999F}"/>
          </ac:spMkLst>
        </pc:spChg>
        <pc:picChg chg="add mod">
          <ac:chgData name="VICARI Rosa" userId="2e208d70-9e05-4b82-886c-e5cb3803ed26" providerId="ADAL" clId="{0DA459AE-56DB-E646-BE64-C308D8B4A2EC}" dt="2022-01-27T09:03:00.575" v="119"/>
          <ac:picMkLst>
            <pc:docMk/>
            <pc:sldMk cId="559794264" sldId="267"/>
            <ac:picMk id="6" creationId="{1CC113C1-B3D6-9A4B-8CF0-9BACE9FBE838}"/>
          </ac:picMkLst>
        </pc:picChg>
        <pc:cxnChg chg="add mod">
          <ac:chgData name="VICARI Rosa" userId="2e208d70-9e05-4b82-886c-e5cb3803ed26" providerId="ADAL" clId="{0DA459AE-56DB-E646-BE64-C308D8B4A2EC}" dt="2022-01-27T09:03:23.019" v="121" actId="14100"/>
          <ac:cxnSpMkLst>
            <pc:docMk/>
            <pc:sldMk cId="559794264" sldId="267"/>
            <ac:cxnSpMk id="7" creationId="{52F0054F-E945-7C42-8A72-01898B4FF2AB}"/>
          </ac:cxnSpMkLst>
        </pc:cxnChg>
        <pc:cxnChg chg="add mod">
          <ac:chgData name="VICARI Rosa" userId="2e208d70-9e05-4b82-886c-e5cb3803ed26" providerId="ADAL" clId="{0DA459AE-56DB-E646-BE64-C308D8B4A2EC}" dt="2022-01-27T09:03:26.318" v="122" actId="14100"/>
          <ac:cxnSpMkLst>
            <pc:docMk/>
            <pc:sldMk cId="559794264" sldId="267"/>
            <ac:cxnSpMk id="8" creationId="{9CAA72E8-A46F-EE43-96BC-A614B3E43C08}"/>
          </ac:cxnSpMkLst>
        </pc:cxnChg>
        <pc:cxnChg chg="add mod">
          <ac:chgData name="VICARI Rosa" userId="2e208d70-9e05-4b82-886c-e5cb3803ed26" providerId="ADAL" clId="{0DA459AE-56DB-E646-BE64-C308D8B4A2EC}" dt="2022-01-27T09:03:35.928" v="124" actId="14100"/>
          <ac:cxnSpMkLst>
            <pc:docMk/>
            <pc:sldMk cId="559794264" sldId="267"/>
            <ac:cxnSpMk id="11" creationId="{28D47CE8-0D2A-B747-9EA6-56DCABFCB749}"/>
          </ac:cxnSpMkLst>
        </pc:cxnChg>
        <pc:cxnChg chg="add mod">
          <ac:chgData name="VICARI Rosa" userId="2e208d70-9e05-4b82-886c-e5cb3803ed26" providerId="ADAL" clId="{0DA459AE-56DB-E646-BE64-C308D8B4A2EC}" dt="2022-01-27T09:03:31.493" v="123" actId="14100"/>
          <ac:cxnSpMkLst>
            <pc:docMk/>
            <pc:sldMk cId="559794264" sldId="267"/>
            <ac:cxnSpMk id="12" creationId="{6CE19F6B-702E-C949-A9B7-5D8B7C2A4083}"/>
          </ac:cxnSpMkLst>
        </pc:cxnChg>
        <pc:cxnChg chg="add del mod">
          <ac:chgData name="VICARI Rosa" userId="2e208d70-9e05-4b82-886c-e5cb3803ed26" providerId="ADAL" clId="{0DA459AE-56DB-E646-BE64-C308D8B4A2EC}" dt="2022-01-27T09:03:57.844" v="126"/>
          <ac:cxnSpMkLst>
            <pc:docMk/>
            <pc:sldMk cId="559794264" sldId="267"/>
            <ac:cxnSpMk id="15" creationId="{F4CDF847-FEEE-5444-92D4-49E6BD39E8D0}"/>
          </ac:cxnSpMkLst>
        </pc:cxnChg>
      </pc:sldChg>
      <pc:sldChg chg="addSp delSp modSp add mod">
        <pc:chgData name="VICARI Rosa" userId="2e208d70-9e05-4b82-886c-e5cb3803ed26" providerId="ADAL" clId="{0DA459AE-56DB-E646-BE64-C308D8B4A2EC}" dt="2022-01-27T09:09:18.699" v="174" actId="14100"/>
        <pc:sldMkLst>
          <pc:docMk/>
          <pc:sldMk cId="2954116304" sldId="268"/>
        </pc:sldMkLst>
        <pc:spChg chg="mod">
          <ac:chgData name="VICARI Rosa" userId="2e208d70-9e05-4b82-886c-e5cb3803ed26" providerId="ADAL" clId="{0DA459AE-56DB-E646-BE64-C308D8B4A2EC}" dt="2022-01-27T09:05:48.156" v="129"/>
          <ac:spMkLst>
            <pc:docMk/>
            <pc:sldMk cId="2954116304" sldId="268"/>
            <ac:spMk id="9" creationId="{D38F8E8F-7E0C-9445-B62C-917F03625E5E}"/>
          </ac:spMkLst>
        </pc:spChg>
        <pc:spChg chg="mod">
          <ac:chgData name="VICARI Rosa" userId="2e208d70-9e05-4b82-886c-e5cb3803ed26" providerId="ADAL" clId="{0DA459AE-56DB-E646-BE64-C308D8B4A2EC}" dt="2022-01-27T09:07:51.444" v="148" actId="20577"/>
          <ac:spMkLst>
            <pc:docMk/>
            <pc:sldMk cId="2954116304" sldId="268"/>
            <ac:spMk id="10" creationId="{C43C74FF-1413-3E42-954D-37570DCA999F}"/>
          </ac:spMkLst>
        </pc:spChg>
        <pc:spChg chg="add mod">
          <ac:chgData name="VICARI Rosa" userId="2e208d70-9e05-4b82-886c-e5cb3803ed26" providerId="ADAL" clId="{0DA459AE-56DB-E646-BE64-C308D8B4A2EC}" dt="2022-01-27T09:09:00.055" v="160" actId="1076"/>
          <ac:spMkLst>
            <pc:docMk/>
            <pc:sldMk cId="2954116304" sldId="268"/>
            <ac:spMk id="27" creationId="{076B84A6-2E58-1945-93EE-DEA8EFFFBAFE}"/>
          </ac:spMkLst>
        </pc:spChg>
        <pc:picChg chg="del">
          <ac:chgData name="VICARI Rosa" userId="2e208d70-9e05-4b82-886c-e5cb3803ed26" providerId="ADAL" clId="{0DA459AE-56DB-E646-BE64-C308D8B4A2EC}" dt="2022-01-27T09:06:54.130" v="130" actId="478"/>
          <ac:picMkLst>
            <pc:docMk/>
            <pc:sldMk cId="2954116304" sldId="268"/>
            <ac:picMk id="6" creationId="{1CC113C1-B3D6-9A4B-8CF0-9BACE9FBE838}"/>
          </ac:picMkLst>
        </pc:picChg>
        <pc:picChg chg="add mod">
          <ac:chgData name="VICARI Rosa" userId="2e208d70-9e05-4b82-886c-e5cb3803ed26" providerId="ADAL" clId="{0DA459AE-56DB-E646-BE64-C308D8B4A2EC}" dt="2022-01-27T09:09:11.952" v="173" actId="1035"/>
          <ac:picMkLst>
            <pc:docMk/>
            <pc:sldMk cId="2954116304" sldId="268"/>
            <ac:picMk id="13" creationId="{E7C14F26-03F8-4B48-8272-3C1F59C650F0}"/>
          </ac:picMkLst>
        </pc:picChg>
        <pc:cxnChg chg="del">
          <ac:chgData name="VICARI Rosa" userId="2e208d70-9e05-4b82-886c-e5cb3803ed26" providerId="ADAL" clId="{0DA459AE-56DB-E646-BE64-C308D8B4A2EC}" dt="2022-01-27T09:07:09.282" v="132" actId="21"/>
          <ac:cxnSpMkLst>
            <pc:docMk/>
            <pc:sldMk cId="2954116304" sldId="268"/>
            <ac:cxnSpMk id="7" creationId="{52F0054F-E945-7C42-8A72-01898B4FF2AB}"/>
          </ac:cxnSpMkLst>
        </pc:cxnChg>
        <pc:cxnChg chg="del">
          <ac:chgData name="VICARI Rosa" userId="2e208d70-9e05-4b82-886c-e5cb3803ed26" providerId="ADAL" clId="{0DA459AE-56DB-E646-BE64-C308D8B4A2EC}" dt="2022-01-27T09:07:09.282" v="132" actId="21"/>
          <ac:cxnSpMkLst>
            <pc:docMk/>
            <pc:sldMk cId="2954116304" sldId="268"/>
            <ac:cxnSpMk id="8" creationId="{9CAA72E8-A46F-EE43-96BC-A614B3E43C08}"/>
          </ac:cxnSpMkLst>
        </pc:cxnChg>
        <pc:cxnChg chg="del mod">
          <ac:chgData name="VICARI Rosa" userId="2e208d70-9e05-4b82-886c-e5cb3803ed26" providerId="ADAL" clId="{0DA459AE-56DB-E646-BE64-C308D8B4A2EC}" dt="2022-01-27T09:07:09.282" v="132" actId="21"/>
          <ac:cxnSpMkLst>
            <pc:docMk/>
            <pc:sldMk cId="2954116304" sldId="268"/>
            <ac:cxnSpMk id="11" creationId="{28D47CE8-0D2A-B747-9EA6-56DCABFCB749}"/>
          </ac:cxnSpMkLst>
        </pc:cxnChg>
        <pc:cxnChg chg="del">
          <ac:chgData name="VICARI Rosa" userId="2e208d70-9e05-4b82-886c-e5cb3803ed26" providerId="ADAL" clId="{0DA459AE-56DB-E646-BE64-C308D8B4A2EC}" dt="2022-01-27T09:07:09.282" v="132" actId="21"/>
          <ac:cxnSpMkLst>
            <pc:docMk/>
            <pc:sldMk cId="2954116304" sldId="268"/>
            <ac:cxnSpMk id="12" creationId="{6CE19F6B-702E-C949-A9B7-5D8B7C2A4083}"/>
          </ac:cxnSpMkLst>
        </pc:cxnChg>
        <pc:cxnChg chg="add mod">
          <ac:chgData name="VICARI Rosa" userId="2e208d70-9e05-4b82-886c-e5cb3803ed26" providerId="ADAL" clId="{0DA459AE-56DB-E646-BE64-C308D8B4A2EC}" dt="2022-01-27T09:09:11.952" v="173" actId="1035"/>
          <ac:cxnSpMkLst>
            <pc:docMk/>
            <pc:sldMk cId="2954116304" sldId="268"/>
            <ac:cxnSpMk id="14" creationId="{08972007-E449-354E-AAB2-F937FD2A1702}"/>
          </ac:cxnSpMkLst>
        </pc:cxnChg>
        <pc:cxnChg chg="add mod">
          <ac:chgData name="VICARI Rosa" userId="2e208d70-9e05-4b82-886c-e5cb3803ed26" providerId="ADAL" clId="{0DA459AE-56DB-E646-BE64-C308D8B4A2EC}" dt="2022-01-27T09:09:18.699" v="174" actId="14100"/>
          <ac:cxnSpMkLst>
            <pc:docMk/>
            <pc:sldMk cId="2954116304" sldId="268"/>
            <ac:cxnSpMk id="15" creationId="{AE361C8E-CDEB-9B42-A3A2-4A0C7B3C4856}"/>
          </ac:cxnSpMkLst>
        </pc:cxnChg>
        <pc:cxnChg chg="add mod">
          <ac:chgData name="VICARI Rosa" userId="2e208d70-9e05-4b82-886c-e5cb3803ed26" providerId="ADAL" clId="{0DA459AE-56DB-E646-BE64-C308D8B4A2EC}" dt="2022-01-27T09:09:11.952" v="173" actId="1035"/>
          <ac:cxnSpMkLst>
            <pc:docMk/>
            <pc:sldMk cId="2954116304" sldId="268"/>
            <ac:cxnSpMk id="16" creationId="{C96FCAD5-FDB2-1846-80B7-6A7B147B9BF0}"/>
          </ac:cxnSpMkLst>
        </pc:cxnChg>
        <pc:cxnChg chg="add mod">
          <ac:chgData name="VICARI Rosa" userId="2e208d70-9e05-4b82-886c-e5cb3803ed26" providerId="ADAL" clId="{0DA459AE-56DB-E646-BE64-C308D8B4A2EC}" dt="2022-01-27T09:09:11.952" v="173" actId="1035"/>
          <ac:cxnSpMkLst>
            <pc:docMk/>
            <pc:sldMk cId="2954116304" sldId="268"/>
            <ac:cxnSpMk id="17" creationId="{E22ED873-CF3C-0444-B397-10BF28EBD88B}"/>
          </ac:cxnSpMkLst>
        </pc:cxnChg>
      </pc:sldChg>
      <pc:sldChg chg="addSp delSp modSp add mod">
        <pc:chgData name="VICARI Rosa" userId="2e208d70-9e05-4b82-886c-e5cb3803ed26" providerId="ADAL" clId="{0DA459AE-56DB-E646-BE64-C308D8B4A2EC}" dt="2022-01-27T09:13:49.173" v="222" actId="27636"/>
        <pc:sldMkLst>
          <pc:docMk/>
          <pc:sldMk cId="2451074655" sldId="269"/>
        </pc:sldMkLst>
        <pc:spChg chg="mod">
          <ac:chgData name="VICARI Rosa" userId="2e208d70-9e05-4b82-886c-e5cb3803ed26" providerId="ADAL" clId="{0DA459AE-56DB-E646-BE64-C308D8B4A2EC}" dt="2022-01-27T09:12:21.006" v="205"/>
          <ac:spMkLst>
            <pc:docMk/>
            <pc:sldMk cId="2451074655" sldId="269"/>
            <ac:spMk id="9" creationId="{D38F8E8F-7E0C-9445-B62C-917F03625E5E}"/>
          </ac:spMkLst>
        </pc:spChg>
        <pc:spChg chg="del mod">
          <ac:chgData name="VICARI Rosa" userId="2e208d70-9e05-4b82-886c-e5cb3803ed26" providerId="ADAL" clId="{0DA459AE-56DB-E646-BE64-C308D8B4A2EC}" dt="2022-01-27T09:12:41.491" v="212" actId="478"/>
          <ac:spMkLst>
            <pc:docMk/>
            <pc:sldMk cId="2451074655" sldId="269"/>
            <ac:spMk id="10" creationId="{C43C74FF-1413-3E42-954D-37570DCA999F}"/>
          </ac:spMkLst>
        </pc:spChg>
        <pc:spChg chg="add mod">
          <ac:chgData name="VICARI Rosa" userId="2e208d70-9e05-4b82-886c-e5cb3803ed26" providerId="ADAL" clId="{0DA459AE-56DB-E646-BE64-C308D8B4A2EC}" dt="2022-01-27T09:13:49.173" v="222" actId="27636"/>
          <ac:spMkLst>
            <pc:docMk/>
            <pc:sldMk cId="2451074655" sldId="269"/>
            <ac:spMk id="11" creationId="{16091FBC-9FFA-9046-8E5C-F4CD0D0110A0}"/>
          </ac:spMkLst>
        </pc:spChg>
        <pc:spChg chg="del mod">
          <ac:chgData name="VICARI Rosa" userId="2e208d70-9e05-4b82-886c-e5cb3803ed26" providerId="ADAL" clId="{0DA459AE-56DB-E646-BE64-C308D8B4A2EC}" dt="2022-01-27T09:13:40.826" v="218" actId="478"/>
          <ac:spMkLst>
            <pc:docMk/>
            <pc:sldMk cId="2451074655" sldId="269"/>
            <ac:spMk id="27" creationId="{076B84A6-2E58-1945-93EE-DEA8EFFFBAFE}"/>
          </ac:spMkLst>
        </pc:spChg>
        <pc:picChg chg="add del mod">
          <ac:chgData name="VICARI Rosa" userId="2e208d70-9e05-4b82-886c-e5cb3803ed26" providerId="ADAL" clId="{0DA459AE-56DB-E646-BE64-C308D8B4A2EC}" dt="2022-01-27T09:11:05.702" v="193" actId="478"/>
          <ac:picMkLst>
            <pc:docMk/>
            <pc:sldMk cId="2451074655" sldId="269"/>
            <ac:picMk id="12" creationId="{D63F5971-A7DD-194A-B677-8F037C3B43EB}"/>
          </ac:picMkLst>
        </pc:picChg>
        <pc:picChg chg="del">
          <ac:chgData name="VICARI Rosa" userId="2e208d70-9e05-4b82-886c-e5cb3803ed26" providerId="ADAL" clId="{0DA459AE-56DB-E646-BE64-C308D8B4A2EC}" dt="2022-01-27T09:09:59.991" v="176" actId="21"/>
          <ac:picMkLst>
            <pc:docMk/>
            <pc:sldMk cId="2451074655" sldId="269"/>
            <ac:picMk id="13" creationId="{E7C14F26-03F8-4B48-8272-3C1F59C650F0}"/>
          </ac:picMkLst>
        </pc:picChg>
        <pc:picChg chg="add del mod">
          <ac:chgData name="VICARI Rosa" userId="2e208d70-9e05-4b82-886c-e5cb3803ed26" providerId="ADAL" clId="{0DA459AE-56DB-E646-BE64-C308D8B4A2EC}" dt="2022-01-27T09:12:29.811" v="206" actId="478"/>
          <ac:picMkLst>
            <pc:docMk/>
            <pc:sldMk cId="2451074655" sldId="269"/>
            <ac:picMk id="22" creationId="{7B4FB932-99AD-3B46-AF88-24857248804A}"/>
          </ac:picMkLst>
        </pc:picChg>
        <pc:picChg chg="add mod">
          <ac:chgData name="VICARI Rosa" userId="2e208d70-9e05-4b82-886c-e5cb3803ed26" providerId="ADAL" clId="{0DA459AE-56DB-E646-BE64-C308D8B4A2EC}" dt="2022-01-27T09:12:38.411" v="211"/>
          <ac:picMkLst>
            <pc:docMk/>
            <pc:sldMk cId="2451074655" sldId="269"/>
            <ac:picMk id="28" creationId="{AFC3B1BD-7A60-6341-8ABE-4F34C33BA049}"/>
          </ac:picMkLst>
        </pc:picChg>
        <pc:cxnChg chg="del">
          <ac:chgData name="VICARI Rosa" userId="2e208d70-9e05-4b82-886c-e5cb3803ed26" providerId="ADAL" clId="{0DA459AE-56DB-E646-BE64-C308D8B4A2EC}" dt="2022-01-27T09:09:59.991" v="176" actId="21"/>
          <ac:cxnSpMkLst>
            <pc:docMk/>
            <pc:sldMk cId="2451074655" sldId="269"/>
            <ac:cxnSpMk id="14" creationId="{08972007-E449-354E-AAB2-F937FD2A1702}"/>
          </ac:cxnSpMkLst>
        </pc:cxnChg>
        <pc:cxnChg chg="del">
          <ac:chgData name="VICARI Rosa" userId="2e208d70-9e05-4b82-886c-e5cb3803ed26" providerId="ADAL" clId="{0DA459AE-56DB-E646-BE64-C308D8B4A2EC}" dt="2022-01-27T09:09:59.991" v="176" actId="21"/>
          <ac:cxnSpMkLst>
            <pc:docMk/>
            <pc:sldMk cId="2451074655" sldId="269"/>
            <ac:cxnSpMk id="15" creationId="{AE361C8E-CDEB-9B42-A3A2-4A0C7B3C4856}"/>
          </ac:cxnSpMkLst>
        </pc:cxnChg>
        <pc:cxnChg chg="del">
          <ac:chgData name="VICARI Rosa" userId="2e208d70-9e05-4b82-886c-e5cb3803ed26" providerId="ADAL" clId="{0DA459AE-56DB-E646-BE64-C308D8B4A2EC}" dt="2022-01-27T09:09:59.991" v="176" actId="21"/>
          <ac:cxnSpMkLst>
            <pc:docMk/>
            <pc:sldMk cId="2451074655" sldId="269"/>
            <ac:cxnSpMk id="16" creationId="{C96FCAD5-FDB2-1846-80B7-6A7B147B9BF0}"/>
          </ac:cxnSpMkLst>
        </pc:cxnChg>
        <pc:cxnChg chg="del">
          <ac:chgData name="VICARI Rosa" userId="2e208d70-9e05-4b82-886c-e5cb3803ed26" providerId="ADAL" clId="{0DA459AE-56DB-E646-BE64-C308D8B4A2EC}" dt="2022-01-27T09:09:59.991" v="176" actId="21"/>
          <ac:cxnSpMkLst>
            <pc:docMk/>
            <pc:sldMk cId="2451074655" sldId="269"/>
            <ac:cxnSpMk id="17" creationId="{E22ED873-CF3C-0444-B397-10BF28EBD88B}"/>
          </ac:cxnSpMkLst>
        </pc:cxnChg>
        <pc:cxnChg chg="add del mod">
          <ac:chgData name="VICARI Rosa" userId="2e208d70-9e05-4b82-886c-e5cb3803ed26" providerId="ADAL" clId="{0DA459AE-56DB-E646-BE64-C308D8B4A2EC}" dt="2022-01-27T09:11:07.724" v="194" actId="478"/>
          <ac:cxnSpMkLst>
            <pc:docMk/>
            <pc:sldMk cId="2451074655" sldId="269"/>
            <ac:cxnSpMk id="18" creationId="{EAD1DB73-2EE1-2B46-AFF7-15B96261B5E1}"/>
          </ac:cxnSpMkLst>
        </pc:cxnChg>
        <pc:cxnChg chg="add del mod">
          <ac:chgData name="VICARI Rosa" userId="2e208d70-9e05-4b82-886c-e5cb3803ed26" providerId="ADAL" clId="{0DA459AE-56DB-E646-BE64-C308D8B4A2EC}" dt="2022-01-27T09:11:11.542" v="196" actId="478"/>
          <ac:cxnSpMkLst>
            <pc:docMk/>
            <pc:sldMk cId="2451074655" sldId="269"/>
            <ac:cxnSpMk id="19" creationId="{D7C8F6E9-A4A2-9B45-A259-B8194116D31B}"/>
          </ac:cxnSpMkLst>
        </pc:cxnChg>
        <pc:cxnChg chg="add del mod">
          <ac:chgData name="VICARI Rosa" userId="2e208d70-9e05-4b82-886c-e5cb3803ed26" providerId="ADAL" clId="{0DA459AE-56DB-E646-BE64-C308D8B4A2EC}" dt="2022-01-27T09:11:09.545" v="195" actId="478"/>
          <ac:cxnSpMkLst>
            <pc:docMk/>
            <pc:sldMk cId="2451074655" sldId="269"/>
            <ac:cxnSpMk id="20" creationId="{CEDF7C7C-FF3A-B246-B249-B60043AD572A}"/>
          </ac:cxnSpMkLst>
        </pc:cxnChg>
        <pc:cxnChg chg="add del mod">
          <ac:chgData name="VICARI Rosa" userId="2e208d70-9e05-4b82-886c-e5cb3803ed26" providerId="ADAL" clId="{0DA459AE-56DB-E646-BE64-C308D8B4A2EC}" dt="2022-01-27T09:11:13.375" v="197" actId="478"/>
          <ac:cxnSpMkLst>
            <pc:docMk/>
            <pc:sldMk cId="2451074655" sldId="269"/>
            <ac:cxnSpMk id="21" creationId="{25813559-C2CE-7B49-9A92-E140C0E9DFDE}"/>
          </ac:cxnSpMkLst>
        </pc:cxnChg>
        <pc:cxnChg chg="add del mod">
          <ac:chgData name="VICARI Rosa" userId="2e208d70-9e05-4b82-886c-e5cb3803ed26" providerId="ADAL" clId="{0DA459AE-56DB-E646-BE64-C308D8B4A2EC}" dt="2022-01-27T09:12:32.243" v="207" actId="478"/>
          <ac:cxnSpMkLst>
            <pc:docMk/>
            <pc:sldMk cId="2451074655" sldId="269"/>
            <ac:cxnSpMk id="23" creationId="{71ED13DF-3CE4-B24A-A20F-1A14DFBC4173}"/>
          </ac:cxnSpMkLst>
        </pc:cxnChg>
        <pc:cxnChg chg="add del mod">
          <ac:chgData name="VICARI Rosa" userId="2e208d70-9e05-4b82-886c-e5cb3803ed26" providerId="ADAL" clId="{0DA459AE-56DB-E646-BE64-C308D8B4A2EC}" dt="2022-01-27T09:12:33.707" v="208" actId="478"/>
          <ac:cxnSpMkLst>
            <pc:docMk/>
            <pc:sldMk cId="2451074655" sldId="269"/>
            <ac:cxnSpMk id="24" creationId="{28D44A55-9195-4342-B083-18643E1477CE}"/>
          </ac:cxnSpMkLst>
        </pc:cxnChg>
        <pc:cxnChg chg="add del mod">
          <ac:chgData name="VICARI Rosa" userId="2e208d70-9e05-4b82-886c-e5cb3803ed26" providerId="ADAL" clId="{0DA459AE-56DB-E646-BE64-C308D8B4A2EC}" dt="2022-01-27T09:12:37.145" v="210" actId="478"/>
          <ac:cxnSpMkLst>
            <pc:docMk/>
            <pc:sldMk cId="2451074655" sldId="269"/>
            <ac:cxnSpMk id="25" creationId="{595DE6CB-FD1E-B446-9319-ED544C92FD79}"/>
          </ac:cxnSpMkLst>
        </pc:cxnChg>
        <pc:cxnChg chg="add del mod">
          <ac:chgData name="VICARI Rosa" userId="2e208d70-9e05-4b82-886c-e5cb3803ed26" providerId="ADAL" clId="{0DA459AE-56DB-E646-BE64-C308D8B4A2EC}" dt="2022-01-27T09:12:35.384" v="209" actId="478"/>
          <ac:cxnSpMkLst>
            <pc:docMk/>
            <pc:sldMk cId="2451074655" sldId="269"/>
            <ac:cxnSpMk id="26" creationId="{FE4E23CB-3BD8-1745-9028-DFBE3BBC9AAA}"/>
          </ac:cxnSpMkLst>
        </pc:cxnChg>
      </pc:sldChg>
      <pc:sldChg chg="addSp delSp modSp add mod">
        <pc:chgData name="VICARI Rosa" userId="2e208d70-9e05-4b82-886c-e5cb3803ed26" providerId="ADAL" clId="{0DA459AE-56DB-E646-BE64-C308D8B4A2EC}" dt="2022-01-27T09:15:10.780" v="237"/>
        <pc:sldMkLst>
          <pc:docMk/>
          <pc:sldMk cId="1117152640" sldId="270"/>
        </pc:sldMkLst>
        <pc:spChg chg="add mod">
          <ac:chgData name="VICARI Rosa" userId="2e208d70-9e05-4b82-886c-e5cb3803ed26" providerId="ADAL" clId="{0DA459AE-56DB-E646-BE64-C308D8B4A2EC}" dt="2022-01-27T09:15:10.780" v="237"/>
          <ac:spMkLst>
            <pc:docMk/>
            <pc:sldMk cId="1117152640" sldId="270"/>
            <ac:spMk id="8" creationId="{DF487FD1-C6B8-D743-A882-F89A3C4E4111}"/>
          </ac:spMkLst>
        </pc:spChg>
        <pc:spChg chg="mod">
          <ac:chgData name="VICARI Rosa" userId="2e208d70-9e05-4b82-886c-e5cb3803ed26" providerId="ADAL" clId="{0DA459AE-56DB-E646-BE64-C308D8B4A2EC}" dt="2022-01-27T09:14:41.962" v="234" actId="27636"/>
          <ac:spMkLst>
            <pc:docMk/>
            <pc:sldMk cId="1117152640" sldId="270"/>
            <ac:spMk id="9" creationId="{D38F8E8F-7E0C-9445-B62C-917F03625E5E}"/>
          </ac:spMkLst>
        </pc:spChg>
        <pc:spChg chg="mod">
          <ac:chgData name="VICARI Rosa" userId="2e208d70-9e05-4b82-886c-e5cb3803ed26" providerId="ADAL" clId="{0DA459AE-56DB-E646-BE64-C308D8B4A2EC}" dt="2022-01-27T09:14:27.269" v="230" actId="1076"/>
          <ac:spMkLst>
            <pc:docMk/>
            <pc:sldMk cId="1117152640" sldId="270"/>
            <ac:spMk id="11" creationId="{16091FBC-9FFA-9046-8E5C-F4CD0D0110A0}"/>
          </ac:spMkLst>
        </pc:spChg>
        <pc:picChg chg="add mod">
          <ac:chgData name="VICARI Rosa" userId="2e208d70-9e05-4b82-886c-e5cb3803ed26" providerId="ADAL" clId="{0DA459AE-56DB-E646-BE64-C308D8B4A2EC}" dt="2022-01-27T09:14:05.042" v="225"/>
          <ac:picMkLst>
            <pc:docMk/>
            <pc:sldMk cId="1117152640" sldId="270"/>
            <ac:picMk id="7" creationId="{5582A255-160F-BC49-AA46-BB2B2EED95D5}"/>
          </ac:picMkLst>
        </pc:picChg>
        <pc:picChg chg="del">
          <ac:chgData name="VICARI Rosa" userId="2e208d70-9e05-4b82-886c-e5cb3803ed26" providerId="ADAL" clId="{0DA459AE-56DB-E646-BE64-C308D8B4A2EC}" dt="2022-01-27T09:14:04.332" v="224" actId="478"/>
          <ac:picMkLst>
            <pc:docMk/>
            <pc:sldMk cId="1117152640" sldId="270"/>
            <ac:picMk id="28" creationId="{AFC3B1BD-7A60-6341-8ABE-4F34C33BA049}"/>
          </ac:picMkLst>
        </pc:picChg>
      </pc:sldChg>
      <pc:sldChg chg="addSp delSp modSp add mod">
        <pc:chgData name="VICARI Rosa" userId="2e208d70-9e05-4b82-886c-e5cb3803ed26" providerId="ADAL" clId="{0DA459AE-56DB-E646-BE64-C308D8B4A2EC}" dt="2022-01-27T09:15:52.015" v="244"/>
        <pc:sldMkLst>
          <pc:docMk/>
          <pc:sldMk cId="939535343" sldId="271"/>
        </pc:sldMkLst>
        <pc:spChg chg="add del mod">
          <ac:chgData name="VICARI Rosa" userId="2e208d70-9e05-4b82-886c-e5cb3803ed26" providerId="ADAL" clId="{0DA459AE-56DB-E646-BE64-C308D8B4A2EC}" dt="2022-01-27T09:15:51.425" v="243" actId="478"/>
          <ac:spMkLst>
            <pc:docMk/>
            <pc:sldMk cId="939535343" sldId="271"/>
            <ac:spMk id="3" creationId="{A18B3511-3768-9B46-969D-86EBCD6EAA25}"/>
          </ac:spMkLst>
        </pc:spChg>
        <pc:spChg chg="del">
          <ac:chgData name="VICARI Rosa" userId="2e208d70-9e05-4b82-886c-e5cb3803ed26" providerId="ADAL" clId="{0DA459AE-56DB-E646-BE64-C308D8B4A2EC}" dt="2022-01-27T09:15:46.055" v="240" actId="478"/>
          <ac:spMkLst>
            <pc:docMk/>
            <pc:sldMk cId="939535343" sldId="271"/>
            <ac:spMk id="8" creationId="{DF487FD1-C6B8-D743-A882-F89A3C4E4111}"/>
          </ac:spMkLst>
        </pc:spChg>
        <pc:spChg chg="mod">
          <ac:chgData name="VICARI Rosa" userId="2e208d70-9e05-4b82-886c-e5cb3803ed26" providerId="ADAL" clId="{0DA459AE-56DB-E646-BE64-C308D8B4A2EC}" dt="2022-01-27T09:15:40.427" v="239"/>
          <ac:spMkLst>
            <pc:docMk/>
            <pc:sldMk cId="939535343" sldId="271"/>
            <ac:spMk id="9" creationId="{D38F8E8F-7E0C-9445-B62C-917F03625E5E}"/>
          </ac:spMkLst>
        </pc:spChg>
        <pc:spChg chg="del">
          <ac:chgData name="VICARI Rosa" userId="2e208d70-9e05-4b82-886c-e5cb3803ed26" providerId="ADAL" clId="{0DA459AE-56DB-E646-BE64-C308D8B4A2EC}" dt="2022-01-27T09:15:48.381" v="241" actId="478"/>
          <ac:spMkLst>
            <pc:docMk/>
            <pc:sldMk cId="939535343" sldId="271"/>
            <ac:spMk id="11" creationId="{16091FBC-9FFA-9046-8E5C-F4CD0D0110A0}"/>
          </ac:spMkLst>
        </pc:spChg>
        <pc:picChg chg="del">
          <ac:chgData name="VICARI Rosa" userId="2e208d70-9e05-4b82-886c-e5cb3803ed26" providerId="ADAL" clId="{0DA459AE-56DB-E646-BE64-C308D8B4A2EC}" dt="2022-01-27T09:15:50.181" v="242" actId="478"/>
          <ac:picMkLst>
            <pc:docMk/>
            <pc:sldMk cId="939535343" sldId="271"/>
            <ac:picMk id="7" creationId="{5582A255-160F-BC49-AA46-BB2B2EED95D5}"/>
          </ac:picMkLst>
        </pc:picChg>
        <pc:picChg chg="add mod">
          <ac:chgData name="VICARI Rosa" userId="2e208d70-9e05-4b82-886c-e5cb3803ed26" providerId="ADAL" clId="{0DA459AE-56DB-E646-BE64-C308D8B4A2EC}" dt="2022-01-27T09:15:52.015" v="244"/>
          <ac:picMkLst>
            <pc:docMk/>
            <pc:sldMk cId="939535343" sldId="271"/>
            <ac:picMk id="10" creationId="{3F7D0683-3D90-BD42-BA83-3FC9471526FE}"/>
          </ac:picMkLst>
        </pc:picChg>
      </pc:sldChg>
      <pc:sldChg chg="addSp delSp modSp add mod ord">
        <pc:chgData name="VICARI Rosa" userId="2e208d70-9e05-4b82-886c-e5cb3803ed26" providerId="ADAL" clId="{0DA459AE-56DB-E646-BE64-C308D8B4A2EC}" dt="2022-01-27T09:17:46.275" v="267"/>
        <pc:sldMkLst>
          <pc:docMk/>
          <pc:sldMk cId="70884309" sldId="272"/>
        </pc:sldMkLst>
        <pc:spChg chg="add del mod">
          <ac:chgData name="VICARI Rosa" userId="2e208d70-9e05-4b82-886c-e5cb3803ed26" providerId="ADAL" clId="{0DA459AE-56DB-E646-BE64-C308D8B4A2EC}" dt="2022-01-27T09:16:33.547" v="250" actId="478"/>
          <ac:spMkLst>
            <pc:docMk/>
            <pc:sldMk cId="70884309" sldId="272"/>
            <ac:spMk id="3" creationId="{B5353870-6984-0043-81BF-2787CFD5F083}"/>
          </ac:spMkLst>
        </pc:spChg>
        <pc:spChg chg="mod">
          <ac:chgData name="VICARI Rosa" userId="2e208d70-9e05-4b82-886c-e5cb3803ed26" providerId="ADAL" clId="{0DA459AE-56DB-E646-BE64-C308D8B4A2EC}" dt="2022-01-27T09:17:33.466" v="265" actId="1076"/>
          <ac:spMkLst>
            <pc:docMk/>
            <pc:sldMk cId="70884309" sldId="272"/>
            <ac:spMk id="8" creationId="{DF487FD1-C6B8-D743-A882-F89A3C4E4111}"/>
          </ac:spMkLst>
        </pc:spChg>
        <pc:spChg chg="mod">
          <ac:chgData name="VICARI Rosa" userId="2e208d70-9e05-4b82-886c-e5cb3803ed26" providerId="ADAL" clId="{0DA459AE-56DB-E646-BE64-C308D8B4A2EC}" dt="2022-01-27T09:16:21.339" v="247"/>
          <ac:spMkLst>
            <pc:docMk/>
            <pc:sldMk cId="70884309" sldId="272"/>
            <ac:spMk id="9" creationId="{D38F8E8F-7E0C-9445-B62C-917F03625E5E}"/>
          </ac:spMkLst>
        </pc:spChg>
        <pc:spChg chg="del">
          <ac:chgData name="VICARI Rosa" userId="2e208d70-9e05-4b82-886c-e5cb3803ed26" providerId="ADAL" clId="{0DA459AE-56DB-E646-BE64-C308D8B4A2EC}" dt="2022-01-27T09:16:31.036" v="249" actId="478"/>
          <ac:spMkLst>
            <pc:docMk/>
            <pc:sldMk cId="70884309" sldId="272"/>
            <ac:spMk id="11" creationId="{16091FBC-9FFA-9046-8E5C-F4CD0D0110A0}"/>
          </ac:spMkLst>
        </pc:spChg>
        <pc:spChg chg="add del mod">
          <ac:chgData name="VICARI Rosa" userId="2e208d70-9e05-4b82-886c-e5cb3803ed26" providerId="ADAL" clId="{0DA459AE-56DB-E646-BE64-C308D8B4A2EC}" dt="2022-01-27T09:17:46.275" v="267"/>
          <ac:spMkLst>
            <pc:docMk/>
            <pc:sldMk cId="70884309" sldId="272"/>
            <ac:spMk id="15" creationId="{2E919629-C36E-854B-A231-E689F3D628CB}"/>
          </ac:spMkLst>
        </pc:spChg>
        <pc:picChg chg="del">
          <ac:chgData name="VICARI Rosa" userId="2e208d70-9e05-4b82-886c-e5cb3803ed26" providerId="ADAL" clId="{0DA459AE-56DB-E646-BE64-C308D8B4A2EC}" dt="2022-01-27T09:16:27.866" v="248" actId="478"/>
          <ac:picMkLst>
            <pc:docMk/>
            <pc:sldMk cId="70884309" sldId="272"/>
            <ac:picMk id="7" creationId="{5582A255-160F-BC49-AA46-BB2B2EED95D5}"/>
          </ac:picMkLst>
        </pc:picChg>
        <pc:picChg chg="add del mod">
          <ac:chgData name="VICARI Rosa" userId="2e208d70-9e05-4b82-886c-e5cb3803ed26" providerId="ADAL" clId="{0DA459AE-56DB-E646-BE64-C308D8B4A2EC}" dt="2022-01-27T09:16:38.481" v="252"/>
          <ac:picMkLst>
            <pc:docMk/>
            <pc:sldMk cId="70884309" sldId="272"/>
            <ac:picMk id="10" creationId="{58F44BB0-7C01-BE49-B3E8-DD802FC37B9C}"/>
          </ac:picMkLst>
        </pc:picChg>
        <pc:picChg chg="add del mod">
          <ac:chgData name="VICARI Rosa" userId="2e208d70-9e05-4b82-886c-e5cb3803ed26" providerId="ADAL" clId="{0DA459AE-56DB-E646-BE64-C308D8B4A2EC}" dt="2022-01-27T09:16:38.481" v="252"/>
          <ac:picMkLst>
            <pc:docMk/>
            <pc:sldMk cId="70884309" sldId="272"/>
            <ac:picMk id="12" creationId="{8B786A79-95D1-884F-8032-AA9113D8EEFE}"/>
          </ac:picMkLst>
        </pc:picChg>
        <pc:picChg chg="add mod">
          <ac:chgData name="VICARI Rosa" userId="2e208d70-9e05-4b82-886c-e5cb3803ed26" providerId="ADAL" clId="{0DA459AE-56DB-E646-BE64-C308D8B4A2EC}" dt="2022-01-27T09:16:47.472" v="256"/>
          <ac:picMkLst>
            <pc:docMk/>
            <pc:sldMk cId="70884309" sldId="272"/>
            <ac:picMk id="13" creationId="{7875C757-266A-6144-984C-5404BDC8970F}"/>
          </ac:picMkLst>
        </pc:picChg>
        <pc:picChg chg="add mod">
          <ac:chgData name="VICARI Rosa" userId="2e208d70-9e05-4b82-886c-e5cb3803ed26" providerId="ADAL" clId="{0DA459AE-56DB-E646-BE64-C308D8B4A2EC}" dt="2022-01-27T09:16:47.472" v="256"/>
          <ac:picMkLst>
            <pc:docMk/>
            <pc:sldMk cId="70884309" sldId="272"/>
            <ac:picMk id="14" creationId="{431BF182-DEE1-3D4E-97BC-863A2B071396}"/>
          </ac:picMkLst>
        </pc:picChg>
      </pc:sldChg>
      <pc:sldChg chg="addSp delSp modSp add mod">
        <pc:chgData name="VICARI Rosa" userId="2e208d70-9e05-4b82-886c-e5cb3803ed26" providerId="ADAL" clId="{0DA459AE-56DB-E646-BE64-C308D8B4A2EC}" dt="2022-01-27T09:18:18.905" v="273" actId="20577"/>
        <pc:sldMkLst>
          <pc:docMk/>
          <pc:sldMk cId="1860685477" sldId="273"/>
        </pc:sldMkLst>
        <pc:spChg chg="mod">
          <ac:chgData name="VICARI Rosa" userId="2e208d70-9e05-4b82-886c-e5cb3803ed26" providerId="ADAL" clId="{0DA459AE-56DB-E646-BE64-C308D8B4A2EC}" dt="2022-01-27T09:18:18.905" v="273" actId="20577"/>
          <ac:spMkLst>
            <pc:docMk/>
            <pc:sldMk cId="1860685477" sldId="273"/>
            <ac:spMk id="8" creationId="{DF487FD1-C6B8-D743-A882-F89A3C4E4111}"/>
          </ac:spMkLst>
        </pc:spChg>
        <pc:spChg chg="mod">
          <ac:chgData name="VICARI Rosa" userId="2e208d70-9e05-4b82-886c-e5cb3803ed26" providerId="ADAL" clId="{0DA459AE-56DB-E646-BE64-C308D8B4A2EC}" dt="2022-01-27T09:18:00.314" v="269"/>
          <ac:spMkLst>
            <pc:docMk/>
            <pc:sldMk cId="1860685477" sldId="273"/>
            <ac:spMk id="9" creationId="{D38F8E8F-7E0C-9445-B62C-917F03625E5E}"/>
          </ac:spMkLst>
        </pc:spChg>
        <pc:picChg chg="add mod">
          <ac:chgData name="VICARI Rosa" userId="2e208d70-9e05-4b82-886c-e5cb3803ed26" providerId="ADAL" clId="{0DA459AE-56DB-E646-BE64-C308D8B4A2EC}" dt="2022-01-27T09:18:06.097" v="271"/>
          <ac:picMkLst>
            <pc:docMk/>
            <pc:sldMk cId="1860685477" sldId="273"/>
            <ac:picMk id="10" creationId="{19983C89-33E5-9442-A305-E6FD44604857}"/>
          </ac:picMkLst>
        </pc:picChg>
        <pc:picChg chg="del">
          <ac:chgData name="VICARI Rosa" userId="2e208d70-9e05-4b82-886c-e5cb3803ed26" providerId="ADAL" clId="{0DA459AE-56DB-E646-BE64-C308D8B4A2EC}" dt="2022-01-27T09:18:02.512" v="270" actId="478"/>
          <ac:picMkLst>
            <pc:docMk/>
            <pc:sldMk cId="1860685477" sldId="273"/>
            <ac:picMk id="13" creationId="{7875C757-266A-6144-984C-5404BDC8970F}"/>
          </ac:picMkLst>
        </pc:picChg>
        <pc:picChg chg="del">
          <ac:chgData name="VICARI Rosa" userId="2e208d70-9e05-4b82-886c-e5cb3803ed26" providerId="ADAL" clId="{0DA459AE-56DB-E646-BE64-C308D8B4A2EC}" dt="2022-01-27T09:18:02.512" v="270" actId="478"/>
          <ac:picMkLst>
            <pc:docMk/>
            <pc:sldMk cId="1860685477" sldId="273"/>
            <ac:picMk id="14" creationId="{431BF182-DEE1-3D4E-97BC-863A2B071396}"/>
          </ac:picMkLst>
        </pc:picChg>
      </pc:sldChg>
      <pc:sldChg chg="addSp delSp modSp add mod">
        <pc:chgData name="VICARI Rosa" userId="2e208d70-9e05-4b82-886c-e5cb3803ed26" providerId="ADAL" clId="{0DA459AE-56DB-E646-BE64-C308D8B4A2EC}" dt="2022-01-27T09:18:58.306" v="279"/>
        <pc:sldMkLst>
          <pc:docMk/>
          <pc:sldMk cId="1019163704" sldId="274"/>
        </pc:sldMkLst>
        <pc:spChg chg="mod">
          <ac:chgData name="VICARI Rosa" userId="2e208d70-9e05-4b82-886c-e5cb3803ed26" providerId="ADAL" clId="{0DA459AE-56DB-E646-BE64-C308D8B4A2EC}" dt="2022-01-27T09:18:58.306" v="279"/>
          <ac:spMkLst>
            <pc:docMk/>
            <pc:sldMk cId="1019163704" sldId="274"/>
            <ac:spMk id="8" creationId="{DF487FD1-C6B8-D743-A882-F89A3C4E4111}"/>
          </ac:spMkLst>
        </pc:spChg>
        <pc:spChg chg="mod">
          <ac:chgData name="VICARI Rosa" userId="2e208d70-9e05-4b82-886c-e5cb3803ed26" providerId="ADAL" clId="{0DA459AE-56DB-E646-BE64-C308D8B4A2EC}" dt="2022-01-27T09:18:33.934" v="275"/>
          <ac:spMkLst>
            <pc:docMk/>
            <pc:sldMk cId="1019163704" sldId="274"/>
            <ac:spMk id="9" creationId="{D38F8E8F-7E0C-9445-B62C-917F03625E5E}"/>
          </ac:spMkLst>
        </pc:spChg>
        <pc:picChg chg="add mod">
          <ac:chgData name="VICARI Rosa" userId="2e208d70-9e05-4b82-886c-e5cb3803ed26" providerId="ADAL" clId="{0DA459AE-56DB-E646-BE64-C308D8B4A2EC}" dt="2022-01-27T09:18:41.046" v="277"/>
          <ac:picMkLst>
            <pc:docMk/>
            <pc:sldMk cId="1019163704" sldId="274"/>
            <ac:picMk id="7" creationId="{405F21CD-02CC-6A40-A796-D9C265BC3A73}"/>
          </ac:picMkLst>
        </pc:picChg>
        <pc:picChg chg="del">
          <ac:chgData name="VICARI Rosa" userId="2e208d70-9e05-4b82-886c-e5cb3803ed26" providerId="ADAL" clId="{0DA459AE-56DB-E646-BE64-C308D8B4A2EC}" dt="2022-01-27T09:18:40.209" v="276" actId="478"/>
          <ac:picMkLst>
            <pc:docMk/>
            <pc:sldMk cId="1019163704" sldId="274"/>
            <ac:picMk id="10" creationId="{19983C89-33E5-9442-A305-E6FD44604857}"/>
          </ac:picMkLst>
        </pc:picChg>
        <pc:picChg chg="add mod">
          <ac:chgData name="VICARI Rosa" userId="2e208d70-9e05-4b82-886c-e5cb3803ed26" providerId="ADAL" clId="{0DA459AE-56DB-E646-BE64-C308D8B4A2EC}" dt="2022-01-27T09:18:41.046" v="277"/>
          <ac:picMkLst>
            <pc:docMk/>
            <pc:sldMk cId="1019163704" sldId="274"/>
            <ac:picMk id="11" creationId="{1F626A32-684E-8B4C-A58F-780B2A2B68D9}"/>
          </ac:picMkLst>
        </pc:picChg>
      </pc:sldChg>
      <pc:sldChg chg="addSp delSp modSp add mod">
        <pc:chgData name="VICARI Rosa" userId="2e208d70-9e05-4b82-886c-e5cb3803ed26" providerId="ADAL" clId="{0DA459AE-56DB-E646-BE64-C308D8B4A2EC}" dt="2022-01-27T09:19:24.966" v="284"/>
        <pc:sldMkLst>
          <pc:docMk/>
          <pc:sldMk cId="505001668" sldId="275"/>
        </pc:sldMkLst>
        <pc:spChg chg="mod">
          <ac:chgData name="VICARI Rosa" userId="2e208d70-9e05-4b82-886c-e5cb3803ed26" providerId="ADAL" clId="{0DA459AE-56DB-E646-BE64-C308D8B4A2EC}" dt="2022-01-27T09:19:15.231" v="281"/>
          <ac:spMkLst>
            <pc:docMk/>
            <pc:sldMk cId="505001668" sldId="275"/>
            <ac:spMk id="9" creationId="{D38F8E8F-7E0C-9445-B62C-917F03625E5E}"/>
          </ac:spMkLst>
        </pc:spChg>
        <pc:picChg chg="del">
          <ac:chgData name="VICARI Rosa" userId="2e208d70-9e05-4b82-886c-e5cb3803ed26" providerId="ADAL" clId="{0DA459AE-56DB-E646-BE64-C308D8B4A2EC}" dt="2022-01-27T09:19:23.027" v="283" actId="478"/>
          <ac:picMkLst>
            <pc:docMk/>
            <pc:sldMk cId="505001668" sldId="275"/>
            <ac:picMk id="7" creationId="{405F21CD-02CC-6A40-A796-D9C265BC3A73}"/>
          </ac:picMkLst>
        </pc:picChg>
        <pc:picChg chg="add mod">
          <ac:chgData name="VICARI Rosa" userId="2e208d70-9e05-4b82-886c-e5cb3803ed26" providerId="ADAL" clId="{0DA459AE-56DB-E646-BE64-C308D8B4A2EC}" dt="2022-01-27T09:19:24.966" v="284"/>
          <ac:picMkLst>
            <pc:docMk/>
            <pc:sldMk cId="505001668" sldId="275"/>
            <ac:picMk id="10" creationId="{9CA148B0-4E20-484F-9D86-56E4C34C6EC7}"/>
          </ac:picMkLst>
        </pc:picChg>
        <pc:picChg chg="del">
          <ac:chgData name="VICARI Rosa" userId="2e208d70-9e05-4b82-886c-e5cb3803ed26" providerId="ADAL" clId="{0DA459AE-56DB-E646-BE64-C308D8B4A2EC}" dt="2022-01-27T09:19:21.462" v="282" actId="478"/>
          <ac:picMkLst>
            <pc:docMk/>
            <pc:sldMk cId="505001668" sldId="275"/>
            <ac:picMk id="11" creationId="{1F626A32-684E-8B4C-A58F-780B2A2B68D9}"/>
          </ac:picMkLst>
        </pc:picChg>
        <pc:picChg chg="add mod">
          <ac:chgData name="VICARI Rosa" userId="2e208d70-9e05-4b82-886c-e5cb3803ed26" providerId="ADAL" clId="{0DA459AE-56DB-E646-BE64-C308D8B4A2EC}" dt="2022-01-27T09:19:24.966" v="284"/>
          <ac:picMkLst>
            <pc:docMk/>
            <pc:sldMk cId="505001668" sldId="275"/>
            <ac:picMk id="12" creationId="{90137E77-E50B-444D-A54C-B2F0BA21CB1A}"/>
          </ac:picMkLst>
        </pc:picChg>
        <pc:picChg chg="add mod">
          <ac:chgData name="VICARI Rosa" userId="2e208d70-9e05-4b82-886c-e5cb3803ed26" providerId="ADAL" clId="{0DA459AE-56DB-E646-BE64-C308D8B4A2EC}" dt="2022-01-27T09:19:24.966" v="284"/>
          <ac:picMkLst>
            <pc:docMk/>
            <pc:sldMk cId="505001668" sldId="275"/>
            <ac:picMk id="13" creationId="{FAC3A648-25E1-7C49-897A-3A408C20EF44}"/>
          </ac:picMkLst>
        </pc:picChg>
      </pc:sldChg>
      <pc:sldChg chg="addSp delSp modSp add mod">
        <pc:chgData name="VICARI Rosa" userId="2e208d70-9e05-4b82-886c-e5cb3803ed26" providerId="ADAL" clId="{0DA459AE-56DB-E646-BE64-C308D8B4A2EC}" dt="2022-01-27T09:20:49.185" v="297"/>
        <pc:sldMkLst>
          <pc:docMk/>
          <pc:sldMk cId="1249046275" sldId="276"/>
        </pc:sldMkLst>
        <pc:spChg chg="mod">
          <ac:chgData name="VICARI Rosa" userId="2e208d70-9e05-4b82-886c-e5cb3803ed26" providerId="ADAL" clId="{0DA459AE-56DB-E646-BE64-C308D8B4A2EC}" dt="2022-01-27T09:20:49.185" v="297"/>
          <ac:spMkLst>
            <pc:docMk/>
            <pc:sldMk cId="1249046275" sldId="276"/>
            <ac:spMk id="8" creationId="{DF487FD1-C6B8-D743-A882-F89A3C4E4111}"/>
          </ac:spMkLst>
        </pc:spChg>
        <pc:spChg chg="mod">
          <ac:chgData name="VICARI Rosa" userId="2e208d70-9e05-4b82-886c-e5cb3803ed26" providerId="ADAL" clId="{0DA459AE-56DB-E646-BE64-C308D8B4A2EC}" dt="2022-01-27T09:20:06.920" v="286"/>
          <ac:spMkLst>
            <pc:docMk/>
            <pc:sldMk cId="1249046275" sldId="276"/>
            <ac:spMk id="9" creationId="{D38F8E8F-7E0C-9445-B62C-917F03625E5E}"/>
          </ac:spMkLst>
        </pc:spChg>
        <pc:picChg chg="add mod">
          <ac:chgData name="VICARI Rosa" userId="2e208d70-9e05-4b82-886c-e5cb3803ed26" providerId="ADAL" clId="{0DA459AE-56DB-E646-BE64-C308D8B4A2EC}" dt="2022-01-27T09:20:13.429" v="288"/>
          <ac:picMkLst>
            <pc:docMk/>
            <pc:sldMk cId="1249046275" sldId="276"/>
            <ac:picMk id="7" creationId="{A910EFC8-F80A-ED41-AD18-03280D426743}"/>
          </ac:picMkLst>
        </pc:picChg>
        <pc:picChg chg="del">
          <ac:chgData name="VICARI Rosa" userId="2e208d70-9e05-4b82-886c-e5cb3803ed26" providerId="ADAL" clId="{0DA459AE-56DB-E646-BE64-C308D8B4A2EC}" dt="2022-01-27T09:20:12.234" v="287" actId="478"/>
          <ac:picMkLst>
            <pc:docMk/>
            <pc:sldMk cId="1249046275" sldId="276"/>
            <ac:picMk id="10" creationId="{19983C89-33E5-9442-A305-E6FD44604857}"/>
          </ac:picMkLst>
        </pc:picChg>
      </pc:sldChg>
      <pc:sldChg chg="delSp modSp add del mod">
        <pc:chgData name="VICARI Rosa" userId="2e208d70-9e05-4b82-886c-e5cb3803ed26" providerId="ADAL" clId="{0DA459AE-56DB-E646-BE64-C308D8B4A2EC}" dt="2022-01-27T09:22:10.255" v="337" actId="2696"/>
        <pc:sldMkLst>
          <pc:docMk/>
          <pc:sldMk cId="1949384898" sldId="277"/>
        </pc:sldMkLst>
        <pc:spChg chg="del">
          <ac:chgData name="VICARI Rosa" userId="2e208d70-9e05-4b82-886c-e5cb3803ed26" providerId="ADAL" clId="{0DA459AE-56DB-E646-BE64-C308D8B4A2EC}" dt="2022-01-27T09:21:33.057" v="315" actId="478"/>
          <ac:spMkLst>
            <pc:docMk/>
            <pc:sldMk cId="1949384898" sldId="277"/>
            <ac:spMk id="8" creationId="{DF487FD1-C6B8-D743-A882-F89A3C4E4111}"/>
          </ac:spMkLst>
        </pc:spChg>
        <pc:spChg chg="mod">
          <ac:chgData name="VICARI Rosa" userId="2e208d70-9e05-4b82-886c-e5cb3803ed26" providerId="ADAL" clId="{0DA459AE-56DB-E646-BE64-C308D8B4A2EC}" dt="2022-01-27T09:21:22.429" v="313" actId="20577"/>
          <ac:spMkLst>
            <pc:docMk/>
            <pc:sldMk cId="1949384898" sldId="277"/>
            <ac:spMk id="9" creationId="{D38F8E8F-7E0C-9445-B62C-917F03625E5E}"/>
          </ac:spMkLst>
        </pc:spChg>
        <pc:picChg chg="del">
          <ac:chgData name="VICARI Rosa" userId="2e208d70-9e05-4b82-886c-e5cb3803ed26" providerId="ADAL" clId="{0DA459AE-56DB-E646-BE64-C308D8B4A2EC}" dt="2022-01-27T09:21:25.904" v="314" actId="478"/>
          <ac:picMkLst>
            <pc:docMk/>
            <pc:sldMk cId="1949384898" sldId="277"/>
            <ac:picMk id="7" creationId="{A910EFC8-F80A-ED41-AD18-03280D426743}"/>
          </ac:picMkLst>
        </pc:picChg>
      </pc:sldChg>
      <pc:sldChg chg="addSp delSp modSp new mod">
        <pc:chgData name="VICARI Rosa" userId="2e208d70-9e05-4b82-886c-e5cb3803ed26" providerId="ADAL" clId="{0DA459AE-56DB-E646-BE64-C308D8B4A2EC}" dt="2022-01-27T09:22:06.377" v="336" actId="27636"/>
        <pc:sldMkLst>
          <pc:docMk/>
          <pc:sldMk cId="2944220696" sldId="278"/>
        </pc:sldMkLst>
        <pc:spChg chg="add del mod">
          <ac:chgData name="VICARI Rosa" userId="2e208d70-9e05-4b82-886c-e5cb3803ed26" providerId="ADAL" clId="{0DA459AE-56DB-E646-BE64-C308D8B4A2EC}" dt="2022-01-27T09:21:57.013" v="329" actId="478"/>
          <ac:spMkLst>
            <pc:docMk/>
            <pc:sldMk cId="2944220696" sldId="278"/>
            <ac:spMk id="2" creationId="{27AF5187-1819-1942-AF04-1FB30046FE51}"/>
          </ac:spMkLst>
        </pc:spChg>
        <pc:spChg chg="mod">
          <ac:chgData name="VICARI Rosa" userId="2e208d70-9e05-4b82-886c-e5cb3803ed26" providerId="ADAL" clId="{0DA459AE-56DB-E646-BE64-C308D8B4A2EC}" dt="2022-01-27T09:22:06.377" v="336" actId="27636"/>
          <ac:spMkLst>
            <pc:docMk/>
            <pc:sldMk cId="2944220696" sldId="278"/>
            <ac:spMk id="3" creationId="{8FB96FE5-480B-8A47-B3E5-87F141CA5F3C}"/>
          </ac:spMkLst>
        </pc:spChg>
        <pc:spChg chg="del">
          <ac:chgData name="VICARI Rosa" userId="2e208d70-9e05-4b82-886c-e5cb3803ed26" providerId="ADAL" clId="{0DA459AE-56DB-E646-BE64-C308D8B4A2EC}" dt="2022-01-27T09:21:59.037" v="330" actId="478"/>
          <ac:spMkLst>
            <pc:docMk/>
            <pc:sldMk cId="2944220696" sldId="278"/>
            <ac:spMk id="6" creationId="{1D119508-0422-1C40-AF86-7AEC027AD6C9}"/>
          </ac:spMkLst>
        </pc:spChg>
        <pc:spChg chg="add del mod">
          <ac:chgData name="VICARI Rosa" userId="2e208d70-9e05-4b82-886c-e5cb3803ed26" providerId="ADAL" clId="{0DA459AE-56DB-E646-BE64-C308D8B4A2EC}" dt="2022-01-27T09:21:57.013" v="329" actId="478"/>
          <ac:spMkLst>
            <pc:docMk/>
            <pc:sldMk cId="2944220696" sldId="278"/>
            <ac:spMk id="8" creationId="{ACE31919-A20D-B940-A68F-FD87B5C548E5}"/>
          </ac:spMkLst>
        </pc:spChg>
      </pc:sldChg>
      <pc:sldChg chg="addSp delSp modSp add mod">
        <pc:chgData name="VICARI Rosa" userId="2e208d70-9e05-4b82-886c-e5cb3803ed26" providerId="ADAL" clId="{0DA459AE-56DB-E646-BE64-C308D8B4A2EC}" dt="2022-01-27T09:25:57.994" v="421" actId="14100"/>
        <pc:sldMkLst>
          <pc:docMk/>
          <pc:sldMk cId="2547540365" sldId="279"/>
        </pc:sldMkLst>
        <pc:spChg chg="mod">
          <ac:chgData name="VICARI Rosa" userId="2e208d70-9e05-4b82-886c-e5cb3803ed26" providerId="ADAL" clId="{0DA459AE-56DB-E646-BE64-C308D8B4A2EC}" dt="2022-01-27T09:24:04.295" v="394" actId="27636"/>
          <ac:spMkLst>
            <pc:docMk/>
            <pc:sldMk cId="2547540365" sldId="279"/>
            <ac:spMk id="9" creationId="{D38F8E8F-7E0C-9445-B62C-917F03625E5E}"/>
          </ac:spMkLst>
        </pc:spChg>
        <pc:spChg chg="mod">
          <ac:chgData name="VICARI Rosa" userId="2e208d70-9e05-4b82-886c-e5cb3803ed26" providerId="ADAL" clId="{0DA459AE-56DB-E646-BE64-C308D8B4A2EC}" dt="2022-01-27T09:25:32.992" v="416" actId="1076"/>
          <ac:spMkLst>
            <pc:docMk/>
            <pc:sldMk cId="2547540365" sldId="279"/>
            <ac:spMk id="10" creationId="{C43C74FF-1413-3E42-954D-37570DCA999F}"/>
          </ac:spMkLst>
        </pc:spChg>
        <pc:spChg chg="mod">
          <ac:chgData name="VICARI Rosa" userId="2e208d70-9e05-4b82-886c-e5cb3803ed26" providerId="ADAL" clId="{0DA459AE-56DB-E646-BE64-C308D8B4A2EC}" dt="2022-01-27T09:25:06.490" v="414" actId="14100"/>
          <ac:spMkLst>
            <pc:docMk/>
            <pc:sldMk cId="2547540365" sldId="279"/>
            <ac:spMk id="27" creationId="{076B84A6-2E58-1945-93EE-DEA8EFFFBAFE}"/>
          </ac:spMkLst>
        </pc:spChg>
        <pc:picChg chg="add mod">
          <ac:chgData name="VICARI Rosa" userId="2e208d70-9e05-4b82-886c-e5cb3803ed26" providerId="ADAL" clId="{0DA459AE-56DB-E646-BE64-C308D8B4A2EC}" dt="2022-01-27T09:24:44.112" v="412"/>
          <ac:picMkLst>
            <pc:docMk/>
            <pc:sldMk cId="2547540365" sldId="279"/>
            <ac:picMk id="12" creationId="{CAA1A837-E50D-CF4E-B29C-0E154B75F4E3}"/>
          </ac:picMkLst>
        </pc:picChg>
        <pc:picChg chg="del">
          <ac:chgData name="VICARI Rosa" userId="2e208d70-9e05-4b82-886c-e5cb3803ed26" providerId="ADAL" clId="{0DA459AE-56DB-E646-BE64-C308D8B4A2EC}" dt="2022-01-27T09:24:10.934" v="395" actId="478"/>
          <ac:picMkLst>
            <pc:docMk/>
            <pc:sldMk cId="2547540365" sldId="279"/>
            <ac:picMk id="13" creationId="{E7C14F26-03F8-4B48-8272-3C1F59C650F0}"/>
          </ac:picMkLst>
        </pc:picChg>
        <pc:cxnChg chg="del">
          <ac:chgData name="VICARI Rosa" userId="2e208d70-9e05-4b82-886c-e5cb3803ed26" providerId="ADAL" clId="{0DA459AE-56DB-E646-BE64-C308D8B4A2EC}" dt="2022-01-27T09:24:12.874" v="396" actId="478"/>
          <ac:cxnSpMkLst>
            <pc:docMk/>
            <pc:sldMk cId="2547540365" sldId="279"/>
            <ac:cxnSpMk id="14" creationId="{08972007-E449-354E-AAB2-F937FD2A1702}"/>
          </ac:cxnSpMkLst>
        </pc:cxnChg>
        <pc:cxnChg chg="del">
          <ac:chgData name="VICARI Rosa" userId="2e208d70-9e05-4b82-886c-e5cb3803ed26" providerId="ADAL" clId="{0DA459AE-56DB-E646-BE64-C308D8B4A2EC}" dt="2022-01-27T09:24:16.831" v="398" actId="478"/>
          <ac:cxnSpMkLst>
            <pc:docMk/>
            <pc:sldMk cId="2547540365" sldId="279"/>
            <ac:cxnSpMk id="15" creationId="{AE361C8E-CDEB-9B42-A3A2-4A0C7B3C4856}"/>
          </ac:cxnSpMkLst>
        </pc:cxnChg>
        <pc:cxnChg chg="del">
          <ac:chgData name="VICARI Rosa" userId="2e208d70-9e05-4b82-886c-e5cb3803ed26" providerId="ADAL" clId="{0DA459AE-56DB-E646-BE64-C308D8B4A2EC}" dt="2022-01-27T09:24:14.482" v="397" actId="478"/>
          <ac:cxnSpMkLst>
            <pc:docMk/>
            <pc:sldMk cId="2547540365" sldId="279"/>
            <ac:cxnSpMk id="16" creationId="{C96FCAD5-FDB2-1846-80B7-6A7B147B9BF0}"/>
          </ac:cxnSpMkLst>
        </pc:cxnChg>
        <pc:cxnChg chg="del">
          <ac:chgData name="VICARI Rosa" userId="2e208d70-9e05-4b82-886c-e5cb3803ed26" providerId="ADAL" clId="{0DA459AE-56DB-E646-BE64-C308D8B4A2EC}" dt="2022-01-27T09:24:18.471" v="399" actId="478"/>
          <ac:cxnSpMkLst>
            <pc:docMk/>
            <pc:sldMk cId="2547540365" sldId="279"/>
            <ac:cxnSpMk id="17" creationId="{E22ED873-CF3C-0444-B397-10BF28EBD88B}"/>
          </ac:cxnSpMkLst>
        </pc:cxnChg>
        <pc:cxnChg chg="add mod">
          <ac:chgData name="VICARI Rosa" userId="2e208d70-9e05-4b82-886c-e5cb3803ed26" providerId="ADAL" clId="{0DA459AE-56DB-E646-BE64-C308D8B4A2EC}" dt="2022-01-27T09:25:57.994" v="421" actId="14100"/>
          <ac:cxnSpMkLst>
            <pc:docMk/>
            <pc:sldMk cId="2547540365" sldId="279"/>
            <ac:cxnSpMk id="18" creationId="{21F734CC-C673-DB4D-BA76-E910A7A95882}"/>
          </ac:cxnSpMkLst>
        </pc:cxnChg>
        <pc:cxnChg chg="add mod">
          <ac:chgData name="VICARI Rosa" userId="2e208d70-9e05-4b82-886c-e5cb3803ed26" providerId="ADAL" clId="{0DA459AE-56DB-E646-BE64-C308D8B4A2EC}" dt="2022-01-27T09:25:49.859" v="420" actId="14100"/>
          <ac:cxnSpMkLst>
            <pc:docMk/>
            <pc:sldMk cId="2547540365" sldId="279"/>
            <ac:cxnSpMk id="19" creationId="{5F06D707-6C69-E44F-B781-644EC79EA1E2}"/>
          </ac:cxnSpMkLst>
        </pc:cxnChg>
        <pc:cxnChg chg="add mod">
          <ac:chgData name="VICARI Rosa" userId="2e208d70-9e05-4b82-886c-e5cb3803ed26" providerId="ADAL" clId="{0DA459AE-56DB-E646-BE64-C308D8B4A2EC}" dt="2022-01-27T09:25:41.585" v="418" actId="14100"/>
          <ac:cxnSpMkLst>
            <pc:docMk/>
            <pc:sldMk cId="2547540365" sldId="279"/>
            <ac:cxnSpMk id="20" creationId="{3EBA641E-8D8E-8449-B71C-55F32A9ADB64}"/>
          </ac:cxnSpMkLst>
        </pc:cxnChg>
        <pc:cxnChg chg="add mod">
          <ac:chgData name="VICARI Rosa" userId="2e208d70-9e05-4b82-886c-e5cb3803ed26" providerId="ADAL" clId="{0DA459AE-56DB-E646-BE64-C308D8B4A2EC}" dt="2022-01-27T09:25:45.382" v="419" actId="14100"/>
          <ac:cxnSpMkLst>
            <pc:docMk/>
            <pc:sldMk cId="2547540365" sldId="279"/>
            <ac:cxnSpMk id="21" creationId="{B5D890BE-0185-1D4C-ACDD-24BD94610FC9}"/>
          </ac:cxnSpMkLst>
        </pc:cxnChg>
      </pc:sldChg>
      <pc:sldChg chg="add del">
        <pc:chgData name="VICARI Rosa" userId="2e208d70-9e05-4b82-886c-e5cb3803ed26" providerId="ADAL" clId="{0DA459AE-56DB-E646-BE64-C308D8B4A2EC}" dt="2022-01-27T09:21:09.497" v="299"/>
        <pc:sldMkLst>
          <pc:docMk/>
          <pc:sldMk cId="285780868" sldId="29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2BA2C5-9CF8-7648-A009-A2EF160171C4}" type="datetimeFigureOut">
              <a:rPr lang="fr-FR" smtClean="0"/>
              <a:t>18/05/2022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67D4B-3C92-6543-A6FE-64D887C429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3861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3</a:t>
            </a:fld>
            <a:endParaRPr sz="1200" b="0" i="0" u="none" strike="noStrike" cap="non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417" name="Google Shape;417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18" name="Google Shape;418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64296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5" name="Google Shape;37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09220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417" name="Google Shape;417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18" name="Google Shape;418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4161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417" name="Google Shape;417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18" name="Google Shape;418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4639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B55256-9E99-044E-9F00-5ED3239266C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74CA50C2-0C53-2C44-9A87-BAF7B693A9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6675" t="10135" b="26406"/>
          <a:stretch/>
        </p:blipFill>
        <p:spPr>
          <a:xfrm rot="1176048">
            <a:off x="-1350303" y="-1285668"/>
            <a:ext cx="4737745" cy="833105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F83CD1CF-4338-FA41-AF75-CD0284BD04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6675" t="10135" b="26406"/>
          <a:stretch/>
        </p:blipFill>
        <p:spPr>
          <a:xfrm rot="1176048">
            <a:off x="-1350307" y="-1285672"/>
            <a:ext cx="4737745" cy="833105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FBBEC355-77AE-BD43-8918-F457306A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8027" y="1633980"/>
            <a:ext cx="8239431" cy="2900365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7000">
                <a:solidFill>
                  <a:schemeClr val="bg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D0A604A-02AB-8840-A79A-7F4538D495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5656" y="4361700"/>
            <a:ext cx="8091791" cy="622454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6630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57E9381D-9C4A-7542-B0E2-E96BFBD32F5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B070373-31E2-4547-8403-A9348473ED75}"/>
              </a:ext>
            </a:extLst>
          </p:cNvPr>
          <p:cNvSpPr/>
          <p:nvPr userDrawn="1"/>
        </p:nvSpPr>
        <p:spPr>
          <a:xfrm>
            <a:off x="1707093" y="1185245"/>
            <a:ext cx="3769147" cy="376914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551D47FA-28D7-824C-A58F-93F467D4B8DC}"/>
              </a:ext>
            </a:extLst>
          </p:cNvPr>
          <p:cNvSpPr/>
          <p:nvPr userDrawn="1"/>
        </p:nvSpPr>
        <p:spPr>
          <a:xfrm>
            <a:off x="1625813" y="3600590"/>
            <a:ext cx="1353803" cy="1353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6FA5F27-816B-904B-A5A0-AB05FBD5FB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7167" r="1" b="53148"/>
          <a:stretch/>
        </p:blipFill>
        <p:spPr>
          <a:xfrm rot="10800000" flipH="1">
            <a:off x="-457200" y="-1"/>
            <a:ext cx="3600433" cy="563970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ABFFC40-F80A-FE47-AC8A-1A4839764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6590" y="2268537"/>
            <a:ext cx="6370102" cy="2740978"/>
          </a:xfrm>
        </p:spPr>
        <p:txBody>
          <a:bodyPr anchor="b">
            <a:normAutofit/>
          </a:bodyPr>
          <a:lstStyle>
            <a:lvl1pPr>
              <a:lnSpc>
                <a:spcPct val="95000"/>
              </a:lnSpc>
              <a:defRPr sz="5800">
                <a:solidFill>
                  <a:schemeClr val="accent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DB194D5-D8D8-804A-B93F-89AD19F0F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12391" y="5028862"/>
            <a:ext cx="6153785" cy="918084"/>
          </a:xfrm>
        </p:spPr>
        <p:txBody>
          <a:bodyPr anchor="t">
            <a:normAutofit/>
          </a:bodyPr>
          <a:lstStyle>
            <a:lvl1pPr marL="0" indent="0">
              <a:buNone/>
              <a:defRPr sz="2000" b="0" i="0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fr-FR" dirty="0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99788722-A4F7-E840-A3FB-2BAD19A80E25}"/>
              </a:ext>
            </a:extLst>
          </p:cNvPr>
          <p:cNvCxnSpPr>
            <a:cxnSpLocks/>
          </p:cNvCxnSpPr>
          <p:nvPr userDrawn="1"/>
        </p:nvCxnSpPr>
        <p:spPr>
          <a:xfrm>
            <a:off x="4370275" y="5081403"/>
            <a:ext cx="0" cy="313557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A81EEFD7-CE16-294D-BB3A-F79779DF798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63936" y="1394256"/>
            <a:ext cx="2909334" cy="1595143"/>
          </a:xfrm>
        </p:spPr>
        <p:txBody>
          <a:bodyPr>
            <a:noAutofit/>
          </a:bodyPr>
          <a:lstStyle>
            <a:lvl1pPr>
              <a:defRPr sz="11000">
                <a:ln w="25400">
                  <a:solidFill>
                    <a:schemeClr val="accent3"/>
                  </a:solidFill>
                </a:ln>
                <a:noFill/>
              </a:defRPr>
            </a:lvl1pPr>
          </a:lstStyle>
          <a:p>
            <a:pPr lvl="0"/>
            <a:r>
              <a:rPr lang="fr-FR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732492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AB63B47-A8DC-1949-9996-AD061E784D9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720D1FA-95B7-3B4C-8A70-3A585685F4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7167" r="1" b="53148"/>
          <a:stretch/>
        </p:blipFill>
        <p:spPr>
          <a:xfrm rot="229154">
            <a:off x="-309126" y="1808706"/>
            <a:ext cx="3724780" cy="526532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9362761-6F4A-1F4D-B702-6F6D2A9A0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6317" y="477520"/>
            <a:ext cx="10134603" cy="1091390"/>
          </a:xfrm>
        </p:spPr>
        <p:txBody>
          <a:bodyPr lIns="90000" anchor="ctr">
            <a:noAutofit/>
          </a:bodyPr>
          <a:lstStyle>
            <a:lvl1pPr algn="ctr">
              <a:defRPr b="1" i="0"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289860-95E6-CF45-B29F-339B1C4F6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270" y="3545491"/>
            <a:ext cx="3081776" cy="918034"/>
          </a:xfrm>
        </p:spPr>
        <p:txBody>
          <a:bodyPr lIns="90000" anchor="t">
            <a:noAutofit/>
          </a:bodyPr>
          <a:lstStyle>
            <a:lvl1pPr algn="ctr">
              <a:defRPr sz="2100">
                <a:solidFill>
                  <a:schemeClr val="tx2"/>
                </a:solidFill>
              </a:defRPr>
            </a:lvl1pPr>
            <a:lvl2pPr algn="ctr">
              <a:defRPr sz="1800"/>
            </a:lvl2pPr>
          </a:lstStyle>
          <a:p>
            <a:pPr lvl="0"/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8AA0B51-F7C3-1345-AC9B-6ED8995C3A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8521" y="2286001"/>
            <a:ext cx="2118054" cy="1223912"/>
          </a:xfrm>
          <a:noFill/>
        </p:spPr>
        <p:txBody>
          <a:bodyPr lIns="90000" anchor="b">
            <a:noAutofit/>
          </a:bodyPr>
          <a:lstStyle>
            <a:lvl1pPr algn="ctr">
              <a:defRPr sz="6000" b="1" i="0" cap="all" baseline="0">
                <a:ln w="22225">
                  <a:solidFill>
                    <a:schemeClr val="accent2"/>
                  </a:solidFill>
                </a:ln>
                <a:noFill/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endParaRPr lang="fr-FR" dirty="0"/>
          </a:p>
        </p:txBody>
      </p:sp>
      <p:sp>
        <p:nvSpPr>
          <p:cNvPr id="16" name="Espace réservé du texte 7">
            <a:extLst>
              <a:ext uri="{FF2B5EF4-FFF2-40B4-BE49-F238E27FC236}">
                <a16:creationId xmlns:a16="http://schemas.microsoft.com/office/drawing/2014/main" id="{29618FFC-54F7-E240-92B4-41954E2F26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02028" y="2286001"/>
            <a:ext cx="2118054" cy="1223912"/>
          </a:xfrm>
          <a:noFill/>
        </p:spPr>
        <p:txBody>
          <a:bodyPr lIns="90000" anchor="b">
            <a:noAutofit/>
          </a:bodyPr>
          <a:lstStyle>
            <a:lvl1pPr algn="ctr">
              <a:defRPr sz="6000" b="1" i="0" cap="all" baseline="0">
                <a:ln w="22225">
                  <a:solidFill>
                    <a:schemeClr val="accent2"/>
                  </a:solidFill>
                </a:ln>
                <a:noFill/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endParaRPr lang="fr-FR" dirty="0"/>
          </a:p>
        </p:txBody>
      </p:sp>
      <p:sp>
        <p:nvSpPr>
          <p:cNvPr id="18" name="Espace réservé du texte 7">
            <a:extLst>
              <a:ext uri="{FF2B5EF4-FFF2-40B4-BE49-F238E27FC236}">
                <a16:creationId xmlns:a16="http://schemas.microsoft.com/office/drawing/2014/main" id="{8D19B35C-A56C-A24C-9A24-BF3B39DADE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2511" y="2286001"/>
            <a:ext cx="2118054" cy="1223912"/>
          </a:xfrm>
          <a:noFill/>
        </p:spPr>
        <p:txBody>
          <a:bodyPr lIns="90000" anchor="b">
            <a:noAutofit/>
          </a:bodyPr>
          <a:lstStyle>
            <a:lvl1pPr algn="ctr">
              <a:defRPr sz="6000" b="1" i="0" cap="all" baseline="0">
                <a:ln w="22225">
                  <a:solidFill>
                    <a:schemeClr val="accent2"/>
                  </a:solidFill>
                </a:ln>
                <a:noFill/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pPr lvl="0"/>
            <a:endParaRPr lang="fr-FR" dirty="0"/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26678286-63E6-7942-8F5F-4D1E702B7088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547271" y="4269784"/>
            <a:ext cx="3081775" cy="1790673"/>
          </a:xfrm>
        </p:spPr>
        <p:txBody>
          <a:bodyPr lIns="90000" anchor="t">
            <a:noAutofit/>
          </a:bodyPr>
          <a:lstStyle>
            <a:lvl1pPr algn="ctr">
              <a:lnSpc>
                <a:spcPts val="2620"/>
              </a:lnSpc>
              <a:defRPr sz="15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1800"/>
            </a:lvl2pPr>
          </a:lstStyle>
          <a:p>
            <a:pPr lvl="0"/>
            <a:endParaRPr lang="fr-FR" dirty="0"/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43FEABB-3359-214C-8A0E-4DE14FB9CA2C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299155" y="3545491"/>
            <a:ext cx="3081776" cy="918034"/>
          </a:xfrm>
        </p:spPr>
        <p:txBody>
          <a:bodyPr lIns="90000" anchor="t">
            <a:noAutofit/>
          </a:bodyPr>
          <a:lstStyle>
            <a:lvl1pPr algn="ctr">
              <a:defRPr sz="2100">
                <a:solidFill>
                  <a:schemeClr val="tx2"/>
                </a:solidFill>
              </a:defRPr>
            </a:lvl1pPr>
            <a:lvl2pPr algn="ctr">
              <a:defRPr sz="1800"/>
            </a:lvl2pPr>
          </a:lstStyle>
          <a:p>
            <a:pPr lvl="0"/>
            <a:endParaRPr lang="fr-FR" dirty="0"/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1ED0A863-C4CA-2044-AC48-84426D024AB6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4299156" y="4269784"/>
            <a:ext cx="3081775" cy="1790673"/>
          </a:xfrm>
        </p:spPr>
        <p:txBody>
          <a:bodyPr lIns="90000" anchor="t">
            <a:noAutofit/>
          </a:bodyPr>
          <a:lstStyle>
            <a:lvl1pPr algn="ctr">
              <a:lnSpc>
                <a:spcPts val="2620"/>
              </a:lnSpc>
              <a:defRPr sz="15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1800"/>
            </a:lvl2pPr>
          </a:lstStyle>
          <a:p>
            <a:pPr lvl="0"/>
            <a:endParaRPr lang="fr-FR" dirty="0"/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EE4B4A1A-2391-764D-9361-6EFC011376A4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8334631" y="3555391"/>
            <a:ext cx="3081776" cy="918034"/>
          </a:xfrm>
        </p:spPr>
        <p:txBody>
          <a:bodyPr lIns="90000" anchor="t">
            <a:noAutofit/>
          </a:bodyPr>
          <a:lstStyle>
            <a:lvl1pPr algn="ctr">
              <a:defRPr sz="2100">
                <a:solidFill>
                  <a:schemeClr val="tx2"/>
                </a:solidFill>
              </a:defRPr>
            </a:lvl1pPr>
            <a:lvl2pPr algn="ctr">
              <a:defRPr sz="1800"/>
            </a:lvl2pPr>
          </a:lstStyle>
          <a:p>
            <a:pPr lvl="0"/>
            <a:endParaRPr lang="fr-FR" dirty="0"/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CFBA3E25-F79E-AD43-AEB4-7A70116A81F1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334632" y="4279684"/>
            <a:ext cx="3081775" cy="1790673"/>
          </a:xfrm>
        </p:spPr>
        <p:txBody>
          <a:bodyPr lIns="90000" anchor="t">
            <a:noAutofit/>
          </a:bodyPr>
          <a:lstStyle>
            <a:lvl1pPr algn="ctr">
              <a:lnSpc>
                <a:spcPts val="2620"/>
              </a:lnSpc>
              <a:defRPr sz="15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1800"/>
            </a:lvl2pPr>
          </a:lstStyle>
          <a:p>
            <a:pPr lvl="0"/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36AE62-B77D-C145-9105-E326DFFF0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653" y="6404528"/>
            <a:ext cx="2743200" cy="365125"/>
          </a:xfrm>
        </p:spPr>
        <p:txBody>
          <a:bodyPr/>
          <a:lstStyle/>
          <a:p>
            <a:fld id="{5BAAC9B0-E2C1-0049-8709-91C7F6A2D2F4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1269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7EA8BC-8CC4-6A42-8F18-39898682F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198" y="164824"/>
            <a:ext cx="6457338" cy="1325563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43A3627-5E76-F140-BB1B-934B03904D9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971800" y="2595716"/>
            <a:ext cx="4066953" cy="3406878"/>
          </a:xfrm>
        </p:spPr>
        <p:txBody>
          <a:bodyPr/>
          <a:lstStyle>
            <a:lvl1pPr>
              <a:defRPr sz="2500">
                <a:solidFill>
                  <a:schemeClr val="accent2"/>
                </a:solidFill>
              </a:defRPr>
            </a:lvl1pPr>
            <a:lvl2pPr>
              <a:lnSpc>
                <a:spcPts val="2240"/>
              </a:lnSpc>
              <a:defRPr sz="16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fr-FR" dirty="0"/>
              <a:t>Niveau 1</a:t>
            </a:r>
          </a:p>
          <a:p>
            <a:pPr lvl="1"/>
            <a:r>
              <a:rPr lang="fr-FR" dirty="0"/>
              <a:t>Niveau 2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C1BDA06-55B0-FA49-84F3-5CB6A1F9D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AC9B0-E2C1-0049-8709-91C7F6A2D2F4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282DABDC-6548-CD48-B1EC-0B05747ED8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01117" y="5228354"/>
            <a:ext cx="2698750" cy="774240"/>
          </a:xfrm>
        </p:spPr>
        <p:txBody>
          <a:bodyPr anchor="t">
            <a:noAutofit/>
          </a:bodyPr>
          <a:lstStyle>
            <a:lvl1pPr algn="ctr">
              <a:defRPr sz="1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550489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pour une image  15">
            <a:extLst>
              <a:ext uri="{FF2B5EF4-FFF2-40B4-BE49-F238E27FC236}">
                <a16:creationId xmlns:a16="http://schemas.microsoft.com/office/drawing/2014/main" id="{48347069-6F1B-104B-B3D6-BE8CD023AC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24714" y="0"/>
            <a:ext cx="5076139" cy="6858000"/>
          </a:xfrm>
          <a:solidFill>
            <a:schemeClr val="accent1"/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927CEEB-F561-2745-B56F-22F537C218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9851" t="35136" r="1" b="3120"/>
          <a:stretch/>
        </p:blipFill>
        <p:spPr>
          <a:xfrm rot="9534272" flipV="1">
            <a:off x="10614889" y="-664662"/>
            <a:ext cx="2393683" cy="464880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67EA8BC-8CC4-6A42-8F18-39898682F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3814" y="2066093"/>
            <a:ext cx="5257721" cy="990146"/>
          </a:xfrm>
        </p:spPr>
        <p:txBody>
          <a:bodyPr lIns="90000" anchor="t">
            <a:noAutofit/>
          </a:bodyPr>
          <a:lstStyle>
            <a:lvl1pPr>
              <a:defRPr sz="2500"/>
            </a:lvl1pPr>
          </a:lstStyle>
          <a:p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43A3627-5E76-F140-BB1B-934B03904D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93814" y="3155092"/>
            <a:ext cx="5257721" cy="2743200"/>
          </a:xfrm>
        </p:spPr>
        <p:txBody>
          <a:bodyPr lIns="90000">
            <a:noAutofit/>
          </a:bodyPr>
          <a:lstStyle>
            <a:lvl1pPr>
              <a:lnSpc>
                <a:spcPts val="1900"/>
              </a:lnSpc>
              <a:defRPr sz="14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240"/>
              </a:lnSpc>
              <a:defRPr sz="1700" b="0" i="0">
                <a:solidFill>
                  <a:schemeClr val="tx1"/>
                </a:solidFill>
                <a:latin typeface="Vinci Sans Light" panose="02000000000000000000" pitchFamily="2" charset="77"/>
              </a:defRPr>
            </a:lvl2pPr>
          </a:lstStyle>
          <a:p>
            <a:pPr lvl="0"/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D61CDB4-28BF-CF45-8976-A447FFE08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4355" y="6394697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r>
              <a:rPr lang="fr-FR" dirty="0"/>
              <a:t>   |   00/00/0000   |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C1BDA06-55B0-FA49-84F3-5CB6A1F9D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8828" y="6394696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AAC9B0-E2C1-0049-8709-91C7F6A2D2F4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282DABDC-6548-CD48-B1EC-0B05747ED8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93814" y="1579054"/>
            <a:ext cx="5257721" cy="472931"/>
          </a:xfrm>
        </p:spPr>
        <p:txBody>
          <a:bodyPr lIns="90000" anchor="ctr">
            <a:noAutofit/>
          </a:bodyPr>
          <a:lstStyle>
            <a:lvl1pPr algn="l">
              <a:defRPr sz="1400" b="1" i="0" cap="all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fr-FR" dirty="0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70FD59D6-5A78-754E-8B26-9D1559D0896B}"/>
              </a:ext>
            </a:extLst>
          </p:cNvPr>
          <p:cNvSpPr/>
          <p:nvPr userDrawn="1"/>
        </p:nvSpPr>
        <p:spPr>
          <a:xfrm>
            <a:off x="11200676" y="-183983"/>
            <a:ext cx="788125" cy="7881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0D4A5B5-FD86-E94C-ABC9-A9A77E233314}"/>
              </a:ext>
            </a:extLst>
          </p:cNvPr>
          <p:cNvSpPr>
            <a:spLocks noChangeAspect="1"/>
          </p:cNvSpPr>
          <p:nvPr userDrawn="1"/>
        </p:nvSpPr>
        <p:spPr>
          <a:xfrm>
            <a:off x="11052030" y="236447"/>
            <a:ext cx="247345" cy="2473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224338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182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7EA8BC-8CC4-6A42-8F18-39898682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43A3627-5E76-F140-BB1B-934B03904D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9196" y="2099945"/>
            <a:ext cx="10134603" cy="386397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 b="1" i="0"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>
              <a:lnSpc>
                <a:spcPct val="100000"/>
              </a:lnSpc>
              <a:defRPr sz="2400" b="1" i="0"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>
              <a:lnSpc>
                <a:spcPct val="100000"/>
              </a:lnSpc>
              <a:defRPr sz="1600" b="1" i="0"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>
              <a:lnSpc>
                <a:spcPct val="100000"/>
              </a:lnSpc>
              <a:defRPr sz="1400"/>
            </a:lvl4pPr>
            <a:lvl5pPr>
              <a:lnSpc>
                <a:spcPct val="100000"/>
              </a:lnSpc>
              <a:defRPr sz="12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C1BDA06-55B0-FA49-84F3-5CB6A1F9D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7275" y="6394696"/>
            <a:ext cx="2743200" cy="365125"/>
          </a:xfrm>
        </p:spPr>
        <p:txBody>
          <a:bodyPr/>
          <a:lstStyle>
            <a:lvl1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BAAC9B0-E2C1-0049-8709-91C7F6A2D2F4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7BBD079-15CE-6747-AEED-97F2892197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19196" y="1426588"/>
            <a:ext cx="10134603" cy="609557"/>
          </a:xfrm>
        </p:spPr>
        <p:txBody>
          <a:bodyPr anchor="b">
            <a:normAutofit/>
          </a:bodyPr>
          <a:lstStyle>
            <a:lvl1pPr>
              <a:defRPr sz="1400" b="1" i="0" cap="all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64338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>
            <a:extLst>
              <a:ext uri="{FF2B5EF4-FFF2-40B4-BE49-F238E27FC236}">
                <a16:creationId xmlns:a16="http://schemas.microsoft.com/office/drawing/2014/main" id="{E9292BA0-05CF-A64D-9132-E7F43C3B3B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94" t="8740" r="9320" b="2380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09578C0E-A52C-AB40-B988-9D8D8F455D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ABFFC40-F80A-FE47-AC8A-1A4839764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6" y="1916795"/>
            <a:ext cx="5804661" cy="1246536"/>
          </a:xfrm>
        </p:spPr>
        <p:txBody>
          <a:bodyPr lIns="90000" anchor="ctr">
            <a:noAutofit/>
          </a:bodyPr>
          <a:lstStyle>
            <a:lvl1pPr>
              <a:lnSpc>
                <a:spcPct val="100000"/>
              </a:lnSpc>
              <a:defRPr sz="2700">
                <a:solidFill>
                  <a:schemeClr val="bg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DB194D5-D8D8-804A-B93F-89AD19F0F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68635" y="3146855"/>
            <a:ext cx="7639732" cy="1771134"/>
          </a:xfrm>
        </p:spPr>
        <p:txBody>
          <a:bodyPr lIns="90000" anchor="t">
            <a:noAutofit/>
          </a:bodyPr>
          <a:lstStyle>
            <a:lvl1pPr marL="0" indent="0">
              <a:lnSpc>
                <a:spcPts val="2460"/>
              </a:lnSpc>
              <a:buNone/>
              <a:defRPr sz="1500" b="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fr-FR" dirty="0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A81EEFD7-CE16-294D-BB3A-F79779DF798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16493" y="465318"/>
            <a:ext cx="1524631" cy="1658527"/>
          </a:xfrm>
        </p:spPr>
        <p:txBody>
          <a:bodyPr>
            <a:noAutofit/>
          </a:bodyPr>
          <a:lstStyle>
            <a:lvl1pPr>
              <a:defRPr sz="18000" b="1" i="0">
                <a:ln w="19050">
                  <a:solidFill>
                    <a:schemeClr val="accent2"/>
                  </a:solidFill>
                </a:ln>
                <a:noFill/>
                <a:latin typeface="Vinci Sans Black" panose="02000000000000000000" pitchFamily="2" charset="77"/>
              </a:defRPr>
            </a:lvl1pPr>
          </a:lstStyle>
          <a:p>
            <a:pPr lvl="0"/>
            <a:r>
              <a:rPr lang="fr-FR" dirty="0"/>
              <a:t>‟</a:t>
            </a:r>
          </a:p>
        </p:txBody>
      </p:sp>
      <p:sp>
        <p:nvSpPr>
          <p:cNvPr id="18" name="Espace réservé du numéro de diapositive 5">
            <a:extLst>
              <a:ext uri="{FF2B5EF4-FFF2-40B4-BE49-F238E27FC236}">
                <a16:creationId xmlns:a16="http://schemas.microsoft.com/office/drawing/2014/main" id="{11D4BFE1-8814-ED4C-94C8-432E20AF9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5608" y="639469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Vinci Sans Light" panose="02000000000000000000" pitchFamily="2" charset="77"/>
              </a:defRPr>
            </a:lvl1pPr>
          </a:lstStyle>
          <a:p>
            <a:fld id="{5BAAC9B0-E2C1-0049-8709-91C7F6A2D2F4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D08D56C-04AF-2C4B-A36E-111635A4E5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527039" y="-2545492"/>
            <a:ext cx="6743017" cy="9860691"/>
          </a:xfrm>
          <a:prstGeom prst="rect">
            <a:avLst/>
          </a:prstGeom>
        </p:spPr>
      </p:pic>
      <p:sp>
        <p:nvSpPr>
          <p:cNvPr id="23" name="Espace réservé du texte 2">
            <a:extLst>
              <a:ext uri="{FF2B5EF4-FFF2-40B4-BE49-F238E27FC236}">
                <a16:creationId xmlns:a16="http://schemas.microsoft.com/office/drawing/2014/main" id="{E01FBF52-B11E-614D-B5EB-63B4A1342AEF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2968635" y="5049797"/>
            <a:ext cx="7639732" cy="365126"/>
          </a:xfrm>
        </p:spPr>
        <p:txBody>
          <a:bodyPr lIns="90000" anchor="ctr">
            <a:noAutofit/>
          </a:bodyPr>
          <a:lstStyle>
            <a:lvl1pPr marL="0" indent="0">
              <a:lnSpc>
                <a:spcPts val="2140"/>
              </a:lnSpc>
              <a:buNone/>
              <a:defRPr sz="1400" b="1" i="0" cap="all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fr-FR" dirty="0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B7B26243-B33D-FA4F-B879-9CA7A54B6F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64074" t="24718" b="3091"/>
          <a:stretch/>
        </p:blipFill>
        <p:spPr>
          <a:xfrm>
            <a:off x="-206477" y="-102511"/>
            <a:ext cx="2422455" cy="7118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84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09578C0E-A52C-AB40-B988-9D8D8F455D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A0709EA-BE2A-334D-ACB9-3E67B5952F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9707" t="12782" b="41590"/>
          <a:stretch/>
        </p:blipFill>
        <p:spPr>
          <a:xfrm rot="20436308">
            <a:off x="-840119" y="488387"/>
            <a:ext cx="4438959" cy="7670869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67B72B42-4FD6-6841-BFB2-A9E48B7E2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9707" t="12782" b="41590"/>
          <a:stretch/>
        </p:blipFill>
        <p:spPr>
          <a:xfrm rot="20436308">
            <a:off x="-842299" y="486207"/>
            <a:ext cx="4438959" cy="767086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ABFFC40-F80A-FE47-AC8A-1A4839764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921" y="1371600"/>
            <a:ext cx="7595573" cy="2600556"/>
          </a:xfrm>
        </p:spPr>
        <p:txBody>
          <a:bodyPr lIns="90000" anchor="b">
            <a:noAutofit/>
          </a:bodyPr>
          <a:lstStyle>
            <a:lvl1pPr>
              <a:lnSpc>
                <a:spcPct val="75000"/>
              </a:lnSpc>
              <a:defRPr sz="6600">
                <a:solidFill>
                  <a:schemeClr val="bg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DB194D5-D8D8-804A-B93F-89AD19F0F5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46347" y="3958694"/>
            <a:ext cx="7401147" cy="1269316"/>
          </a:xfrm>
        </p:spPr>
        <p:txBody>
          <a:bodyPr lIns="90000" anchor="ctr">
            <a:noAutofit/>
          </a:bodyPr>
          <a:lstStyle>
            <a:lvl1pPr marL="0" indent="0">
              <a:lnSpc>
                <a:spcPct val="100000"/>
              </a:lnSpc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fr-FR" dirty="0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56C6A773-88DC-D443-80E4-F4A71770DE72}"/>
              </a:ext>
            </a:extLst>
          </p:cNvPr>
          <p:cNvCxnSpPr>
            <a:cxnSpLocks/>
          </p:cNvCxnSpPr>
          <p:nvPr userDrawn="1"/>
        </p:nvCxnSpPr>
        <p:spPr>
          <a:xfrm>
            <a:off x="3113004" y="4095555"/>
            <a:ext cx="0" cy="983233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936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fr-FR"/>
              <a:t> </a:t>
            </a:r>
            <a:r>
              <a:rPr lang="fr-FR" altLang="fr-FR">
                <a:solidFill>
                  <a:schemeClr val="tx1"/>
                </a:solidFill>
              </a:rPr>
              <a:t> </a:t>
            </a:r>
            <a:fld id="{850EF877-0B18-430C-80A5-0A7B5510C439}" type="slidenum">
              <a:rPr lang="fr-FR" altLang="fr-FR" b="0">
                <a:solidFill>
                  <a:schemeClr val="tx1"/>
                </a:solidFill>
              </a:rPr>
              <a:pPr>
                <a:defRPr/>
              </a:pPr>
              <a:t>‹N°›</a:t>
            </a:fld>
            <a:endParaRPr lang="fr-FR" alt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682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99C2027D-5A64-6B44-8244-1E2BE4FD09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47167" r="1" b="53148"/>
          <a:stretch/>
        </p:blipFill>
        <p:spPr>
          <a:xfrm rot="229154">
            <a:off x="-309126" y="1808706"/>
            <a:ext cx="3724780" cy="5265328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990A316-3D54-6F47-8768-372E3C7E7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197" y="164824"/>
            <a:ext cx="10134603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AF417D-43E0-294E-9126-B2B41AC9A2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9196" y="2081349"/>
            <a:ext cx="10134603" cy="3816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928D9A63-8A42-CA4E-9E4E-BCAE69F26382}"/>
              </a:ext>
            </a:extLst>
          </p:cNvPr>
          <p:cNvSpPr/>
          <p:nvPr userDrawn="1"/>
        </p:nvSpPr>
        <p:spPr>
          <a:xfrm>
            <a:off x="278675" y="-131147"/>
            <a:ext cx="714103" cy="71410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4B8FB1E6-DAD4-2540-B1D2-EC275E983A2B}"/>
              </a:ext>
            </a:extLst>
          </p:cNvPr>
          <p:cNvSpPr>
            <a:spLocks noChangeAspect="1"/>
          </p:cNvSpPr>
          <p:nvPr userDrawn="1"/>
        </p:nvSpPr>
        <p:spPr>
          <a:xfrm>
            <a:off x="775065" y="394291"/>
            <a:ext cx="259200" cy="259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B0FADA6-2459-1048-9C66-D7360BF143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5557" y="639469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BAAC9B0-E2C1-0049-8709-91C7F6A2D2F4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420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3" r:id="rId4"/>
    <p:sldLayoutId id="2147483655" r:id="rId5"/>
    <p:sldLayoutId id="2147483652" r:id="rId6"/>
    <p:sldLayoutId id="2147483656" r:id="rId7"/>
    <p:sldLayoutId id="2147483657" r:id="rId8"/>
    <p:sldLayoutId id="2147483660" r:id="rId9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b="1" i="0" kern="1200">
          <a:solidFill>
            <a:schemeClr val="tx2"/>
          </a:solidFill>
          <a:latin typeface="Arial Black" panose="020B0604020202020204" pitchFamily="34" charset="0"/>
          <a:ea typeface="+mj-ea"/>
          <a:cs typeface="Arial Black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spcAft>
          <a:spcPts val="1500"/>
        </a:spcAft>
        <a:buFont typeface="Arial" panose="020B0604020202020204" pitchFamily="34" charset="0"/>
        <a:buNone/>
        <a:defRPr sz="2800" b="1" i="0" kern="1200">
          <a:solidFill>
            <a:schemeClr val="tx2"/>
          </a:solidFill>
          <a:latin typeface="Arial Black" panose="020B0604020202020204" pitchFamily="34" charset="0"/>
          <a:ea typeface="+mn-ea"/>
          <a:cs typeface="Arial Black" panose="020B0604020202020204" pitchFamily="34" charset="0"/>
        </a:defRPr>
      </a:lvl1pPr>
      <a:lvl2pPr marL="9525" indent="0" algn="l" defTabSz="914400" rtl="0" eaLnBrk="1" latinLnBrk="0" hangingPunct="1">
        <a:lnSpc>
          <a:spcPct val="100000"/>
        </a:lnSpc>
        <a:spcBef>
          <a:spcPts val="500"/>
        </a:spcBef>
        <a:spcAft>
          <a:spcPts val="1500"/>
        </a:spcAft>
        <a:buFont typeface="Arial" panose="020B0604020202020204" pitchFamily="34" charset="0"/>
        <a:buNone/>
        <a:tabLst/>
        <a:defRPr sz="2400" b="1" i="0" kern="1200">
          <a:solidFill>
            <a:schemeClr val="accent1"/>
          </a:solidFill>
          <a:latin typeface="Arial Black" panose="020B0604020202020204" pitchFamily="34" charset="0"/>
          <a:ea typeface="+mn-ea"/>
          <a:cs typeface="Arial Black" panose="020B0604020202020204" pitchFamily="34" charset="0"/>
        </a:defRPr>
      </a:lvl2pPr>
      <a:lvl3pPr marL="9525" indent="0" algn="l" defTabSz="914400" rtl="0" eaLnBrk="1" latinLnBrk="0" hangingPunct="1">
        <a:lnSpc>
          <a:spcPct val="100000"/>
        </a:lnSpc>
        <a:spcBef>
          <a:spcPts val="500"/>
        </a:spcBef>
        <a:spcAft>
          <a:spcPts val="1500"/>
        </a:spcAft>
        <a:buFont typeface="Arial" panose="020B0604020202020204" pitchFamily="34" charset="0"/>
        <a:buNone/>
        <a:tabLst>
          <a:tab pos="3243263" algn="l"/>
        </a:tabLst>
        <a:defRPr sz="1600" b="1" i="0" kern="1200">
          <a:solidFill>
            <a:schemeClr val="accent2"/>
          </a:solidFill>
          <a:latin typeface="Arial Black" panose="020B0604020202020204" pitchFamily="34" charset="0"/>
          <a:ea typeface="+mn-ea"/>
          <a:cs typeface="Arial Black" panose="020B0604020202020204" pitchFamily="34" charset="0"/>
        </a:defRPr>
      </a:lvl3pPr>
      <a:lvl4pPr marL="9525" indent="0" algn="l" defTabSz="914400" rtl="0" eaLnBrk="1" latinLnBrk="0" hangingPunct="1">
        <a:lnSpc>
          <a:spcPct val="100000"/>
        </a:lnSpc>
        <a:spcBef>
          <a:spcPts val="500"/>
        </a:spcBef>
        <a:spcAft>
          <a:spcPts val="1500"/>
        </a:spcAft>
        <a:buFont typeface="Arial" panose="020B0604020202020204" pitchFamily="34" charset="0"/>
        <a:buNone/>
        <a:tabLst/>
        <a:defRPr sz="14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9525" indent="0" algn="l" defTabSz="914400" rtl="0" eaLnBrk="1" latinLnBrk="0" hangingPunct="1">
        <a:lnSpc>
          <a:spcPct val="100000"/>
        </a:lnSpc>
        <a:spcBef>
          <a:spcPts val="500"/>
        </a:spcBef>
        <a:spcAft>
          <a:spcPts val="1500"/>
        </a:spcAft>
        <a:buFont typeface="Arial" panose="020B0604020202020204" pitchFamily="34" charset="0"/>
        <a:buNone/>
        <a:tabLst/>
        <a:defRPr sz="12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>
            <a:extLst>
              <a:ext uri="{FF2B5EF4-FFF2-40B4-BE49-F238E27FC236}">
                <a16:creationId xmlns:a16="http://schemas.microsoft.com/office/drawing/2014/main" id="{B452FFFC-AF53-5E48-ADEA-2404484296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827" y="1493927"/>
            <a:ext cx="11056373" cy="2198281"/>
          </a:xfrm>
        </p:spPr>
        <p:txBody>
          <a:bodyPr/>
          <a:lstStyle/>
          <a:p>
            <a:r>
              <a:rPr lang="fr-FR" sz="4400" dirty="0" smtClean="0"/>
              <a:t>Simulation de </a:t>
            </a:r>
            <a:r>
              <a:rPr lang="fr-FR" sz="4400" dirty="0"/>
              <a:t>bâtiments soumis à </a:t>
            </a:r>
            <a:r>
              <a:rPr lang="fr-FR" sz="4400" dirty="0" smtClean="0"/>
              <a:t>des vagues de chaleur :</a:t>
            </a:r>
            <a:br>
              <a:rPr lang="fr-FR" sz="4400" dirty="0" smtClean="0"/>
            </a:br>
            <a:r>
              <a:rPr lang="fr-FR" sz="4400" dirty="0" smtClean="0"/>
              <a:t>quelques </a:t>
            </a:r>
            <a:r>
              <a:rPr lang="fr-FR" sz="4400" dirty="0" smtClean="0"/>
              <a:t>points de vigilance</a:t>
            </a:r>
            <a:endParaRPr lang="fr-FR" sz="4400" dirty="0"/>
          </a:p>
        </p:txBody>
      </p:sp>
      <p:sp>
        <p:nvSpPr>
          <p:cNvPr id="21" name="Sous-titre 20">
            <a:extLst>
              <a:ext uri="{FF2B5EF4-FFF2-40B4-BE49-F238E27FC236}">
                <a16:creationId xmlns:a16="http://schemas.microsoft.com/office/drawing/2014/main" id="{461FDBC2-8D02-E945-8F92-C8E3BE48D5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5934" y="3928942"/>
            <a:ext cx="8091791" cy="1068512"/>
          </a:xfrm>
        </p:spPr>
        <p:txBody>
          <a:bodyPr>
            <a:normAutofit/>
          </a:bodyPr>
          <a:lstStyle/>
          <a:p>
            <a:r>
              <a:rPr lang="fr-FR" dirty="0"/>
              <a:t>19 - 20 mai 2022</a:t>
            </a:r>
          </a:p>
          <a:p>
            <a:r>
              <a:rPr lang="fr-FR" dirty="0"/>
              <a:t>Bruno </a:t>
            </a:r>
            <a:r>
              <a:rPr lang="fr-FR" dirty="0" smtClean="0"/>
              <a:t>Peuportier, MINES Paris</a:t>
            </a:r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830827" y="832104"/>
            <a:ext cx="4238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IBPSA France </a:t>
            </a:r>
            <a:r>
              <a:rPr lang="fr-FR" dirty="0" smtClean="0">
                <a:solidFill>
                  <a:schemeClr val="bg1"/>
                </a:solidFill>
              </a:rPr>
              <a:t>2022</a:t>
            </a:r>
            <a:r>
              <a:rPr lang="fr-FR" dirty="0">
                <a:solidFill>
                  <a:schemeClr val="bg1"/>
                </a:solidFill>
              </a:rPr>
              <a:t>, </a:t>
            </a:r>
            <a:r>
              <a:rPr lang="fr-FR" dirty="0" err="1">
                <a:solidFill>
                  <a:schemeClr val="bg1"/>
                </a:solidFill>
              </a:rPr>
              <a:t>Châlons</a:t>
            </a:r>
            <a:r>
              <a:rPr lang="fr-FR" dirty="0">
                <a:solidFill>
                  <a:schemeClr val="bg1"/>
                </a:solidFill>
              </a:rPr>
              <a:t> en </a:t>
            </a:r>
            <a:r>
              <a:rPr lang="fr-FR" dirty="0" smtClean="0">
                <a:solidFill>
                  <a:schemeClr val="bg1"/>
                </a:solidFill>
              </a:rPr>
              <a:t>Champagne</a:t>
            </a:r>
          </a:p>
          <a:p>
            <a:r>
              <a:rPr lang="fr-FR" dirty="0" smtClean="0">
                <a:solidFill>
                  <a:schemeClr val="bg1"/>
                </a:solidFill>
              </a:rPr>
              <a:t>Le confort d’été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964" y="5234188"/>
            <a:ext cx="1027039" cy="91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20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D38F8E8F-7E0C-9445-B62C-917F03625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0222" y="150695"/>
            <a:ext cx="10134603" cy="699698"/>
          </a:xfrm>
        </p:spPr>
        <p:txBody>
          <a:bodyPr>
            <a:normAutofit/>
          </a:bodyPr>
          <a:lstStyle/>
          <a:p>
            <a:r>
              <a:rPr lang="fr-FR" dirty="0" smtClean="0"/>
              <a:t>Transfert d’impact ?</a:t>
            </a: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A893B24-D6E9-4644-8676-3F7531A169BC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3BC90CB-7CE6-C74F-8D82-ABE5E1B34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AC9B0-E2C1-0049-8709-91C7F6A2D2F4}" type="slidenum">
              <a:rPr lang="fr-FR" smtClean="0"/>
              <a:pPr/>
              <a:t>10</a:t>
            </a:fld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F7D0683-3D90-BD42-BA83-3FC947152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035" y="1210235"/>
            <a:ext cx="10395790" cy="5012734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474" y="361014"/>
            <a:ext cx="3358094" cy="182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05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4270B562-92D3-334B-B0DE-E31A8C59B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Des questions ?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1B89BC5-2177-7C4C-B54B-4D9C911B10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Bruno </a:t>
            </a:r>
            <a:r>
              <a:rPr lang="fr-FR" dirty="0" err="1"/>
              <a:t>Peuportier</a:t>
            </a:r>
            <a:r>
              <a:rPr lang="fr-FR" dirty="0"/>
              <a:t/>
            </a:r>
            <a:br>
              <a:rPr lang="fr-FR" dirty="0"/>
            </a:br>
            <a:r>
              <a:rPr lang="fr-FR" dirty="0" err="1"/>
              <a:t>bruno.peuportier@mines-paristech.fr</a:t>
            </a:r>
            <a:r>
              <a:rPr lang="fr-FR" dirty="0"/>
              <a:t/>
            </a:r>
            <a:br>
              <a:rPr lang="fr-FR" dirty="0"/>
            </a:br>
            <a:r>
              <a:rPr lang="fr-FR" dirty="0" err="1"/>
              <a:t>lab</a:t>
            </a:r>
            <a:r>
              <a:rPr lang="fr-FR" dirty="0"/>
              <a:t>-recherche-</a:t>
            </a:r>
            <a:r>
              <a:rPr lang="fr-FR" dirty="0" err="1"/>
              <a:t>environnement.org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53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D38F8E8F-7E0C-9445-B62C-917F03625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Sommaire</a:t>
            </a:r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C43C74FF-1413-3E42-954D-37570DCA99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6901" y="992185"/>
            <a:ext cx="10134603" cy="5161727"/>
          </a:xfrm>
        </p:spPr>
        <p:txBody>
          <a:bodyPr>
            <a:noAutofit/>
          </a:bodyPr>
          <a:lstStyle/>
          <a:p>
            <a:pPr lvl="3"/>
            <a:r>
              <a:rPr lang="fr-FR" sz="2000" b="1" dirty="0" smtClean="0"/>
              <a:t>Validation des modèles de simulation thermique dynamique</a:t>
            </a:r>
          </a:p>
          <a:p>
            <a:pPr lvl="3"/>
            <a:r>
              <a:rPr lang="fr-FR" sz="2000" b="1" dirty="0" smtClean="0"/>
              <a:t>Données climatiques prospectives</a:t>
            </a:r>
          </a:p>
          <a:p>
            <a:pPr lvl="3"/>
            <a:r>
              <a:rPr lang="fr-FR" sz="2000" b="1" dirty="0" smtClean="0"/>
              <a:t>Importance des comportements et incertitudes</a:t>
            </a:r>
          </a:p>
          <a:p>
            <a:pPr lvl="3"/>
            <a:r>
              <a:rPr lang="fr-FR" sz="2000" b="1" dirty="0"/>
              <a:t>Utilisation des modèles et interprétation des </a:t>
            </a:r>
            <a:r>
              <a:rPr lang="fr-FR" sz="2000" b="1" dirty="0" smtClean="0"/>
              <a:t>résultats</a:t>
            </a:r>
          </a:p>
          <a:p>
            <a:pPr lvl="3"/>
            <a:r>
              <a:rPr lang="fr-FR" sz="2000" b="1" dirty="0" smtClean="0"/>
              <a:t>Intérêt des matériaux </a:t>
            </a:r>
            <a:r>
              <a:rPr lang="fr-FR" sz="2000" b="1" dirty="0" err="1" smtClean="0"/>
              <a:t>biosourcés</a:t>
            </a:r>
            <a:r>
              <a:rPr lang="fr-FR" sz="2000" b="1" dirty="0" smtClean="0"/>
              <a:t>, déphasage ?</a:t>
            </a:r>
          </a:p>
          <a:p>
            <a:pPr lvl="3"/>
            <a:r>
              <a:rPr lang="fr-FR" sz="2000" b="1" dirty="0" smtClean="0"/>
              <a:t>Rôle de l’inertie thermique</a:t>
            </a:r>
          </a:p>
          <a:p>
            <a:pPr lvl="3"/>
            <a:r>
              <a:rPr lang="fr-FR" sz="2000" b="1" dirty="0" smtClean="0"/>
              <a:t>Transferts d’impact, confort versus impacts environnementaux</a:t>
            </a:r>
          </a:p>
          <a:p>
            <a:pPr lvl="3"/>
            <a:endParaRPr lang="fr-FR" sz="1800" dirty="0" smtClean="0"/>
          </a:p>
          <a:p>
            <a:pPr lvl="3"/>
            <a:endParaRPr lang="fr-FR" sz="1800" dirty="0"/>
          </a:p>
          <a:p>
            <a:pPr lvl="3"/>
            <a:endParaRPr lang="fr-FR" sz="1800" dirty="0"/>
          </a:p>
          <a:p>
            <a:pPr lvl="3"/>
            <a:endParaRPr lang="fr-FR" sz="1800" dirty="0"/>
          </a:p>
          <a:p>
            <a:pPr lvl="3"/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3BC90CB-7CE6-C74F-8D82-ABE5E1B34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AC9B0-E2C1-0049-8709-91C7F6A2D2F4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21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7"/>
          <p:cNvSpPr txBox="1">
            <a:spLocks noGrp="1"/>
          </p:cNvSpPr>
          <p:nvPr>
            <p:ph type="sldNum" idx="12"/>
          </p:nvPr>
        </p:nvSpPr>
        <p:spPr>
          <a:xfrm>
            <a:off x="10058400" y="649414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r">
              <a:buSzPts val="1000"/>
            </a:pPr>
            <a:r>
              <a:rPr lang="fr-FR" sz="1000" b="1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algn="r">
                <a:buSzPts val="1000"/>
              </a:pPr>
              <a:t>3</a:t>
            </a:fld>
            <a:endParaRPr sz="10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47"/>
          <p:cNvSpPr txBox="1">
            <a:spLocks noGrp="1"/>
          </p:cNvSpPr>
          <p:nvPr>
            <p:ph type="title"/>
          </p:nvPr>
        </p:nvSpPr>
        <p:spPr>
          <a:xfrm>
            <a:off x="1261872" y="228600"/>
            <a:ext cx="10817352" cy="609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 fontScale="90000"/>
          </a:bodyPr>
          <a:lstStyle/>
          <a:p>
            <a:pPr>
              <a:spcBef>
                <a:spcPts val="0"/>
              </a:spcBef>
              <a:buSzPts val="1800"/>
            </a:pPr>
            <a:r>
              <a:rPr lang="fr-FR" sz="3200" dirty="0"/>
              <a:t>Comparaison simulation-mesures avec incertitudes</a:t>
            </a:r>
            <a:endParaRPr dirty="0"/>
          </a:p>
        </p:txBody>
      </p:sp>
      <p:sp>
        <p:nvSpPr>
          <p:cNvPr id="422" name="Google Shape;422;p47"/>
          <p:cNvSpPr txBox="1">
            <a:spLocks noGrp="1"/>
          </p:cNvSpPr>
          <p:nvPr>
            <p:ph type="ftr" idx="11"/>
          </p:nvPr>
        </p:nvSpPr>
        <p:spPr>
          <a:xfrm>
            <a:off x="3231975" y="5308080"/>
            <a:ext cx="8570770" cy="907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1400"/>
            </a:pPr>
            <a:r>
              <a:rPr lang="fr-FR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Différents </a:t>
            </a:r>
            <a:r>
              <a:rPr lang="fr-FR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scénarios de fonctionnement (chauffage, ventilation, volets</a:t>
            </a:r>
            <a:r>
              <a:rPr lang="fr-FR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…)</a:t>
            </a:r>
          </a:p>
          <a:p>
            <a:pPr>
              <a:buSzPts val="1400"/>
            </a:pPr>
            <a:r>
              <a:rPr lang="fr-FR" sz="800" dirty="0" smtClean="0"/>
              <a:t> </a:t>
            </a:r>
            <a:endParaRPr lang="fr-FR" sz="800" dirty="0"/>
          </a:p>
          <a:p>
            <a:pPr>
              <a:buSzPts val="1400"/>
            </a:pPr>
            <a:r>
              <a:rPr lang="fr-FR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Thèses Clara Spitz (2012) et Fabio </a:t>
            </a:r>
            <a:r>
              <a:rPr lang="fr-FR" sz="2000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Munaretto</a:t>
            </a:r>
            <a:r>
              <a:rPr lang="fr-FR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(2014)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SzPts val="1400"/>
            </a:pPr>
            <a:r>
              <a:rPr lang="fr-FR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>
              <a:buSzPts val="1400"/>
            </a:pPr>
            <a:r>
              <a:rPr lang="fr-FR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Erreur quadratique moyenne similaire </a:t>
            </a:r>
            <a:r>
              <a:rPr lang="fr-FR" sz="2000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EnergyPlus</a:t>
            </a:r>
            <a:r>
              <a:rPr lang="fr-FR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fr-FR" sz="2000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Pleiades+Comfie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3" name="Google Shape;42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65221" y="1117081"/>
            <a:ext cx="8137525" cy="390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453" y="1886076"/>
            <a:ext cx="2737532" cy="20508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18453" y="4131342"/>
            <a:ext cx="2613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Exemple, maison INCAS</a:t>
            </a:r>
          </a:p>
        </p:txBody>
      </p:sp>
      <p:sp>
        <p:nvSpPr>
          <p:cNvPr id="4" name="Rectangle 3"/>
          <p:cNvSpPr/>
          <p:nvPr/>
        </p:nvSpPr>
        <p:spPr>
          <a:xfrm>
            <a:off x="862520" y="1154450"/>
            <a:ext cx="2249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Projet ANR Fiabilité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202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936" y="3673014"/>
            <a:ext cx="4752436" cy="3176478"/>
          </a:xfrm>
          <a:prstGeom prst="rect">
            <a:avLst/>
          </a:prstGeom>
        </p:spPr>
      </p:pic>
      <p:sp>
        <p:nvSpPr>
          <p:cNvPr id="377" name="Google Shape;377;p21"/>
          <p:cNvSpPr txBox="1">
            <a:spLocks noGrp="1"/>
          </p:cNvSpPr>
          <p:nvPr>
            <p:ph type="title"/>
          </p:nvPr>
        </p:nvSpPr>
        <p:spPr>
          <a:xfrm>
            <a:off x="1535833" y="178688"/>
            <a:ext cx="9034989" cy="1027356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3200"/>
            </a:pPr>
            <a:r>
              <a:rPr lang="fr-FR" sz="3200" dirty="0" smtClean="0"/>
              <a:t>Données </a:t>
            </a:r>
            <a:r>
              <a:rPr lang="fr-FR" sz="3200" dirty="0"/>
              <a:t>climatiques </a:t>
            </a:r>
            <a:r>
              <a:rPr lang="fr-FR" sz="3200" dirty="0" smtClean="0"/>
              <a:t>prospectives</a:t>
            </a:r>
            <a:br>
              <a:rPr lang="fr-FR" sz="3200" dirty="0" smtClean="0"/>
            </a:br>
            <a:r>
              <a:rPr lang="fr-FR" sz="3200" dirty="0" smtClean="0"/>
              <a:t>Contribution de </a:t>
            </a:r>
            <a:r>
              <a:rPr lang="fr-FR" sz="3200" dirty="0" err="1" smtClean="0"/>
              <a:t>MétéoFrance</a:t>
            </a:r>
            <a:endParaRPr dirty="0"/>
          </a:p>
        </p:txBody>
      </p:sp>
      <p:sp>
        <p:nvSpPr>
          <p:cNvPr id="5" name="Google Shape;401;p45"/>
          <p:cNvSpPr txBox="1">
            <a:spLocks noGrp="1"/>
          </p:cNvSpPr>
          <p:nvPr>
            <p:ph type="sldNum" idx="12"/>
          </p:nvPr>
        </p:nvSpPr>
        <p:spPr>
          <a:xfrm>
            <a:off x="9960000" y="6484367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r">
              <a:buSzPts val="1000"/>
            </a:pPr>
            <a:r>
              <a:rPr lang="fr-FR" b="1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algn="r">
                <a:buSzPts val="1000"/>
              </a:pPr>
              <a:t>4</a:t>
            </a:fld>
            <a:endParaRPr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185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6091" y="1450309"/>
            <a:ext cx="7171909" cy="2545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16;gbc28c89d7f_0_30"/>
          <p:cNvPicPr preferRelativeResize="0"/>
          <p:nvPr/>
        </p:nvPicPr>
        <p:blipFill rotWithShape="1">
          <a:blip r:embed="rId5">
            <a:alphaModFix/>
          </a:blip>
          <a:srcRect l="52410" t="19007" b="9158"/>
          <a:stretch/>
        </p:blipFill>
        <p:spPr>
          <a:xfrm>
            <a:off x="8106025" y="1650457"/>
            <a:ext cx="3628674" cy="21358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17;gbc28c89d7f_0_30"/>
          <p:cNvSpPr txBox="1"/>
          <p:nvPr/>
        </p:nvSpPr>
        <p:spPr>
          <a:xfrm>
            <a:off x="7728000" y="1360282"/>
            <a:ext cx="44640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fr-FR" sz="1600">
                <a:latin typeface="Calibri"/>
                <a:ea typeface="Calibri"/>
                <a:cs typeface="Calibri"/>
                <a:sym typeface="Calibri"/>
              </a:rPr>
              <a:t>Schéma TEB (concept du canyon urbain moyen)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88597" y="110986"/>
            <a:ext cx="1251807" cy="116275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67673" y="4124967"/>
            <a:ext cx="5880615" cy="264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8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7"/>
          <p:cNvSpPr txBox="1">
            <a:spLocks noGrp="1"/>
          </p:cNvSpPr>
          <p:nvPr>
            <p:ph type="sldNum" idx="12"/>
          </p:nvPr>
        </p:nvSpPr>
        <p:spPr>
          <a:xfrm>
            <a:off x="10058400" y="649414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r">
              <a:buSzPts val="1000"/>
            </a:pPr>
            <a:r>
              <a:rPr lang="fr-FR" sz="1000" b="1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algn="r">
                <a:buSzPts val="1000"/>
              </a:pPr>
              <a:t>5</a:t>
            </a:fld>
            <a:endParaRPr sz="10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47"/>
          <p:cNvSpPr txBox="1">
            <a:spLocks noGrp="1"/>
          </p:cNvSpPr>
          <p:nvPr>
            <p:ph type="title"/>
          </p:nvPr>
        </p:nvSpPr>
        <p:spPr>
          <a:xfrm>
            <a:off x="1261872" y="228600"/>
            <a:ext cx="10817352" cy="609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>
              <a:spcBef>
                <a:spcPts val="0"/>
              </a:spcBef>
              <a:buSzPts val="1800"/>
            </a:pPr>
            <a:r>
              <a:rPr lang="fr-FR" sz="3200" dirty="0" smtClean="0"/>
              <a:t>Sensibilité et incertitudes</a:t>
            </a:r>
            <a:endParaRPr dirty="0"/>
          </a:p>
        </p:txBody>
      </p:sp>
      <p:sp>
        <p:nvSpPr>
          <p:cNvPr id="13" name="ZoneTexte 12"/>
          <p:cNvSpPr txBox="1"/>
          <p:nvPr/>
        </p:nvSpPr>
        <p:spPr>
          <a:xfrm>
            <a:off x="1261872" y="6041683"/>
            <a:ext cx="9796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Monnier et al., 2022 (nombre d’heures où la température dépasse 28°C)</a:t>
            </a:r>
          </a:p>
          <a:p>
            <a:r>
              <a:rPr lang="fr-FR" dirty="0" smtClean="0"/>
              <a:t>Le débit dépend du vent, de l’ouverture des fenêtres et des portes intérieures (si logement traversant) 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05" y="1092078"/>
            <a:ext cx="10329628" cy="485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94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7"/>
          <p:cNvSpPr txBox="1">
            <a:spLocks noGrp="1"/>
          </p:cNvSpPr>
          <p:nvPr>
            <p:ph type="sldNum" idx="12"/>
          </p:nvPr>
        </p:nvSpPr>
        <p:spPr>
          <a:xfrm>
            <a:off x="10058400" y="6494146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r">
              <a:buSzPts val="1000"/>
            </a:pPr>
            <a:r>
              <a:rPr lang="fr-FR" sz="1000" b="1" dirty="0">
                <a:solidFill>
                  <a:srgbClr val="3A7A8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FR" sz="1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fld id="{00000000-1234-1234-1234-123412341234}" type="slidenum">
              <a:rPr lang="fr-FR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algn="r">
                <a:buSzPts val="1000"/>
              </a:pPr>
              <a:t>6</a:t>
            </a:fld>
            <a:endParaRPr sz="10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47"/>
          <p:cNvSpPr txBox="1">
            <a:spLocks noGrp="1"/>
          </p:cNvSpPr>
          <p:nvPr>
            <p:ph type="title"/>
          </p:nvPr>
        </p:nvSpPr>
        <p:spPr>
          <a:xfrm>
            <a:off x="1261872" y="228600"/>
            <a:ext cx="10817352" cy="609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>
              <a:spcBef>
                <a:spcPts val="0"/>
              </a:spcBef>
              <a:buSzPts val="1800"/>
            </a:pPr>
            <a:r>
              <a:rPr lang="fr-FR" sz="3200" dirty="0" smtClean="0"/>
              <a:t>Interprétation des résultats</a:t>
            </a:r>
            <a:endParaRPr dirty="0"/>
          </a:p>
        </p:txBody>
      </p:sp>
      <p:sp>
        <p:nvSpPr>
          <p:cNvPr id="422" name="Google Shape;422;p47"/>
          <p:cNvSpPr txBox="1">
            <a:spLocks noGrp="1"/>
          </p:cNvSpPr>
          <p:nvPr>
            <p:ph type="ftr" idx="11"/>
          </p:nvPr>
        </p:nvSpPr>
        <p:spPr>
          <a:xfrm>
            <a:off x="9372600" y="1458456"/>
            <a:ext cx="2231136" cy="3424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SzPts val="1400"/>
            </a:pPr>
            <a:r>
              <a:rPr lang="fr-FR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L’isolation augmente-t-elle les risques de surchauffe ?</a:t>
            </a:r>
          </a:p>
          <a:p>
            <a:pPr>
              <a:buSzPts val="1400"/>
            </a:pPr>
            <a:r>
              <a:rPr lang="fr-FR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Simulation sans ouverture de fenêtre -&gt; oui</a:t>
            </a:r>
          </a:p>
          <a:p>
            <a:pPr>
              <a:buSzPts val="1400"/>
            </a:pPr>
            <a:r>
              <a:rPr lang="fr-FR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Avec ouverture s’il fait plus frais dehors -&gt; non </a:t>
            </a:r>
          </a:p>
          <a:p>
            <a:pPr>
              <a:buSzPts val="1400"/>
            </a:pPr>
            <a:r>
              <a:rPr lang="fr-FR" sz="20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cf. mesures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395" y="1105284"/>
            <a:ext cx="8393429" cy="5388861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6464808" y="2121408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Mur non isolé</a:t>
            </a:r>
            <a:endParaRPr lang="fr-F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199632" y="3326630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Mur isolé</a:t>
            </a:r>
            <a:endParaRPr lang="fr-FR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8" name="Connecteur droit avec flèche 7"/>
          <p:cNvCxnSpPr/>
          <p:nvPr/>
        </p:nvCxnSpPr>
        <p:spPr>
          <a:xfrm flipH="1">
            <a:off x="6464808" y="2490740"/>
            <a:ext cx="384048" cy="2157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flipH="1" flipV="1">
            <a:off x="5925312" y="2990088"/>
            <a:ext cx="274320" cy="4023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3692222" y="6404628"/>
            <a:ext cx="3516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Stazi</a:t>
            </a:r>
            <a:r>
              <a:rPr lang="fr-FR" dirty="0" smtClean="0"/>
              <a:t> et al., </a:t>
            </a:r>
            <a:r>
              <a:rPr lang="fr-FR" dirty="0" err="1" smtClean="0"/>
              <a:t>Energy</a:t>
            </a:r>
            <a:r>
              <a:rPr lang="fr-FR" dirty="0" smtClean="0"/>
              <a:t> &amp; buildings 2013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73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D38F8E8F-7E0C-9445-B62C-917F03625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875" y="156370"/>
            <a:ext cx="10134603" cy="1325563"/>
          </a:xfrm>
        </p:spPr>
        <p:txBody>
          <a:bodyPr>
            <a:normAutofit/>
          </a:bodyPr>
          <a:lstStyle/>
          <a:p>
            <a:r>
              <a:rPr lang="fr-FR" dirty="0" err="1"/>
              <a:t>Biosourcé</a:t>
            </a:r>
            <a:r>
              <a:rPr lang="fr-FR" dirty="0"/>
              <a:t> et confort</a:t>
            </a:r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C43C74FF-1413-3E42-954D-37570DCA99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696221" y="2022688"/>
            <a:ext cx="2692684" cy="3863975"/>
          </a:xfrm>
        </p:spPr>
        <p:txBody>
          <a:bodyPr>
            <a:noAutofit/>
          </a:bodyPr>
          <a:lstStyle/>
          <a:p>
            <a:pPr lvl="3"/>
            <a:r>
              <a:rPr lang="fr-FR" sz="1800" dirty="0" smtClean="0"/>
              <a:t>Structure </a:t>
            </a:r>
            <a:r>
              <a:rPr lang="fr-FR" sz="1800" dirty="0"/>
              <a:t>bois et 30 cm laine de verre</a:t>
            </a:r>
          </a:p>
          <a:p>
            <a:pPr lvl="3"/>
            <a:r>
              <a:rPr lang="fr-FR" sz="1800" dirty="0"/>
              <a:t>42 cm laine de bois</a:t>
            </a:r>
          </a:p>
          <a:p>
            <a:pPr lvl="3"/>
            <a:r>
              <a:rPr lang="fr-FR" sz="1800" dirty="0"/>
              <a:t>30 cm laine de verre + 5 cm terre crue</a:t>
            </a:r>
          </a:p>
          <a:p>
            <a:pPr lvl="3"/>
            <a:r>
              <a:rPr lang="fr-FR" sz="1800" dirty="0"/>
              <a:t>42 cm laine de bois + 5 cm terre crue</a:t>
            </a:r>
          </a:p>
          <a:p>
            <a:pPr lvl="3"/>
            <a:r>
              <a:rPr lang="fr-FR" sz="1800" dirty="0"/>
              <a:t>L’isolation ne suffit pas, il faut ajouter de l’inertie</a:t>
            </a:r>
          </a:p>
          <a:p>
            <a:pPr lvl="3"/>
            <a:endParaRPr lang="fr-FR" sz="1800" dirty="0"/>
          </a:p>
          <a:p>
            <a:pPr lvl="3"/>
            <a:endParaRPr lang="fr-FR" sz="1800" dirty="0"/>
          </a:p>
          <a:p>
            <a:pPr lvl="3"/>
            <a:endParaRPr lang="fr-FR" sz="1800" dirty="0"/>
          </a:p>
          <a:p>
            <a:pPr lvl="3"/>
            <a:endParaRPr lang="fr-FR" sz="18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A893B24-D6E9-4644-8676-3F7531A169BC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3BC90CB-7CE6-C74F-8D82-ABE5E1B34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AC9B0-E2C1-0049-8709-91C7F6A2D2F4}" type="slidenum">
              <a:rPr lang="fr-FR" smtClean="0"/>
              <a:pPr/>
              <a:t>7</a:t>
            </a:fld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CC113C1-B3D6-9A4B-8CF0-9BACE9FBE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83" y="1737674"/>
            <a:ext cx="7825963" cy="4940191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52F0054F-E945-7C42-8A72-01898B4FF2AB}"/>
              </a:ext>
            </a:extLst>
          </p:cNvPr>
          <p:cNvCxnSpPr>
            <a:cxnSpLocks/>
          </p:cNvCxnSpPr>
          <p:nvPr/>
        </p:nvCxnSpPr>
        <p:spPr>
          <a:xfrm flipH="1">
            <a:off x="8148918" y="2415943"/>
            <a:ext cx="512196" cy="5308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9CAA72E8-A46F-EE43-96BC-A614B3E43C08}"/>
              </a:ext>
            </a:extLst>
          </p:cNvPr>
          <p:cNvCxnSpPr>
            <a:cxnSpLocks/>
          </p:cNvCxnSpPr>
          <p:nvPr/>
        </p:nvCxnSpPr>
        <p:spPr>
          <a:xfrm flipH="1">
            <a:off x="8148920" y="3063240"/>
            <a:ext cx="547301" cy="25111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28D47CE8-0D2A-B747-9EA6-56DCABFCB749}"/>
              </a:ext>
            </a:extLst>
          </p:cNvPr>
          <p:cNvCxnSpPr>
            <a:cxnSpLocks/>
          </p:cNvCxnSpPr>
          <p:nvPr/>
        </p:nvCxnSpPr>
        <p:spPr>
          <a:xfrm flipH="1" flipV="1">
            <a:off x="8148919" y="3529504"/>
            <a:ext cx="599665" cy="4058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6CE19F6B-702E-C949-A9B7-5D8B7C2A4083}"/>
              </a:ext>
            </a:extLst>
          </p:cNvPr>
          <p:cNvCxnSpPr>
            <a:cxnSpLocks/>
          </p:cNvCxnSpPr>
          <p:nvPr/>
        </p:nvCxnSpPr>
        <p:spPr>
          <a:xfrm flipH="1" flipV="1">
            <a:off x="8148918" y="3708799"/>
            <a:ext cx="547303" cy="646104"/>
          </a:xfrm>
          <a:prstGeom prst="straightConnector1">
            <a:avLst/>
          </a:prstGeom>
          <a:ln>
            <a:solidFill>
              <a:schemeClr val="tx2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799350" y="853695"/>
            <a:ext cx="5896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3"/>
            <a:r>
              <a:rPr lang="fr-FR" dirty="0"/>
              <a:t>Maison </a:t>
            </a:r>
            <a:r>
              <a:rPr lang="fr-FR" dirty="0" smtClean="0"/>
              <a:t>passive à Formerie (60), </a:t>
            </a:r>
            <a:r>
              <a:rPr lang="fr-FR" dirty="0"/>
              <a:t>canicule 2003</a:t>
            </a: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6192" y="164824"/>
            <a:ext cx="2914162" cy="157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92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D38F8E8F-7E0C-9445-B62C-917F03625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Biosourcé</a:t>
            </a:r>
            <a:r>
              <a:rPr lang="fr-FR" dirty="0" smtClean="0"/>
              <a:t> et confort</a:t>
            </a:r>
            <a:endParaRPr lang="fr-FR" dirty="0"/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C43C74FF-1413-3E42-954D-37570DCA99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836642" y="1800257"/>
            <a:ext cx="2692684" cy="3863975"/>
          </a:xfrm>
        </p:spPr>
        <p:txBody>
          <a:bodyPr>
            <a:noAutofit/>
          </a:bodyPr>
          <a:lstStyle/>
          <a:p>
            <a:pPr lvl="3"/>
            <a:r>
              <a:rPr lang="fr-FR" sz="1800" dirty="0" smtClean="0"/>
              <a:t>Structure </a:t>
            </a:r>
            <a:r>
              <a:rPr lang="fr-FR" sz="1800" dirty="0"/>
              <a:t>bois et </a:t>
            </a:r>
            <a:r>
              <a:rPr lang="fr-FR" sz="1800" dirty="0" smtClean="0"/>
              <a:t>         30 </a:t>
            </a:r>
            <a:r>
              <a:rPr lang="fr-FR" sz="1800" dirty="0"/>
              <a:t>cm laine de verre</a:t>
            </a:r>
          </a:p>
          <a:p>
            <a:pPr lvl="3"/>
            <a:r>
              <a:rPr lang="fr-FR" sz="1800" dirty="0"/>
              <a:t>31 cm laine de bois + </a:t>
            </a:r>
            <a:r>
              <a:rPr lang="fr-FR" sz="1800" dirty="0" smtClean="0"/>
              <a:t> 20 </a:t>
            </a:r>
            <a:r>
              <a:rPr lang="fr-FR" sz="1800" dirty="0"/>
              <a:t>cm béton de chanvre </a:t>
            </a:r>
          </a:p>
          <a:p>
            <a:pPr lvl="3"/>
            <a:r>
              <a:rPr lang="fr-FR" sz="1800" dirty="0"/>
              <a:t>38 cm laine de bois </a:t>
            </a:r>
            <a:r>
              <a:rPr lang="fr-FR" sz="1800" dirty="0" smtClean="0"/>
              <a:t>+  20 </a:t>
            </a:r>
            <a:r>
              <a:rPr lang="fr-FR" sz="1800" dirty="0"/>
              <a:t>cm béton de bois</a:t>
            </a:r>
          </a:p>
          <a:p>
            <a:pPr lvl="3"/>
            <a:r>
              <a:rPr lang="fr-FR" sz="1800" dirty="0"/>
              <a:t>30 cm laine de verre + 20 cm béton</a:t>
            </a:r>
          </a:p>
          <a:p>
            <a:pPr lvl="3"/>
            <a:r>
              <a:rPr lang="fr-FR" sz="1800" dirty="0"/>
              <a:t>La chaleur peut moins se stocker et s’évacuer si le matériau est </a:t>
            </a:r>
            <a:r>
              <a:rPr lang="fr-FR" sz="1800" dirty="0" smtClean="0"/>
              <a:t>moins conducteur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3BC90CB-7CE6-C74F-8D82-ABE5E1B34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AC9B0-E2C1-0049-8709-91C7F6A2D2F4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76B84A6-2E58-1945-93EE-DEA8EFFFBAFE}"/>
              </a:ext>
            </a:extLst>
          </p:cNvPr>
          <p:cNvSpPr txBox="1"/>
          <p:nvPr/>
        </p:nvSpPr>
        <p:spPr>
          <a:xfrm>
            <a:off x="1219197" y="6212443"/>
            <a:ext cx="7441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Attention aux maisons très légères (tout bois) -&gt; climatisation nécessaire</a:t>
            </a: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AA1A837-E50D-CF4E-B29C-0E154B75F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09" y="1214467"/>
            <a:ext cx="7907361" cy="4991574"/>
          </a:xfrm>
          <a:prstGeom prst="rect">
            <a:avLst/>
          </a:prstGeom>
        </p:spPr>
      </p:pic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21F734CC-C673-DB4D-BA76-E910A7A95882}"/>
              </a:ext>
            </a:extLst>
          </p:cNvPr>
          <p:cNvCxnSpPr>
            <a:cxnSpLocks/>
          </p:cNvCxnSpPr>
          <p:nvPr/>
        </p:nvCxnSpPr>
        <p:spPr>
          <a:xfrm flipH="1">
            <a:off x="8248230" y="2146041"/>
            <a:ext cx="588410" cy="3002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5F06D707-6C69-E44F-B781-644EC79EA1E2}"/>
              </a:ext>
            </a:extLst>
          </p:cNvPr>
          <p:cNvCxnSpPr>
            <a:cxnSpLocks/>
          </p:cNvCxnSpPr>
          <p:nvPr/>
        </p:nvCxnSpPr>
        <p:spPr>
          <a:xfrm flipH="1">
            <a:off x="8160540" y="2917860"/>
            <a:ext cx="705652" cy="35448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3EBA641E-8D8E-8449-B71C-55F32A9ADB64}"/>
              </a:ext>
            </a:extLst>
          </p:cNvPr>
          <p:cNvCxnSpPr>
            <a:cxnSpLocks/>
          </p:cNvCxnSpPr>
          <p:nvPr/>
        </p:nvCxnSpPr>
        <p:spPr>
          <a:xfrm flipH="1" flipV="1">
            <a:off x="8248229" y="4029670"/>
            <a:ext cx="588411" cy="57308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B5D890BE-0185-1D4C-ACDD-24BD94610FC9}"/>
              </a:ext>
            </a:extLst>
          </p:cNvPr>
          <p:cNvCxnSpPr>
            <a:cxnSpLocks/>
          </p:cNvCxnSpPr>
          <p:nvPr/>
        </p:nvCxnSpPr>
        <p:spPr>
          <a:xfrm flipH="1" flipV="1">
            <a:off x="8130990" y="3496235"/>
            <a:ext cx="705650" cy="236010"/>
          </a:xfrm>
          <a:prstGeom prst="straightConnector1">
            <a:avLst/>
          </a:prstGeom>
          <a:ln>
            <a:solidFill>
              <a:schemeClr val="tx2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799350" y="853695"/>
            <a:ext cx="5896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3"/>
            <a:r>
              <a:rPr lang="fr-FR" dirty="0"/>
              <a:t>Maison </a:t>
            </a:r>
            <a:r>
              <a:rPr lang="fr-FR" dirty="0" smtClean="0"/>
              <a:t>passive à Formerie (60), </a:t>
            </a:r>
            <a:r>
              <a:rPr lang="fr-FR" dirty="0"/>
              <a:t>canicule 2003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6192" y="164824"/>
            <a:ext cx="2914162" cy="157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54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D38F8E8F-7E0C-9445-B62C-917F03625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Inertie en fin de canicule</a:t>
            </a:r>
            <a:endParaRPr lang="fr-FR" dirty="0"/>
          </a:p>
        </p:txBody>
      </p:sp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C43C74FF-1413-3E42-954D-37570DCA99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836642" y="2295144"/>
            <a:ext cx="2692684" cy="3369088"/>
          </a:xfrm>
        </p:spPr>
        <p:txBody>
          <a:bodyPr>
            <a:noAutofit/>
          </a:bodyPr>
          <a:lstStyle/>
          <a:p>
            <a:pPr lvl="3"/>
            <a:r>
              <a:rPr lang="fr-FR" sz="1800" dirty="0" smtClean="0"/>
              <a:t>Inertie </a:t>
            </a:r>
            <a:r>
              <a:rPr lang="fr-FR" sz="1800" dirty="0"/>
              <a:t>comme un élément positif pour le rafraichissement nocturne </a:t>
            </a:r>
            <a:r>
              <a:rPr lang="fr-FR" sz="1800" dirty="0" smtClean="0"/>
              <a:t>mais </a:t>
            </a:r>
            <a:r>
              <a:rPr lang="fr-FR" sz="1800" dirty="0"/>
              <a:t>une contrainte après une canicule ?</a:t>
            </a:r>
          </a:p>
          <a:p>
            <a:pPr lvl="3"/>
            <a:r>
              <a:rPr lang="fr-FR" sz="1800" dirty="0" smtClean="0"/>
              <a:t>Températures mesurées dans un des logements</a:t>
            </a:r>
          </a:p>
          <a:p>
            <a:pPr lvl="3"/>
            <a:r>
              <a:rPr lang="fr-FR" sz="1800" dirty="0" smtClean="0"/>
              <a:t>Logements </a:t>
            </a:r>
            <a:r>
              <a:rPr lang="fr-FR" sz="1800" dirty="0" err="1" smtClean="0"/>
              <a:t>traversants</a:t>
            </a:r>
            <a:endParaRPr lang="fr-FR" sz="1800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3BC90CB-7CE6-C74F-8D82-ABE5E1B34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AC9B0-E2C1-0049-8709-91C7F6A2D2F4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76B84A6-2E58-1945-93EE-DEA8EFFFBAFE}"/>
              </a:ext>
            </a:extLst>
          </p:cNvPr>
          <p:cNvSpPr txBox="1"/>
          <p:nvPr/>
        </p:nvSpPr>
        <p:spPr>
          <a:xfrm>
            <a:off x="1219197" y="6212443"/>
            <a:ext cx="7441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 température peut redescendre rapidement en cas d’ouverture de fenêtre</a:t>
            </a: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99350" y="853695"/>
            <a:ext cx="4989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3"/>
            <a:r>
              <a:rPr lang="fr-FR" dirty="0" smtClean="0"/>
              <a:t>HLM à Montreuil (93), canicule </a:t>
            </a:r>
            <a:r>
              <a:rPr lang="fr-FR" dirty="0"/>
              <a:t>2003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709" y="1310892"/>
            <a:ext cx="8141344" cy="486415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607" y="164824"/>
            <a:ext cx="2421781" cy="165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2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Personnalisé 76">
      <a:dk1>
        <a:srgbClr val="000000"/>
      </a:dk1>
      <a:lt1>
        <a:srgbClr val="FFFFFF"/>
      </a:lt1>
      <a:dk2>
        <a:srgbClr val="001E46"/>
      </a:dk2>
      <a:lt2>
        <a:srgbClr val="FFFFFF"/>
      </a:lt2>
      <a:accent1>
        <a:srgbClr val="F00041"/>
      </a:accent1>
      <a:accent2>
        <a:srgbClr val="00AFFF"/>
      </a:accent2>
      <a:accent3>
        <a:srgbClr val="4182CD"/>
      </a:accent3>
      <a:accent4>
        <a:srgbClr val="BD1E79"/>
      </a:accent4>
      <a:accent5>
        <a:srgbClr val="B7267D"/>
      </a:accent5>
      <a:accent6>
        <a:srgbClr val="6366B6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</TotalTime>
  <Words>420</Words>
  <Application>Microsoft Office PowerPoint</Application>
  <PresentationFormat>Grand écran</PresentationFormat>
  <Paragraphs>75</Paragraphs>
  <Slides>11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Arial Black</vt:lpstr>
      <vt:lpstr>Calibri</vt:lpstr>
      <vt:lpstr>Times</vt:lpstr>
      <vt:lpstr>Vinci Sans Black</vt:lpstr>
      <vt:lpstr>Vinci Sans Light</vt:lpstr>
      <vt:lpstr>Thème Office</vt:lpstr>
      <vt:lpstr>Simulation de bâtiments soumis à des vagues de chaleur : quelques points de vigilance</vt:lpstr>
      <vt:lpstr>Sommaire</vt:lpstr>
      <vt:lpstr>Comparaison simulation-mesures avec incertitudes</vt:lpstr>
      <vt:lpstr>Données climatiques prospectives Contribution de MétéoFrance</vt:lpstr>
      <vt:lpstr>Sensibilité et incertitudes</vt:lpstr>
      <vt:lpstr>Interprétation des résultats</vt:lpstr>
      <vt:lpstr>Biosourcé et confort</vt:lpstr>
      <vt:lpstr>Biosourcé et confort</vt:lpstr>
      <vt:lpstr>Inertie en fin de canicule</vt:lpstr>
      <vt:lpstr>Transfert d’impact ?</vt:lpstr>
      <vt:lpstr>Des questions 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Lisa Gallay</dc:creator>
  <cp:lastModifiedBy>Bruno Peuportier</cp:lastModifiedBy>
  <cp:revision>109</cp:revision>
  <dcterms:created xsi:type="dcterms:W3CDTF">2020-01-24T10:53:58Z</dcterms:created>
  <dcterms:modified xsi:type="dcterms:W3CDTF">2022-05-18T15:39:53Z</dcterms:modified>
</cp:coreProperties>
</file>